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7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08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01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42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7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10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87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78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44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42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35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788F-5D85-428B-8D68-0F57EBAA869D}" type="datetimeFigureOut">
              <a:rPr lang="zh-TW" altLang="en-US" smtClean="0"/>
              <a:t>2022/3/8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0507F-3711-4376-95E3-18229E91B6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5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239"/>
            <a:ext cx="9144000" cy="47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3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712"/>
            <a:ext cx="9144000" cy="51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9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672"/>
            <a:ext cx="9144000" cy="51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053"/>
            <a:ext cx="9144000" cy="51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457"/>
            <a:ext cx="9144000" cy="51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20"/>
            <a:ext cx="9144000" cy="5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636"/>
            <a:ext cx="9144000" cy="51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365"/>
            <a:ext cx="9144000" cy="51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3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如螢幕大小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2022-03-08T05:01:32Z</dcterms:created>
  <dcterms:modified xsi:type="dcterms:W3CDTF">2022-03-08T05:17:17Z</dcterms:modified>
</cp:coreProperties>
</file>