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sldIdLst>
    <p:sldId id="256" r:id="rId2"/>
  </p:sldIdLst>
  <p:sldSz cx="21383625" cy="30275213"/>
  <p:notesSz cx="20567650" cy="29459238"/>
  <p:defaultTextStyle>
    <a:defPPr>
      <a:defRPr lang="en-US"/>
    </a:defPPr>
    <a:lvl1pPr marL="0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1239789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02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0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45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2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18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0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4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428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89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3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7000">
              <a:schemeClr val="bg2">
                <a:lumMod val="60000"/>
                <a:lumOff val="40000"/>
              </a:schemeClr>
            </a:gs>
            <a:gs pos="76000">
              <a:schemeClr val="bg2">
                <a:lumMod val="60000"/>
                <a:lumOff val="40000"/>
              </a:schemeClr>
            </a:gs>
            <a:gs pos="87000">
              <a:schemeClr val="accent1">
                <a:lumMod val="60000"/>
                <a:lumOff val="40000"/>
              </a:schemeClr>
            </a:gs>
            <a:gs pos="98000">
              <a:schemeClr val="accent6">
                <a:lumMod val="60000"/>
                <a:lumOff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/>
          <p:cNvSpPr txBox="1"/>
          <p:nvPr/>
        </p:nvSpPr>
        <p:spPr>
          <a:xfrm>
            <a:off x="329754" y="1458686"/>
            <a:ext cx="2074907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7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屏東縣立東港高中</a:t>
            </a:r>
            <a:r>
              <a:rPr kumimoji="1" lang="en-US" altLang="zh-TW" sz="7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110</a:t>
            </a:r>
            <a:r>
              <a:rPr kumimoji="1" lang="zh-TW" altLang="en-US" sz="7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學年度第十屆承曦文學奬</a:t>
            </a:r>
            <a:endParaRPr kumimoji="1" lang="en-US" altLang="zh-TW" sz="7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kumimoji="1" lang="zh-TW" altLang="en-US" sz="8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得獎名單</a:t>
            </a:r>
            <a:endParaRPr kumimoji="1" lang="ja-JP" altLang="en-US" sz="8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1902"/>
              </p:ext>
            </p:extLst>
          </p:nvPr>
        </p:nvGraphicFramePr>
        <p:xfrm>
          <a:off x="1277260" y="4409871"/>
          <a:ext cx="18854058" cy="2433886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468910">
                  <a:extLst>
                    <a:ext uri="{9D8B030D-6E8A-4147-A177-3AD203B41FA5}">
                      <a16:colId xmlns:a16="http://schemas.microsoft.com/office/drawing/2014/main" val="2768353579"/>
                    </a:ext>
                  </a:extLst>
                </a:gridCol>
                <a:gridCol w="3846287">
                  <a:extLst>
                    <a:ext uri="{9D8B030D-6E8A-4147-A177-3AD203B41FA5}">
                      <a16:colId xmlns:a16="http://schemas.microsoft.com/office/drawing/2014/main" val="1549289083"/>
                    </a:ext>
                  </a:extLst>
                </a:gridCol>
                <a:gridCol w="3846287">
                  <a:extLst>
                    <a:ext uri="{9D8B030D-6E8A-4147-A177-3AD203B41FA5}">
                      <a16:colId xmlns:a16="http://schemas.microsoft.com/office/drawing/2014/main" val="3734372516"/>
                    </a:ext>
                  </a:extLst>
                </a:gridCol>
                <a:gridCol w="3800999">
                  <a:extLst>
                    <a:ext uri="{9D8B030D-6E8A-4147-A177-3AD203B41FA5}">
                      <a16:colId xmlns:a16="http://schemas.microsoft.com/office/drawing/2014/main" val="3776084786"/>
                    </a:ext>
                  </a:extLst>
                </a:gridCol>
                <a:gridCol w="3891575">
                  <a:extLst>
                    <a:ext uri="{9D8B030D-6E8A-4147-A177-3AD203B41FA5}">
                      <a16:colId xmlns:a16="http://schemas.microsoft.com/office/drawing/2014/main" val="3247660067"/>
                    </a:ext>
                  </a:extLst>
                </a:gridCol>
              </a:tblGrid>
              <a:tr h="199092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</a:rPr>
                        <a:t>獎項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</a:rPr>
                        <a:t>第一名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</a:rPr>
                        <a:t>第二名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</a:rPr>
                        <a:t>第三名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</a:rPr>
                        <a:t>佳作</a:t>
                      </a:r>
                      <a:endParaRPr lang="en-US" altLang="zh-TW" sz="4800" b="1" u="none" strike="noStrike" dirty="0" smtClean="0">
                        <a:effectLst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19918349"/>
                  </a:ext>
                </a:extLst>
              </a:tr>
              <a:tr h="2450592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高中組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ctr" fontAlgn="ctr"/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短篇小說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從缺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205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林筱涵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marL="0" marR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4800" b="1" u="none" strike="noStrike" dirty="0" smtClean="0"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(</a:t>
                      </a:r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夢蝶隕落</a:t>
                      </a:r>
                      <a:r>
                        <a:rPr lang="en-US" altLang="zh-TW" sz="4800" b="1" u="none" strike="noStrike" dirty="0" smtClean="0"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199039"/>
                  </a:ext>
                </a:extLst>
              </a:tr>
              <a:tr h="4053297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高中組</a:t>
                      </a:r>
                      <a:endParaRPr lang="en-US" altLang="zh-TW" sz="4800" b="1" u="none" strike="noStrike" dirty="0" smtClean="0"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散文</a:t>
                      </a:r>
                      <a:endParaRPr lang="en-US" altLang="ja-JP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從缺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201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宋念蒨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百年校慶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運動會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201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黃昱薰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百年校慶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201</a:t>
                      </a:r>
                      <a:r>
                        <a:rPr lang="zh-TW" altLang="en-US" sz="4800" b="1" i="0" u="none" strike="noStrike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黃翊榕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百年校慶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201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張恆輔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百年校慶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運動大會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21720134"/>
                  </a:ext>
                </a:extLst>
              </a:tr>
              <a:tr h="2749839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高中組</a:t>
                      </a:r>
                      <a:endParaRPr lang="en-US" altLang="zh-TW" sz="4800" b="1" u="none" strike="noStrike" dirty="0" smtClean="0"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新詩</a:t>
                      </a:r>
                      <a:endParaRPr lang="en-US" altLang="ja-JP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203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陳佑慈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青春汗水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203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蔡欣君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運動員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203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許恩嘉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青春的愛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203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潘翊婷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蛻變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6998468"/>
                  </a:ext>
                </a:extLst>
              </a:tr>
              <a:tr h="2560320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高中組</a:t>
                      </a:r>
                      <a:endParaRPr lang="en-US" altLang="zh-TW" sz="4800" b="1" u="none" strike="noStrike" dirty="0" smtClean="0"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圖像文學</a:t>
                      </a:r>
                      <a:endParaRPr lang="en-US" altLang="ja-JP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從缺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203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楊智丞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07645669"/>
                  </a:ext>
                </a:extLst>
              </a:tr>
              <a:tr h="3182112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國中組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散文</a:t>
                      </a:r>
                      <a:endParaRPr lang="en-US" altLang="ja-JP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911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方鈺茵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東中禮讚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百年校慶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804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林秉宏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百年校慶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714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郭蘋茹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茹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從缺</a:t>
                      </a: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936181652"/>
                  </a:ext>
                </a:extLst>
              </a:tr>
              <a:tr h="4191675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國中組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新詩</a:t>
                      </a:r>
                      <a:endParaRPr lang="en-US" altLang="ja-JP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714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張恩萁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茗如人生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zh-TW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911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方鈺茵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ja-JP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唯我東港，永纘不朽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lang="ja-JP" altLang="en-US" sz="48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4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4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從缺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3207429218"/>
                  </a:ext>
                </a:extLst>
              </a:tr>
              <a:tr h="3160101">
                <a:tc>
                  <a:txBody>
                    <a:bodyPr/>
                    <a:lstStyle/>
                    <a:p>
                      <a:pPr marL="0" marR="0" indent="0" algn="ctr" defTabSz="213832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國中組</a:t>
                      </a:r>
                      <a:endParaRPr lang="en-US" altLang="zh-TW" sz="4800" b="1" u="none" strike="noStrike" dirty="0" smtClean="0"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ctr" fontAlgn="ctr"/>
                      <a:r>
                        <a:rPr lang="zh-TW" altLang="en-US" sz="4800" b="1" u="none" strike="noStrike" dirty="0" smtClean="0">
                          <a:effectLst/>
                          <a:latin typeface="新細明體" panose="02020500000000000000" pitchFamily="18" charset="-120"/>
                          <a:ea typeface="+mn-ea"/>
                        </a:rPr>
                        <a:t>圖像文學</a:t>
                      </a:r>
                      <a:endParaRPr lang="en-US" altLang="ja-JP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4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4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ctr" latinLnBrk="0" hangingPunct="1">
                        <a:lnSpc>
                          <a:spcPts val="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4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從缺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804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潘旻柔</a:t>
                      </a:r>
                      <a:endParaRPr lang="en-US" altLang="zh-TW" sz="4800" b="1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 fontAlgn="ctr">
                        <a:lnSpc>
                          <a:spcPts val="6000"/>
                        </a:lnSpc>
                      </a:pP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樹</a:t>
                      </a:r>
                      <a:r>
                        <a:rPr lang="en-US" altLang="zh-TW" sz="4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380050918"/>
                  </a:ext>
                </a:extLst>
              </a:tr>
            </a:tbl>
          </a:graphicData>
        </a:graphic>
      </p:graphicFrame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-16589829" y="6574971"/>
          <a:ext cx="208280" cy="732917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3538282304"/>
                    </a:ext>
                  </a:extLst>
                </a:gridCol>
              </a:tblGrid>
              <a:tr h="13062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293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87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</TotalTime>
  <Words>197</Words>
  <Application>Microsoft Office PowerPoint</Application>
  <PresentationFormat>自訂</PresentationFormat>
  <Paragraphs>68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游ゴシック</vt:lpstr>
      <vt:lpstr>新細明體</vt:lpstr>
      <vt:lpstr>標楷體</vt:lpstr>
      <vt:lpstr>Arial</vt:lpstr>
      <vt:lpstr>Calibri</vt:lpstr>
      <vt:lpstr>Calibri Light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28</cp:revision>
  <cp:lastPrinted>2021-04-30T06:22:33Z</cp:lastPrinted>
  <dcterms:created xsi:type="dcterms:W3CDTF">2021-04-27T04:02:28Z</dcterms:created>
  <dcterms:modified xsi:type="dcterms:W3CDTF">2022-06-02T01:39:44Z</dcterms:modified>
</cp:coreProperties>
</file>