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80"/>
  </p:notesMasterIdLst>
  <p:handoutMasterIdLst>
    <p:handoutMasterId r:id="rId81"/>
  </p:handoutMasterIdLst>
  <p:sldIdLst>
    <p:sldId id="804" r:id="rId5"/>
    <p:sldId id="803" r:id="rId6"/>
    <p:sldId id="756" r:id="rId7"/>
    <p:sldId id="782" r:id="rId8"/>
    <p:sldId id="783" r:id="rId9"/>
    <p:sldId id="784" r:id="rId10"/>
    <p:sldId id="785" r:id="rId11"/>
    <p:sldId id="786" r:id="rId12"/>
    <p:sldId id="787" r:id="rId13"/>
    <p:sldId id="788" r:id="rId14"/>
    <p:sldId id="789" r:id="rId15"/>
    <p:sldId id="790" r:id="rId16"/>
    <p:sldId id="791" r:id="rId17"/>
    <p:sldId id="792" r:id="rId18"/>
    <p:sldId id="793" r:id="rId19"/>
    <p:sldId id="794" r:id="rId20"/>
    <p:sldId id="795" r:id="rId21"/>
    <p:sldId id="796" r:id="rId22"/>
    <p:sldId id="797" r:id="rId23"/>
    <p:sldId id="798" r:id="rId24"/>
    <p:sldId id="799" r:id="rId25"/>
    <p:sldId id="800" r:id="rId26"/>
    <p:sldId id="811" r:id="rId27"/>
    <p:sldId id="802" r:id="rId28"/>
    <p:sldId id="721" r:id="rId29"/>
    <p:sldId id="604" r:id="rId30"/>
    <p:sldId id="717" r:id="rId31"/>
    <p:sldId id="812" r:id="rId32"/>
    <p:sldId id="606" r:id="rId33"/>
    <p:sldId id="607" r:id="rId34"/>
    <p:sldId id="608" r:id="rId35"/>
    <p:sldId id="722" r:id="rId36"/>
    <p:sldId id="611" r:id="rId37"/>
    <p:sldId id="612" r:id="rId38"/>
    <p:sldId id="723" r:id="rId39"/>
    <p:sldId id="614" r:id="rId40"/>
    <p:sldId id="615" r:id="rId41"/>
    <p:sldId id="808" r:id="rId42"/>
    <p:sldId id="809" r:id="rId43"/>
    <p:sldId id="719" r:id="rId44"/>
    <p:sldId id="621" r:id="rId45"/>
    <p:sldId id="622" r:id="rId46"/>
    <p:sldId id="705" r:id="rId47"/>
    <p:sldId id="624" r:id="rId48"/>
    <p:sldId id="713" r:id="rId49"/>
    <p:sldId id="618" r:id="rId50"/>
    <p:sldId id="706" r:id="rId51"/>
    <p:sldId id="810" r:id="rId52"/>
    <p:sldId id="707" r:id="rId53"/>
    <p:sldId id="682" r:id="rId54"/>
    <p:sldId id="683" r:id="rId55"/>
    <p:sldId id="684" r:id="rId56"/>
    <p:sldId id="685" r:id="rId57"/>
    <p:sldId id="687" r:id="rId58"/>
    <p:sldId id="686" r:id="rId59"/>
    <p:sldId id="688" r:id="rId60"/>
    <p:sldId id="807" r:id="rId61"/>
    <p:sldId id="718" r:id="rId62"/>
    <p:sldId id="689" r:id="rId63"/>
    <p:sldId id="690" r:id="rId64"/>
    <p:sldId id="714" r:id="rId65"/>
    <p:sldId id="720" r:id="rId66"/>
    <p:sldId id="710" r:id="rId67"/>
    <p:sldId id="711" r:id="rId68"/>
    <p:sldId id="715" r:id="rId69"/>
    <p:sldId id="692" r:id="rId70"/>
    <p:sldId id="693" r:id="rId71"/>
    <p:sldId id="694" r:id="rId72"/>
    <p:sldId id="696" r:id="rId73"/>
    <p:sldId id="697" r:id="rId74"/>
    <p:sldId id="712" r:id="rId75"/>
    <p:sldId id="805" r:id="rId76"/>
    <p:sldId id="806" r:id="rId77"/>
    <p:sldId id="814" r:id="rId78"/>
    <p:sldId id="757" r:id="rId79"/>
  </p:sldIdLst>
  <p:sldSz cx="12192000" cy="6858000"/>
  <p:notesSz cx="6797675"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3F9FA"/>
          </a:solidFill>
        </a:fill>
      </a:tcStyle>
    </a:wholeTbl>
    <a:band1H>
      <a:tcStyle>
        <a:tcBdr/>
        <a:fill>
          <a:solidFill>
            <a:srgbClr val="E7F3F4"/>
          </a:solidFill>
        </a:fill>
      </a:tcStyle>
    </a:band1H>
    <a:band2H>
      <a:tcStyle>
        <a:tcBdr/>
      </a:tcStyle>
    </a:band2H>
    <a:band1V>
      <a:tcStyle>
        <a:tcBdr/>
        <a:fill>
          <a:solidFill>
            <a:srgbClr val="E7F3F4"/>
          </a:solidFill>
        </a:fill>
      </a:tcStyle>
    </a:band1V>
    <a:band2V>
      <a:tcStyle>
        <a:tcBdr/>
      </a:tcStyle>
    </a:band2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BBE0E3"/>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BBE0E3"/>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F"/>
          </a:solidFill>
        </a:fill>
      </a:tcStyle>
    </a:wholeTbl>
    <a:band1H>
      <a:tcStyle>
        <a:tcBdr/>
        <a:fill>
          <a:solidFill>
            <a:srgbClr val="CDCDDE"/>
          </a:solidFill>
        </a:fill>
      </a:tcStyle>
    </a:band1H>
    <a:band2H>
      <a:tcStyle>
        <a:tcBdr/>
      </a:tcStyle>
    </a:band2H>
    <a:band1V>
      <a:tcStyle>
        <a:tcBdr/>
        <a:fill>
          <a:solidFill>
            <a:srgbClr val="CDCDDE"/>
          </a:solidFill>
        </a:fill>
      </a:tcStyle>
    </a:band1V>
    <a:band2V>
      <a:tcStyle>
        <a:tcBdr/>
      </a:tcStyle>
    </a:band2V>
    <a:lastCol>
      <a:tcTxStyle b="on">
        <a:font>
          <a:latin typeface="+mn-lt"/>
          <a:ea typeface="+mn-ea"/>
          <a:cs typeface="+mn-cs"/>
        </a:font>
        <a:srgbClr val="FFFFFF"/>
      </a:tcTxStyle>
      <a:tcStyle>
        <a:tcBdr/>
        <a:fill>
          <a:solidFill>
            <a:srgbClr val="333399"/>
          </a:solidFill>
        </a:fill>
      </a:tcStyle>
    </a:lastCol>
    <a:firstCol>
      <a:tcTxStyle b="on">
        <a:font>
          <a:latin typeface="+mn-lt"/>
          <a:ea typeface="+mn-ea"/>
          <a:cs typeface="+mn-cs"/>
        </a:font>
        <a:srgbClr val="FFFFFF"/>
      </a:tcTxStyle>
      <a:tcStyle>
        <a:tcBdr/>
        <a:fill>
          <a:solidFill>
            <a:srgbClr val="33339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33339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333399"/>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D"/>
          </a:solidFill>
        </a:fill>
      </a:tcStyle>
    </a:wholeTbl>
    <a:band1H>
      <a:tcStyle>
        <a:tcBdr/>
        <a:fill>
          <a:solidFill>
            <a:srgbClr val="CDCDDA"/>
          </a:solidFill>
        </a:fill>
      </a:tcStyle>
    </a:band1H>
    <a:band2H>
      <a:tcStyle>
        <a:tcBdr/>
      </a:tcStyle>
    </a:band2H>
    <a:band1V>
      <a:tcStyle>
        <a:tcBdr/>
        <a:fill>
          <a:solidFill>
            <a:srgbClr val="CDCDDA"/>
          </a:solidFill>
        </a:fill>
      </a:tcStyle>
    </a:band1V>
    <a:band2V>
      <a:tcStyle>
        <a:tcBdr/>
      </a:tcStyle>
    </a:band2V>
    <a:lastCol>
      <a:tcTxStyle b="on">
        <a:font>
          <a:latin typeface="+mn-lt"/>
          <a:ea typeface="+mn-ea"/>
          <a:cs typeface="+mn-cs"/>
        </a:font>
        <a:srgbClr val="FFFFFF"/>
      </a:tcTxStyle>
      <a:tcStyle>
        <a:tcBdr/>
        <a:fill>
          <a:solidFill>
            <a:srgbClr val="2D2D8A"/>
          </a:solidFill>
        </a:fill>
      </a:tcStyle>
    </a:lastCol>
    <a:firstCol>
      <a:tcTxStyle b="on">
        <a:font>
          <a:latin typeface="+mn-lt"/>
          <a:ea typeface="+mn-ea"/>
          <a:cs typeface="+mn-cs"/>
        </a:font>
        <a:srgbClr val="FFFFFF"/>
      </a:tcTxStyle>
      <a:tcStyle>
        <a:tcBdr/>
        <a:fill>
          <a:solidFill>
            <a:srgbClr val="2D2D8A"/>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2D2D8A"/>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2D2D8A"/>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8FCFC"/>
          </a:solidFill>
        </a:fill>
      </a:tcStyle>
    </a:wholeTbl>
    <a:band1H>
      <a:tcStyle>
        <a:tcBdr/>
        <a:fill>
          <a:solidFill>
            <a:srgbClr val="F1F8F9"/>
          </a:solidFill>
        </a:fill>
      </a:tcStyle>
    </a:band1H>
    <a:band2H>
      <a:tcStyle>
        <a:tcBdr/>
      </a:tcStyle>
    </a:band2H>
    <a:band1V>
      <a:tcStyle>
        <a:tcBdr/>
        <a:fill>
          <a:solidFill>
            <a:srgbClr val="F1F8F9"/>
          </a:solidFill>
        </a:fill>
      </a:tcStyle>
    </a:band1V>
    <a:band2V>
      <a:tcStyle>
        <a:tcBdr/>
      </a:tcStyle>
    </a:band2V>
    <a:lastCol>
      <a:tcTxStyle b="on">
        <a:font>
          <a:latin typeface="+mn-lt"/>
          <a:ea typeface="+mn-ea"/>
          <a:cs typeface="+mn-cs"/>
        </a:font>
        <a:srgbClr val="FFFFFF"/>
      </a:tcTxStyle>
      <a:tcStyle>
        <a:tcBdr/>
        <a:fill>
          <a:solidFill>
            <a:srgbClr val="DAEDEF"/>
          </a:solidFill>
        </a:fill>
      </a:tcStyle>
    </a:lastCol>
    <a:firstCol>
      <a:tcTxStyle b="on">
        <a:font>
          <a:latin typeface="+mn-lt"/>
          <a:ea typeface="+mn-ea"/>
          <a:cs typeface="+mn-cs"/>
        </a:font>
        <a:srgbClr val="FFFFFF"/>
      </a:tcTxStyle>
      <a:tcStyle>
        <a:tcBdr/>
        <a:fill>
          <a:solidFill>
            <a:srgbClr val="DAEDEF"/>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DAEDEF"/>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DAEDEF"/>
          </a:solidFill>
        </a:fill>
      </a:tcStyle>
    </a:firstRow>
  </a:tblStyle>
  <a:tblStyle styleId="{37CE84F3-28C3-443E-9E96-99CF82512B78}" styleName="">
    <a:wholeTbl>
      <a:tcTxStyle>
        <a:font>
          <a:latin typeface="+mn-lt"/>
          <a:ea typeface="+mn-ea"/>
          <a:cs typeface="+mn-cs"/>
        </a:font>
        <a:srgbClr val="FFFFFF"/>
      </a:tcTxStyle>
      <a:tcStyle>
        <a:tcBdr/>
        <a:fill>
          <a:solidFill>
            <a:srgbClr val="C0504D"/>
          </a:solidFill>
        </a:fill>
      </a:tcStyle>
    </a:wholeTbl>
    <a:band1H>
      <a:tcStyle>
        <a:tcBdr/>
        <a:fill>
          <a:solidFill>
            <a:srgbClr val="993E3C"/>
          </a:solidFill>
        </a:fill>
      </a:tcStyle>
    </a:band1H>
    <a:band1V>
      <a:tcStyle>
        <a:tcBdr/>
        <a:fill>
          <a:solidFill>
            <a:srgbClr val="993E3C"/>
          </a:solidFill>
        </a:fill>
      </a:tcStyle>
    </a:band1V>
    <a:lastCol>
      <a:tcTxStyle b="on">
        <a:font>
          <a:latin typeface=""/>
          <a:ea typeface=""/>
          <a:cs typeface=""/>
        </a:font>
      </a:tcTxStyle>
      <a:tcStyle>
        <a:tcBdr>
          <a:left>
            <a:ln w="25402" cap="flat" cmpd="sng" algn="ctr">
              <a:solidFill>
                <a:srgbClr val="FFFFFF"/>
              </a:solidFill>
              <a:prstDash val="solid"/>
              <a:round/>
              <a:headEnd type="none" w="med" len="med"/>
              <a:tailEnd type="none" w="med" len="med"/>
            </a:ln>
          </a:left>
        </a:tcBdr>
        <a:fill>
          <a:solidFill>
            <a:srgbClr val="993E3C"/>
          </a:solidFill>
        </a:fill>
      </a:tcStyle>
    </a:lastCol>
    <a:firstCol>
      <a:tcTxStyle b="on">
        <a:font>
          <a:latin typeface=""/>
          <a:ea typeface=""/>
          <a:cs typeface=""/>
        </a:font>
      </a:tcTxStyle>
      <a:tcStyle>
        <a:tcBdr>
          <a:right>
            <a:ln w="25402" cap="flat" cmpd="sng" algn="ctr">
              <a:solidFill>
                <a:srgbClr val="FFFFFF"/>
              </a:solidFill>
              <a:prstDash val="solid"/>
              <a:round/>
              <a:headEnd type="none" w="med" len="med"/>
              <a:tailEnd type="none" w="med" len="med"/>
            </a:ln>
          </a:right>
        </a:tcBdr>
        <a:fill>
          <a:solidFill>
            <a:srgbClr val="993E3C"/>
          </a:solidFill>
        </a:fill>
      </a:tcStyle>
    </a:firstCol>
    <a:lastRow>
      <a:tcTxStyle b="on">
        <a:font>
          <a:latin typeface=""/>
          <a:ea typeface=""/>
          <a:cs typeface=""/>
        </a:font>
      </a:tcTxStyle>
      <a:tcStyle>
        <a:tcBdr>
          <a:top>
            <a:ln w="25402" cap="flat" cmpd="sng" algn="ctr">
              <a:solidFill>
                <a:srgbClr val="FFFFFF"/>
              </a:solidFill>
              <a:prstDash val="solid"/>
              <a:round/>
              <a:headEnd type="none" w="med" len="med"/>
              <a:tailEnd type="none" w="med" len="med"/>
            </a:ln>
          </a:top>
        </a:tcBdr>
        <a:fill>
          <a:solidFill>
            <a:srgbClr val="7F3230"/>
          </a:solidFill>
        </a:fill>
      </a:tcStyle>
    </a:lastRow>
    <a:firstRow>
      <a:tcTxStyle b="on">
        <a:font>
          <a:latin typeface=""/>
          <a:ea typeface=""/>
          <a:cs typeface=""/>
        </a:font>
      </a:tcTxStyle>
      <a:tcStyle>
        <a:tcBdr>
          <a:bottom>
            <a:ln w="25402" cap="flat" cmpd="sng" algn="ctr">
              <a:solidFill>
                <a:srgbClr val="FFFFFF"/>
              </a:solidFill>
              <a:prstDash val="solid"/>
              <a:round/>
              <a:headEnd type="none" w="med" len="med"/>
              <a:tailEnd type="none" w="med" len="med"/>
            </a:ln>
          </a:bottom>
        </a:tcBdr>
        <a:fill>
          <a:solidFill>
            <a:srgbClr val="000000"/>
          </a:solidFill>
        </a:fill>
      </a:tcStyle>
    </a:firstRow>
  </a:tblStyle>
  <a:tblStyle styleId="{9D7B26C5-4107-4FEC-AEDC-1716B250A1EF}" styleName="">
    <a:wholeTbl>
      <a:tcTxStyle>
        <a:font>
          <a:latin typeface="+mn-lt"/>
          <a:ea typeface="+mn-ea"/>
          <a:cs typeface="+mn-cs"/>
        </a:font>
        <a:srgbClr val="000000"/>
      </a:tcTxStyle>
      <a:tcStyle>
        <a:tcBdr>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2H>
      <a:tcStyle>
        <a:tcBdr/>
      </a:tcStyle>
    </a:band2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000000"/>
              </a:solidFill>
              <a:prstDash val="solid"/>
              <a:round/>
              <a:headEnd type="none" w="med" len="med"/>
              <a:tailEnd type="none" w="med" len="med"/>
            </a:ln>
          </a:bottom>
        </a:tcBdr>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BBE0E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c:style val="2"/>
  <c:chart>
    <c:autoTitleDeleted val="1"/>
    <c:plotArea>
      <c:layout/>
      <c:pieChart>
        <c:varyColors val="1"/>
        <c:ser>
          <c:idx val="0"/>
          <c:order val="0"/>
          <c:tx>
            <c:v>數列1</c:v>
          </c:tx>
          <c:dPt>
            <c:idx val="0"/>
            <c:bubble3D val="0"/>
            <c:spPr>
              <a:solidFill>
                <a:srgbClr val="4472C4"/>
              </a:solidFill>
              <a:ln w="19046">
                <a:solidFill>
                  <a:srgbClr val="FFFFFF"/>
                </a:solidFill>
                <a:prstDash val="solid"/>
              </a:ln>
            </c:spPr>
            <c:extLst>
              <c:ext xmlns:c16="http://schemas.microsoft.com/office/drawing/2014/chart" uri="{C3380CC4-5D6E-409C-BE32-E72D297353CC}">
                <c16:uniqueId val="{00000001-FE25-420C-85B0-D664EBF90A51}"/>
              </c:ext>
            </c:extLst>
          </c:dPt>
          <c:dPt>
            <c:idx val="1"/>
            <c:bubble3D val="0"/>
            <c:spPr>
              <a:solidFill>
                <a:srgbClr val="ED7D31"/>
              </a:solidFill>
              <a:ln w="19046">
                <a:solidFill>
                  <a:srgbClr val="FFFFFF"/>
                </a:solidFill>
                <a:prstDash val="solid"/>
              </a:ln>
            </c:spPr>
            <c:extLst>
              <c:ext xmlns:c16="http://schemas.microsoft.com/office/drawing/2014/chart" uri="{C3380CC4-5D6E-409C-BE32-E72D297353CC}">
                <c16:uniqueId val="{00000002-FE25-420C-85B0-D664EBF90A51}"/>
              </c:ext>
            </c:extLst>
          </c:dPt>
          <c:dLbls>
            <c:dLbl>
              <c:idx val="0"/>
              <c:layout>
                <c:manualLayout>
                  <c:xMode val="edge"/>
                  <c:yMode val="edge"/>
                  <c:x val="0.52083333333333337"/>
                  <c:y val="0.30555555555555558"/>
                </c:manualLayout>
              </c:layout>
              <c:tx>
                <c:rich>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FFFFFF"/>
                        </a:solidFill>
                        <a:effectLst>
                          <a:outerShdw dist="38096" dir="2700000">
                            <a:srgbClr val="000000"/>
                          </a:outerShdw>
                        </a:effectLst>
                        <a:latin typeface="Times New Roman" pitchFamily="18"/>
                        <a:cs typeface="Times New Roman" pitchFamily="18"/>
                      </a:defRPr>
                    </a:pPr>
                    <a:r>
                      <a:rPr lang="en-US" altLang="zh-TW" sz="2400" b="0" i="0" u="none" strike="noStrike" kern="1200" cap="none" spc="0" baseline="0">
                        <a:solidFill>
                          <a:srgbClr val="FFFFFF"/>
                        </a:solidFill>
                        <a:effectLst>
                          <a:outerShdw dist="38096" dir="2700000">
                            <a:srgbClr val="000000"/>
                          </a:outerShdw>
                        </a:effectLst>
                        <a:uFillTx/>
                        <a:latin typeface="Times New Roman" pitchFamily="18"/>
                        <a:cs typeface="Times New Roman" pitchFamily="18"/>
                      </a:rPr>
                      <a:t>20%</a:t>
                    </a: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FE25-420C-85B0-D664EBF90A51}"/>
                </c:ext>
              </c:extLst>
            </c:dLbl>
            <c:dLbl>
              <c:idx val="1"/>
              <c:layout>
                <c:manualLayout>
                  <c:xMode val="edge"/>
                  <c:yMode val="edge"/>
                  <c:x val="0.35735323709536304"/>
                  <c:y val="0.48844889180519102"/>
                </c:manualLayout>
              </c:layout>
              <c:tx>
                <c:rich>
                  <a:bodyPr vert="horz" lIns="0" tIns="0" rIns="0" bIns="0"/>
                  <a:lstStyle/>
                  <a:p>
                    <a:pPr marL="0" marR="0" indent="0" algn="ctr" defTabSz="914400" rtl="0" fontAlgn="auto" hangingPunct="1">
                      <a:lnSpc>
                        <a:spcPct val="100000"/>
                      </a:lnSpc>
                      <a:spcBef>
                        <a:spcPts val="0"/>
                      </a:spcBef>
                      <a:spcAft>
                        <a:spcPts val="0"/>
                      </a:spcAft>
                      <a:tabLst/>
                      <a:defRPr sz="2400" b="0" i="0" u="none" strike="noStrike" kern="1200" baseline="0">
                        <a:solidFill>
                          <a:srgbClr val="000000"/>
                        </a:solidFill>
                        <a:latin typeface="Times New Roman" pitchFamily="18"/>
                        <a:cs typeface="Times New Roman" pitchFamily="18"/>
                      </a:defRPr>
                    </a:pPr>
                    <a:r>
                      <a:rPr lang="en-US" altLang="zh-TW" sz="2400" b="0" i="0" u="none" strike="noStrike" kern="1200" cap="none" spc="0" baseline="0">
                        <a:solidFill>
                          <a:srgbClr val="000000"/>
                        </a:solidFill>
                        <a:uFillTx/>
                        <a:latin typeface="Times New Roman" pitchFamily="18"/>
                        <a:cs typeface="Times New Roman" pitchFamily="18"/>
                      </a:rPr>
                      <a:t>80%</a:t>
                    </a:r>
                    <a:r>
                      <a:rPr lang="zh-TW" altLang="en-US" sz="2400" b="0" i="0" u="none" strike="noStrike" kern="1200" cap="none" spc="0" baseline="0">
                        <a:solidFill>
                          <a:srgbClr val="000000"/>
                        </a:solidFill>
                        <a:uFillTx/>
                        <a:latin typeface="Times New Roman" pitchFamily="18"/>
                        <a:cs typeface="Times New Roman" pitchFamily="18"/>
                      </a:rPr>
                      <a:t>閱讀</a:t>
                    </a:r>
                    <a:br>
                      <a:rPr lang="zh-TW" altLang="en-US" sz="2400" b="0" i="0" u="none" strike="noStrike" kern="1200" cap="none" spc="0" baseline="0">
                        <a:solidFill>
                          <a:srgbClr val="000000"/>
                        </a:solidFill>
                        <a:uFillTx/>
                        <a:latin typeface="Times New Roman" pitchFamily="18"/>
                        <a:cs typeface="Times New Roman" pitchFamily="18"/>
                      </a:rPr>
                    </a:br>
                    <a:endParaRPr lang="zh-TW" altLang="en-US" sz="2400" b="0" i="0" u="none" strike="noStrike" kern="1200" cap="none" spc="0" baseline="0">
                      <a:solidFill>
                        <a:srgbClr val="000000"/>
                      </a:solidFill>
                      <a:uFillTx/>
                      <a:latin typeface="Times New Roman" pitchFamily="18"/>
                      <a:cs typeface="Times New Roman" pitchFamily="18"/>
                    </a:endParaRP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2-FE25-420C-85B0-D664EBF90A51}"/>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FFFFFF"/>
                    </a:solidFill>
                    <a:latin typeface="Calibri"/>
                  </a:defRPr>
                </a:pPr>
                <a:endParaRPr lang="zh-TW"/>
              </a:p>
            </c:txPr>
            <c:showLegendKey val="0"/>
            <c:showVal val="1"/>
            <c:showCatName val="0"/>
            <c:showSerName val="0"/>
            <c:showPercent val="0"/>
            <c:showBubbleSize val="0"/>
            <c:separator>, </c:separator>
            <c:showLeaderLines val="1"/>
            <c:extLst>
              <c:ext xmlns:c15="http://schemas.microsoft.com/office/drawing/2012/chart" uri="{CE6537A1-D6FC-4f65-9D91-7224C49458BB}"/>
            </c:extLst>
          </c:dLbls>
          <c:cat>
            <c:strLit>
              <c:ptCount val="2"/>
              <c:pt idx="0">
                <c:v>聽力</c:v>
              </c:pt>
              <c:pt idx="1">
                <c:v>閱讀</c:v>
              </c:pt>
            </c:strLit>
          </c:cat>
          <c:val>
            <c:numLit>
              <c:formatCode>General</c:formatCode>
              <c:ptCount val="2"/>
              <c:pt idx="0">
                <c:v>0.2</c:v>
              </c:pt>
              <c:pt idx="1">
                <c:v>0.8</c:v>
              </c:pt>
            </c:numLit>
          </c:val>
          <c:extLst>
            <c:ext xmlns:c16="http://schemas.microsoft.com/office/drawing/2014/chart" uri="{C3380CC4-5D6E-409C-BE32-E72D297353CC}">
              <c16:uniqueId val="{00000000-FE25-420C-85B0-D664EBF90A51}"/>
            </c:ext>
          </c:extLst>
        </c:ser>
        <c:dLbls>
          <c:showLegendKey val="0"/>
          <c:showVal val="0"/>
          <c:showCatName val="0"/>
          <c:showSerName val="0"/>
          <c:showPercent val="0"/>
          <c:showBubbleSize val="0"/>
          <c:showLeaderLines val="1"/>
        </c:dLbls>
        <c:firstSliceAng val="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000000"/>
          </a:solidFill>
          <a:latin typeface="Calibri"/>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c:style val="2"/>
  <c:chart>
    <c:autoTitleDeleted val="1"/>
    <c:plotArea>
      <c:layout/>
      <c:pieChart>
        <c:varyColors val="1"/>
        <c:ser>
          <c:idx val="0"/>
          <c:order val="0"/>
          <c:tx>
            <c:v>數列1</c:v>
          </c:tx>
          <c:dPt>
            <c:idx val="0"/>
            <c:bubble3D val="0"/>
            <c:spPr>
              <a:solidFill>
                <a:srgbClr val="70AD47"/>
              </a:solidFill>
              <a:ln w="19046">
                <a:solidFill>
                  <a:srgbClr val="FFFFFF"/>
                </a:solidFill>
                <a:prstDash val="solid"/>
              </a:ln>
            </c:spPr>
            <c:extLst>
              <c:ext xmlns:c16="http://schemas.microsoft.com/office/drawing/2014/chart" uri="{C3380CC4-5D6E-409C-BE32-E72D297353CC}">
                <c16:uniqueId val="{00000001-464F-4E0C-8F22-315DA1C8DD29}"/>
              </c:ext>
            </c:extLst>
          </c:dPt>
          <c:dPt>
            <c:idx val="1"/>
            <c:bubble3D val="0"/>
            <c:spPr>
              <a:solidFill>
                <a:srgbClr val="5B9BD5"/>
              </a:solidFill>
              <a:ln w="19046">
                <a:solidFill>
                  <a:srgbClr val="FFFFFF"/>
                </a:solidFill>
                <a:prstDash val="solid"/>
              </a:ln>
            </c:spPr>
            <c:extLst>
              <c:ext xmlns:c16="http://schemas.microsoft.com/office/drawing/2014/chart" uri="{C3380CC4-5D6E-409C-BE32-E72D297353CC}">
                <c16:uniqueId val="{00000002-464F-4E0C-8F22-315DA1C8DD29}"/>
              </c:ext>
            </c:extLst>
          </c:dPt>
          <c:dLbls>
            <c:dLbl>
              <c:idx val="0"/>
              <c:tx>
                <c:rich>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000000"/>
                        </a:solidFill>
                        <a:latin typeface="Times New Roman" pitchFamily="18"/>
                        <a:cs typeface="Times New Roman" pitchFamily="18"/>
                      </a:defRPr>
                    </a:pPr>
                    <a:r>
                      <a:rPr lang="en-US" altLang="zh-TW" sz="2400" b="0" i="0" u="none" strike="noStrike" kern="1200" cap="none" spc="0" baseline="0">
                        <a:solidFill>
                          <a:srgbClr val="000000"/>
                        </a:solidFill>
                        <a:uFillTx/>
                        <a:latin typeface="Times New Roman" pitchFamily="18"/>
                        <a:cs typeface="Times New Roman" pitchFamily="18"/>
                      </a:rPr>
                      <a:t>15%</a:t>
                    </a: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464F-4E0C-8F22-315DA1C8DD29}"/>
                </c:ext>
              </c:extLst>
            </c:dLbl>
            <c:dLbl>
              <c:idx val="1"/>
              <c:layout>
                <c:manualLayout>
                  <c:xMode val="edge"/>
                  <c:yMode val="edge"/>
                  <c:x val="0.33165682414698161"/>
                  <c:y val="0.4861340769903762"/>
                </c:manualLayout>
              </c:layout>
              <c:tx>
                <c:rich>
                  <a:bodyPr vert="horz" lIns="0" tIns="0" rIns="0" bIns="0"/>
                  <a:lstStyle/>
                  <a:p>
                    <a:pPr marL="0" marR="0" indent="0" algn="ctr" defTabSz="914400" rtl="0" fontAlgn="auto" hangingPunct="1">
                      <a:lnSpc>
                        <a:spcPct val="100000"/>
                      </a:lnSpc>
                      <a:spcBef>
                        <a:spcPts val="0"/>
                      </a:spcBef>
                      <a:spcAft>
                        <a:spcPts val="0"/>
                      </a:spcAft>
                      <a:tabLst/>
                      <a:defRPr sz="2400" b="0" i="0" u="none" strike="noStrike" kern="1200" baseline="0">
                        <a:solidFill>
                          <a:srgbClr val="000000"/>
                        </a:solidFill>
                        <a:latin typeface="Times New Roman" pitchFamily="18"/>
                        <a:cs typeface="Times New Roman" pitchFamily="18"/>
                      </a:defRPr>
                    </a:pPr>
                    <a:r>
                      <a:rPr lang="en-US" altLang="zh-TW" sz="2400" b="0" i="0" u="none" strike="noStrike" kern="1200" cap="none" spc="0" baseline="0">
                        <a:solidFill>
                          <a:srgbClr val="000000"/>
                        </a:solidFill>
                        <a:uFillTx/>
                        <a:latin typeface="Times New Roman" pitchFamily="18"/>
                        <a:cs typeface="Times New Roman" pitchFamily="18"/>
                      </a:rPr>
                      <a:t>85%</a:t>
                    </a:r>
                    <a:r>
                      <a:rPr lang="zh-TW" altLang="en-US" sz="2400" b="0" i="0" u="none" strike="noStrike" kern="1200" cap="none" spc="0" baseline="0">
                        <a:solidFill>
                          <a:srgbClr val="000000"/>
                        </a:solidFill>
                        <a:uFillTx/>
                        <a:latin typeface="Times New Roman" pitchFamily="18"/>
                        <a:cs typeface="Times New Roman" pitchFamily="18"/>
                      </a:rPr>
                      <a:t>選擇題</a:t>
                    </a:r>
                    <a:br>
                      <a:rPr lang="zh-TW" altLang="en-US" sz="2400" b="0" i="0" u="none" strike="noStrike" kern="1200" cap="none" spc="0" baseline="0">
                        <a:solidFill>
                          <a:srgbClr val="000000"/>
                        </a:solidFill>
                        <a:uFillTx/>
                        <a:latin typeface="Times New Roman" pitchFamily="18"/>
                        <a:cs typeface="Times New Roman" pitchFamily="18"/>
                      </a:rPr>
                    </a:br>
                    <a:endParaRPr lang="zh-TW" altLang="en-US" sz="2400" b="0" i="0" u="none" strike="noStrike" kern="1200" cap="none" spc="0" baseline="0">
                      <a:solidFill>
                        <a:srgbClr val="000000"/>
                      </a:solidFill>
                      <a:uFillTx/>
                      <a:latin typeface="Times New Roman" pitchFamily="18"/>
                      <a:cs typeface="Times New Roman" pitchFamily="18"/>
                    </a:endParaRP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2-464F-4E0C-8F22-315DA1C8DD29}"/>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400" b="0" i="0" u="none" strike="noStrike" kern="1200" baseline="0">
                    <a:solidFill>
                      <a:srgbClr val="404040"/>
                    </a:solidFill>
                    <a:latin typeface="Calibri"/>
                  </a:defRPr>
                </a:pPr>
                <a:endParaRPr lang="zh-TW"/>
              </a:p>
            </c:txPr>
            <c:showLegendKey val="0"/>
            <c:showVal val="1"/>
            <c:showCatName val="0"/>
            <c:showSerName val="0"/>
            <c:showPercent val="0"/>
            <c:showBubbleSize val="0"/>
            <c:separator>, </c:separator>
            <c:showLeaderLines val="1"/>
            <c:extLst>
              <c:ext xmlns:c15="http://schemas.microsoft.com/office/drawing/2012/chart" uri="{CE6537A1-D6FC-4f65-9D91-7224C49458BB}"/>
            </c:extLst>
          </c:dLbls>
          <c:cat>
            <c:strLit>
              <c:ptCount val="2"/>
              <c:pt idx="0">
                <c:v>聽力</c:v>
              </c:pt>
              <c:pt idx="1">
                <c:v>閱讀</c:v>
              </c:pt>
            </c:strLit>
          </c:cat>
          <c:val>
            <c:numLit>
              <c:formatCode>General</c:formatCode>
              <c:ptCount val="2"/>
              <c:pt idx="0">
                <c:v>0.15</c:v>
              </c:pt>
              <c:pt idx="1">
                <c:v>0.85</c:v>
              </c:pt>
            </c:numLit>
          </c:val>
          <c:extLst>
            <c:ext xmlns:c16="http://schemas.microsoft.com/office/drawing/2014/chart" uri="{C3380CC4-5D6E-409C-BE32-E72D297353CC}">
              <c16:uniqueId val="{00000000-464F-4E0C-8F22-315DA1C8DD29}"/>
            </c:ext>
          </c:extLst>
        </c:ser>
        <c:dLbls>
          <c:showLegendKey val="0"/>
          <c:showVal val="0"/>
          <c:showCatName val="0"/>
          <c:showSerName val="0"/>
          <c:showPercent val="0"/>
          <c:showBubbleSize val="0"/>
          <c:showLeaderLines val="1"/>
        </c:dLbls>
        <c:firstSliceAng val="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000000"/>
          </a:solidFill>
          <a:latin typeface="Calibri"/>
        </a:defRPr>
      </a:pPr>
      <a:endParaRPr lang="zh-TW"/>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46F6843-E132-E7F2-BAFE-19F9498C77FE}"/>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3" name="Rectangle 3">
            <a:extLst>
              <a:ext uri="{FF2B5EF4-FFF2-40B4-BE49-F238E27FC236}">
                <a16:creationId xmlns:a16="http://schemas.microsoft.com/office/drawing/2014/main" id="{9B6E4F57-7B1F-F324-0D93-1A83541566D6}"/>
              </a:ext>
            </a:extLst>
          </p:cNvPr>
          <p:cNvSpPr txBox="1">
            <a:spLocks noGrp="1"/>
          </p:cNvSpPr>
          <p:nvPr>
            <p:ph type="dt" sz="quarter"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4" name="Rectangle 4">
            <a:extLst>
              <a:ext uri="{FF2B5EF4-FFF2-40B4-BE49-F238E27FC236}">
                <a16:creationId xmlns:a16="http://schemas.microsoft.com/office/drawing/2014/main" id="{6862C531-043B-6315-423F-45CD3C01F88E}"/>
              </a:ext>
            </a:extLst>
          </p:cNvPr>
          <p:cNvSpPr txBox="1">
            <a:spLocks noGrp="1"/>
          </p:cNvSpPr>
          <p:nvPr>
            <p:ph type="ftr" sz="quarter" idx="2"/>
          </p:nvPr>
        </p:nvSpPr>
        <p:spPr>
          <a:xfrm>
            <a:off x="0"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5" name="Rectangle 5">
            <a:extLst>
              <a:ext uri="{FF2B5EF4-FFF2-40B4-BE49-F238E27FC236}">
                <a16:creationId xmlns:a16="http://schemas.microsoft.com/office/drawing/2014/main" id="{07106B94-D905-0F2A-A977-BF56DD4C14A9}"/>
              </a:ext>
            </a:extLst>
          </p:cNvPr>
          <p:cNvSpPr txBox="1">
            <a:spLocks noGrp="1"/>
          </p:cNvSpPr>
          <p:nvPr>
            <p:ph type="sldNum" sz="quarter" idx="3"/>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9BDE36-0245-4331-B026-3D5EFC303775}" type="slidenum">
              <a:t>‹#›</a:t>
            </a:fld>
            <a:endParaRPr lang="zh-TW" altLang="en-US" sz="1200" b="0" i="0" u="none" strike="noStrike" kern="1200" cap="none" spc="0" baseline="0">
              <a:solidFill>
                <a:srgbClr val="000000"/>
              </a:solidFill>
              <a:uFillTx/>
              <a:latin typeface="Arial" pitchFamily="34"/>
              <a:ea typeface="新細明體" pitchFamily="18"/>
            </a:endParaRPr>
          </a:p>
        </p:txBody>
      </p:sp>
    </p:spTree>
    <p:extLst>
      <p:ext uri="{BB962C8B-B14F-4D97-AF65-F5344CB8AC3E}">
        <p14:creationId xmlns:p14="http://schemas.microsoft.com/office/powerpoint/2010/main" val="79272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847A330-634F-7F8D-B94C-93C319FD3553}"/>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3" name="Rectangle 3">
            <a:extLst>
              <a:ext uri="{FF2B5EF4-FFF2-40B4-BE49-F238E27FC236}">
                <a16:creationId xmlns:a16="http://schemas.microsoft.com/office/drawing/2014/main" id="{73850731-7A63-A257-E63A-44380860DCDB}"/>
              </a:ext>
            </a:extLst>
          </p:cNvPr>
          <p:cNvSpPr txBox="1">
            <a:spLocks noGrp="1"/>
          </p:cNvSpPr>
          <p:nvPr>
            <p:ph type="dt"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4" name="Rectangle 4">
            <a:extLst>
              <a:ext uri="{FF2B5EF4-FFF2-40B4-BE49-F238E27FC236}">
                <a16:creationId xmlns:a16="http://schemas.microsoft.com/office/drawing/2014/main" id="{FF137AEA-E61B-34CA-5B3C-D53FE58E752D}"/>
              </a:ext>
            </a:extLst>
          </p:cNvPr>
          <p:cNvSpPr>
            <a:spLocks noGrp="1" noRot="1" noChangeAspect="1"/>
          </p:cNvSpPr>
          <p:nvPr>
            <p:ph type="sldImg" idx="2"/>
          </p:nvPr>
        </p:nvSpPr>
        <p:spPr>
          <a:xfrm>
            <a:off x="92070" y="746122"/>
            <a:ext cx="6616698" cy="3722686"/>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FF90B182-A595-C961-2499-068ABA5DEC56}"/>
              </a:ext>
            </a:extLst>
          </p:cNvPr>
          <p:cNvSpPr txBox="1">
            <a:spLocks noGrp="1"/>
          </p:cNvSpPr>
          <p:nvPr>
            <p:ph type="body" sz="quarter" idx="3"/>
          </p:nvPr>
        </p:nvSpPr>
        <p:spPr>
          <a:xfrm>
            <a:off x="679454" y="4716466"/>
            <a:ext cx="5438778" cy="4468809"/>
          </a:xfrm>
          <a:prstGeom prst="rect">
            <a:avLst/>
          </a:prstGeom>
          <a:noFill/>
          <a:ln>
            <a:noFill/>
          </a:ln>
        </p:spPr>
        <p:txBody>
          <a:bodyPr vert="horz" wrap="square" lIns="91979" tIns="45985" rIns="91979" bIns="45985" anchor="t" anchorCtr="0" compatLnSpc="1">
            <a:noAutofit/>
          </a:bodyPr>
          <a:lstStyle/>
          <a:p>
            <a:pPr lvl="0"/>
            <a:r>
              <a:rPr lang="zh-TW"/>
              <a:t>按一下以編輯母片</a:t>
            </a:r>
          </a:p>
          <a:p>
            <a:pPr lvl="1"/>
            <a:r>
              <a:rPr lang="zh-TW"/>
              <a:t>第二層</a:t>
            </a:r>
          </a:p>
          <a:p>
            <a:pPr lvl="2"/>
            <a:r>
              <a:rPr lang="zh-TW"/>
              <a:t>第三層</a:t>
            </a:r>
          </a:p>
          <a:p>
            <a:pPr lvl="3"/>
            <a:r>
              <a:rPr lang="zh-TW"/>
              <a:t>第四層</a:t>
            </a:r>
          </a:p>
          <a:p>
            <a:pPr lvl="4"/>
            <a:r>
              <a:rPr lang="zh-TW"/>
              <a:t>第五層</a:t>
            </a:r>
          </a:p>
        </p:txBody>
      </p:sp>
      <p:sp>
        <p:nvSpPr>
          <p:cNvPr id="6" name="Rectangle 6">
            <a:extLst>
              <a:ext uri="{FF2B5EF4-FFF2-40B4-BE49-F238E27FC236}">
                <a16:creationId xmlns:a16="http://schemas.microsoft.com/office/drawing/2014/main" id="{696D5A70-C2E2-F689-535A-42F0B5459AFA}"/>
              </a:ext>
            </a:extLst>
          </p:cNvPr>
          <p:cNvSpPr txBox="1">
            <a:spLocks noGrp="1"/>
          </p:cNvSpPr>
          <p:nvPr>
            <p:ph type="ftr" sz="quarter" idx="4"/>
          </p:nvPr>
        </p:nvSpPr>
        <p:spPr>
          <a:xfrm>
            <a:off x="0"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7" name="Rectangle 7">
            <a:extLst>
              <a:ext uri="{FF2B5EF4-FFF2-40B4-BE49-F238E27FC236}">
                <a16:creationId xmlns:a16="http://schemas.microsoft.com/office/drawing/2014/main" id="{0DA4E4DB-49BD-31C2-B98C-BC8BEB9458F6}"/>
              </a:ext>
            </a:extLst>
          </p:cNvPr>
          <p:cNvSpPr txBox="1">
            <a:spLocks noGrp="1"/>
          </p:cNvSpPr>
          <p:nvPr>
            <p:ph type="sldNum" sz="quarter" idx="5"/>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fld id="{66E5CB95-F1B5-472B-8694-C0CF8AFD9A15}" type="slidenum">
              <a:t>‹#›</a:t>
            </a:fld>
            <a:endParaRPr lang="en-US"/>
          </a:p>
        </p:txBody>
      </p:sp>
    </p:spTree>
    <p:extLst>
      <p:ext uri="{BB962C8B-B14F-4D97-AF65-F5344CB8AC3E}">
        <p14:creationId xmlns:p14="http://schemas.microsoft.com/office/powerpoint/2010/main" val="1167984531"/>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1pPr>
    <a:lvl2pPr marL="347664" marR="0" lvl="1"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2pPr>
    <a:lvl3pPr marL="696909" marR="0" lvl="2"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3pPr>
    <a:lvl4pPr marL="1046165" marR="0" lvl="3"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4pPr>
    <a:lvl5pPr marL="1395410" marR="0" lvl="4"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9BAD7AB-FF44-F166-8621-9738144F1AB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4BD213E-4FE3-96AC-7A22-1B5F7E7E8BED}"/>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C8A650C-D1B8-0CE1-FCDB-4FAE24909FE5}"/>
              </a:ext>
            </a:extLst>
          </p:cNvPr>
          <p:cNvSpPr txBox="1"/>
          <p:nvPr/>
        </p:nvSpPr>
        <p:spPr>
          <a:xfrm>
            <a:off x="3849688" y="9432922"/>
            <a:ext cx="2946397" cy="495303"/>
          </a:xfrm>
          <a:prstGeom prst="rect">
            <a:avLst/>
          </a:prstGeom>
          <a:noFill/>
          <a:ln cap="flat">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668D8B-5A9D-4EBE-900B-69751B576FE6}" type="slidenum">
              <a:t>14</a:t>
            </a:fld>
            <a:endParaRPr lang="en-US" sz="1200" b="0" i="0" u="none" strike="noStrike" kern="1200" cap="none" spc="0" baseline="0">
              <a:solidFill>
                <a:srgbClr val="000000"/>
              </a:solidFill>
              <a:uFillTx/>
              <a:latin typeface="Arial" pitchFamily="34"/>
              <a:ea typeface="新細明體" pitchFamily="1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215E77E-AE05-89E7-5516-DEC341EB64E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D33097F-262A-65B2-F756-AF84DD300B7B}"/>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932A360F-9629-DB89-0866-0A325910487F}"/>
              </a:ext>
            </a:extLst>
          </p:cNvPr>
          <p:cNvSpPr txBox="1"/>
          <p:nvPr/>
        </p:nvSpPr>
        <p:spPr>
          <a:xfrm>
            <a:off x="3849688" y="9432922"/>
            <a:ext cx="2946397" cy="495303"/>
          </a:xfrm>
          <a:prstGeom prst="rect">
            <a:avLst/>
          </a:prstGeom>
          <a:noFill/>
          <a:ln cap="flat">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43A589-A07F-4E7A-AFD0-CD3DCA5D9DE7}" type="slidenum">
              <a:t>27</a:t>
            </a:fld>
            <a:endParaRPr lang="zh-TW" altLang="en-US" sz="1200" b="0" i="0" u="none" strike="noStrike" kern="1200" cap="none" spc="0" baseline="0">
              <a:solidFill>
                <a:srgbClr val="000000"/>
              </a:solidFill>
              <a:uFillTx/>
              <a:latin typeface="Arial" pitchFamily="34"/>
              <a:ea typeface="新細明體" pitchFamily="1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845E718-BB70-D675-7F0B-8CA339A1868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61D95AE-E945-78AC-A6B2-62A0EEA96256}"/>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200A2D65-3742-6D39-F841-DF45472C93AF}"/>
              </a:ext>
            </a:extLst>
          </p:cNvPr>
          <p:cNvSpPr txBox="1"/>
          <p:nvPr/>
        </p:nvSpPr>
        <p:spPr>
          <a:xfrm>
            <a:off x="3849688" y="9432922"/>
            <a:ext cx="2946397" cy="495303"/>
          </a:xfrm>
          <a:prstGeom prst="rect">
            <a:avLst/>
          </a:prstGeom>
          <a:noFill/>
          <a:ln cap="flat">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389B3D-F2F4-421A-AA14-5464E50736D7}" type="slidenum">
              <a:t>70</a:t>
            </a:fld>
            <a:endParaRPr lang="zh-TW" altLang="en-US" sz="1200" b="0" i="0" u="none" strike="noStrike" kern="1200" cap="none" spc="0" baseline="0">
              <a:solidFill>
                <a:srgbClr val="000000"/>
              </a:solidFill>
              <a:uFillTx/>
              <a:latin typeface="Arial" pitchFamily="34"/>
              <a:ea typeface="新細明體" pitchFamily="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ECEAA7-8E3A-2A53-FD7E-571148DD150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endParaRPr lang="en-US"/>
          </a:p>
        </p:txBody>
      </p:sp>
      <p:sp>
        <p:nvSpPr>
          <p:cNvPr id="3" name="副標題 2">
            <a:extLst>
              <a:ext uri="{FF2B5EF4-FFF2-40B4-BE49-F238E27FC236}">
                <a16:creationId xmlns:a16="http://schemas.microsoft.com/office/drawing/2014/main" id="{C25ECCA6-24CB-119E-2FAC-DFCB3C39C68C}"/>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endParaRPr lang="en-US"/>
          </a:p>
        </p:txBody>
      </p:sp>
      <p:sp>
        <p:nvSpPr>
          <p:cNvPr id="4" name="日期版面配置區 3">
            <a:extLst>
              <a:ext uri="{FF2B5EF4-FFF2-40B4-BE49-F238E27FC236}">
                <a16:creationId xmlns:a16="http://schemas.microsoft.com/office/drawing/2014/main" id="{3E3565BB-0B2E-60E1-9E18-CAA6F3DDED1B}"/>
              </a:ext>
            </a:extLst>
          </p:cNvPr>
          <p:cNvSpPr txBox="1">
            <a:spLocks noGrp="1"/>
          </p:cNvSpPr>
          <p:nvPr>
            <p:ph type="dt" sz="half" idx="7"/>
          </p:nvPr>
        </p:nvSpPr>
        <p:spPr/>
        <p:txBody>
          <a:bodyPr/>
          <a:lstStyle>
            <a:lvl1pPr>
              <a:defRPr/>
            </a:lvl1pPr>
          </a:lstStyle>
          <a:p>
            <a:pPr lvl="0"/>
            <a:fld id="{5A6C1DBB-DDD6-4DEF-82B9-AFFFBA8CAA11}" type="datetime1">
              <a:rPr lang="en-US"/>
              <a:pPr lvl="0"/>
              <a:t>9/20/2023</a:t>
            </a:fld>
            <a:endParaRPr lang="en-US"/>
          </a:p>
        </p:txBody>
      </p:sp>
      <p:sp>
        <p:nvSpPr>
          <p:cNvPr id="5" name="頁尾版面配置區 4">
            <a:extLst>
              <a:ext uri="{FF2B5EF4-FFF2-40B4-BE49-F238E27FC236}">
                <a16:creationId xmlns:a16="http://schemas.microsoft.com/office/drawing/2014/main" id="{804C7B3D-C39A-4447-19EB-94535805C98F}"/>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D578A667-800E-9AFC-5579-37273CD6289A}"/>
              </a:ext>
            </a:extLst>
          </p:cNvPr>
          <p:cNvSpPr txBox="1">
            <a:spLocks noGrp="1"/>
          </p:cNvSpPr>
          <p:nvPr>
            <p:ph type="sldNum" sz="quarter" idx="8"/>
          </p:nvPr>
        </p:nvSpPr>
        <p:spPr/>
        <p:txBody>
          <a:bodyPr/>
          <a:lstStyle>
            <a:lvl1pPr>
              <a:defRPr/>
            </a:lvl1pPr>
          </a:lstStyle>
          <a:p>
            <a:pPr lvl="0"/>
            <a:fld id="{2D778BF5-0D4E-43CE-BF43-3BCE209521F9}" type="slidenum">
              <a:t>‹#›</a:t>
            </a:fld>
            <a:endParaRPr lang="en-US"/>
          </a:p>
        </p:txBody>
      </p:sp>
    </p:spTree>
    <p:extLst>
      <p:ext uri="{BB962C8B-B14F-4D97-AF65-F5344CB8AC3E}">
        <p14:creationId xmlns:p14="http://schemas.microsoft.com/office/powerpoint/2010/main" val="31404858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728CD5-260E-DB0B-615D-0AF2296E12F7}"/>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96AEAF51-E251-D11A-DE59-DC5623456143}"/>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4D36D58F-BAB2-AF99-9FCF-2B071E4C2D0A}"/>
              </a:ext>
            </a:extLst>
          </p:cNvPr>
          <p:cNvSpPr txBox="1">
            <a:spLocks noGrp="1"/>
          </p:cNvSpPr>
          <p:nvPr>
            <p:ph type="dt" sz="half" idx="7"/>
          </p:nvPr>
        </p:nvSpPr>
        <p:spPr/>
        <p:txBody>
          <a:bodyPr/>
          <a:lstStyle>
            <a:lvl1pPr>
              <a:defRPr/>
            </a:lvl1pPr>
          </a:lstStyle>
          <a:p>
            <a:pPr lvl="0"/>
            <a:fld id="{A9140263-ED36-408F-B2E7-C78397BA6C5F}" type="datetime1">
              <a:rPr lang="en-US"/>
              <a:pPr lvl="0"/>
              <a:t>9/20/2023</a:t>
            </a:fld>
            <a:endParaRPr lang="en-US"/>
          </a:p>
        </p:txBody>
      </p:sp>
      <p:sp>
        <p:nvSpPr>
          <p:cNvPr id="5" name="頁尾版面配置區 4">
            <a:extLst>
              <a:ext uri="{FF2B5EF4-FFF2-40B4-BE49-F238E27FC236}">
                <a16:creationId xmlns:a16="http://schemas.microsoft.com/office/drawing/2014/main" id="{AA9F7FCB-3D7A-3B58-7473-9D0F42A8CE1B}"/>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E4180332-366F-B085-FF91-03AF172EB6F9}"/>
              </a:ext>
            </a:extLst>
          </p:cNvPr>
          <p:cNvSpPr txBox="1">
            <a:spLocks noGrp="1"/>
          </p:cNvSpPr>
          <p:nvPr>
            <p:ph type="sldNum" sz="quarter" idx="8"/>
          </p:nvPr>
        </p:nvSpPr>
        <p:spPr/>
        <p:txBody>
          <a:bodyPr/>
          <a:lstStyle>
            <a:lvl1pPr>
              <a:defRPr/>
            </a:lvl1pPr>
          </a:lstStyle>
          <a:p>
            <a:pPr lvl="0"/>
            <a:fld id="{DE38A855-2EA9-4189-B627-591A7CA88991}" type="slidenum">
              <a:t>‹#›</a:t>
            </a:fld>
            <a:endParaRPr lang="en-US"/>
          </a:p>
        </p:txBody>
      </p:sp>
    </p:spTree>
    <p:extLst>
      <p:ext uri="{BB962C8B-B14F-4D97-AF65-F5344CB8AC3E}">
        <p14:creationId xmlns:p14="http://schemas.microsoft.com/office/powerpoint/2010/main" val="18630001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DE3177E-8D05-97BC-302B-0C655FD1B6E9}"/>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D22B0E69-EF5A-7DB7-7D24-6E89F254CCBE}"/>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D6D4A918-EFBB-49B6-DF0B-B336C47F7CB5}"/>
              </a:ext>
            </a:extLst>
          </p:cNvPr>
          <p:cNvSpPr txBox="1">
            <a:spLocks noGrp="1"/>
          </p:cNvSpPr>
          <p:nvPr>
            <p:ph type="dt" sz="half" idx="7"/>
          </p:nvPr>
        </p:nvSpPr>
        <p:spPr/>
        <p:txBody>
          <a:bodyPr/>
          <a:lstStyle>
            <a:lvl1pPr>
              <a:defRPr/>
            </a:lvl1pPr>
          </a:lstStyle>
          <a:p>
            <a:pPr lvl="0"/>
            <a:fld id="{2C0E4A83-832A-4667-B192-84A08A8C98FF}" type="datetime1">
              <a:rPr lang="en-US"/>
              <a:pPr lvl="0"/>
              <a:t>9/20/2023</a:t>
            </a:fld>
            <a:endParaRPr lang="en-US"/>
          </a:p>
        </p:txBody>
      </p:sp>
      <p:sp>
        <p:nvSpPr>
          <p:cNvPr id="5" name="頁尾版面配置區 4">
            <a:extLst>
              <a:ext uri="{FF2B5EF4-FFF2-40B4-BE49-F238E27FC236}">
                <a16:creationId xmlns:a16="http://schemas.microsoft.com/office/drawing/2014/main" id="{7B464E6F-0AE6-D572-CEAD-25A3C6D88CEE}"/>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8DA63BF4-B427-68D6-B3A9-FC732C92A2C8}"/>
              </a:ext>
            </a:extLst>
          </p:cNvPr>
          <p:cNvSpPr txBox="1">
            <a:spLocks noGrp="1"/>
          </p:cNvSpPr>
          <p:nvPr>
            <p:ph type="sldNum" sz="quarter" idx="8"/>
          </p:nvPr>
        </p:nvSpPr>
        <p:spPr/>
        <p:txBody>
          <a:bodyPr/>
          <a:lstStyle>
            <a:lvl1pPr>
              <a:defRPr/>
            </a:lvl1pPr>
          </a:lstStyle>
          <a:p>
            <a:pPr lvl="0"/>
            <a:fld id="{EBBE46EF-CA17-4188-A1E5-A533EA928DBD}" type="slidenum">
              <a:t>‹#›</a:t>
            </a:fld>
            <a:endParaRPr lang="en-US"/>
          </a:p>
        </p:txBody>
      </p:sp>
    </p:spTree>
    <p:extLst>
      <p:ext uri="{BB962C8B-B14F-4D97-AF65-F5344CB8AC3E}">
        <p14:creationId xmlns:p14="http://schemas.microsoft.com/office/powerpoint/2010/main" val="23654599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571ACF-7273-54D4-5DC0-89A3BEAB0069}"/>
              </a:ext>
            </a:extLst>
          </p:cNvPr>
          <p:cNvSpPr txBox="1">
            <a:spLocks noGrp="1"/>
          </p:cNvSpPr>
          <p:nvPr>
            <p:ph type="title"/>
          </p:nvPr>
        </p:nvSpPr>
        <p:spPr>
          <a:xfrm>
            <a:off x="914400" y="2751063"/>
            <a:ext cx="10363196" cy="1470026"/>
          </a:xfrm>
        </p:spPr>
        <p:txBody>
          <a:bodyPr/>
          <a:lstStyle>
            <a:lvl1pPr>
              <a:defRPr sz="6000" b="1"/>
            </a:lvl1pPr>
          </a:lstStyle>
          <a:p>
            <a:pPr lvl="0"/>
            <a:r>
              <a:rPr lang="zh-TW"/>
              <a:t>按一下以編輯母片標題樣式</a:t>
            </a:r>
          </a:p>
        </p:txBody>
      </p:sp>
      <p:sp>
        <p:nvSpPr>
          <p:cNvPr id="3" name="日期版面配置區 3">
            <a:extLst>
              <a:ext uri="{FF2B5EF4-FFF2-40B4-BE49-F238E27FC236}">
                <a16:creationId xmlns:a16="http://schemas.microsoft.com/office/drawing/2014/main" id="{BF9EFFA8-CC28-F22C-5A81-64A379CB2B13}"/>
              </a:ext>
            </a:extLst>
          </p:cNvPr>
          <p:cNvSpPr txBox="1">
            <a:spLocks noGrp="1"/>
          </p:cNvSpPr>
          <p:nvPr>
            <p:ph type="dt" sz="half" idx="7"/>
          </p:nvPr>
        </p:nvSpPr>
        <p:spPr/>
        <p:txBody>
          <a:bodyPr/>
          <a:lstStyle>
            <a:lvl1pPr>
              <a:defRPr/>
            </a:lvl1pPr>
          </a:lstStyle>
          <a:p>
            <a:pPr lvl="0"/>
            <a:fld id="{75B01B26-2765-4DAC-8FAD-98ACF5ED7044}" type="datetime1">
              <a:rPr lang="en-US"/>
              <a:pPr lvl="0"/>
              <a:t>9/20/2023</a:t>
            </a:fld>
            <a:endParaRPr lang="en-US"/>
          </a:p>
        </p:txBody>
      </p:sp>
      <p:sp>
        <p:nvSpPr>
          <p:cNvPr id="4" name="頁尾版面配置區 4">
            <a:extLst>
              <a:ext uri="{FF2B5EF4-FFF2-40B4-BE49-F238E27FC236}">
                <a16:creationId xmlns:a16="http://schemas.microsoft.com/office/drawing/2014/main" id="{6B155E5F-16E7-4C61-650B-C34F4A9D0D56}"/>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21BBFECA-324F-5D14-0194-9E51544F9CAF}"/>
              </a:ext>
            </a:extLst>
          </p:cNvPr>
          <p:cNvSpPr txBox="1">
            <a:spLocks noGrp="1"/>
          </p:cNvSpPr>
          <p:nvPr>
            <p:ph type="sldNum" sz="quarter" idx="8"/>
          </p:nvPr>
        </p:nvSpPr>
        <p:spPr/>
        <p:txBody>
          <a:bodyPr/>
          <a:lstStyle>
            <a:lvl1pPr>
              <a:defRPr/>
            </a:lvl1pPr>
          </a:lstStyle>
          <a:p>
            <a:pPr lvl="0"/>
            <a:fld id="{87E027E7-EBBC-48DD-BF21-36846132A026}" type="slidenum">
              <a:t>‹#›</a:t>
            </a:fld>
            <a:endParaRPr lang="en-US"/>
          </a:p>
        </p:txBody>
      </p:sp>
    </p:spTree>
    <p:extLst>
      <p:ext uri="{BB962C8B-B14F-4D97-AF65-F5344CB8AC3E}">
        <p14:creationId xmlns:p14="http://schemas.microsoft.com/office/powerpoint/2010/main" val="33458472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4EEBB44A-F5FC-03F1-586A-5D6F6BD48542}"/>
              </a:ext>
            </a:extLst>
          </p:cNvPr>
          <p:cNvSpPr txBox="1">
            <a:spLocks noGrp="1"/>
          </p:cNvSpPr>
          <p:nvPr>
            <p:ph type="dt" sz="half" idx="7"/>
          </p:nvPr>
        </p:nvSpPr>
        <p:spPr/>
        <p:txBody>
          <a:bodyPr/>
          <a:lstStyle>
            <a:lvl1pPr>
              <a:defRPr/>
            </a:lvl1pPr>
          </a:lstStyle>
          <a:p>
            <a:pPr lvl="0"/>
            <a:fld id="{35CC8E66-1D58-4B8E-A7B7-88CFA3046197}" type="datetime1">
              <a:rPr lang="en-US"/>
              <a:pPr lvl="0"/>
              <a:t>9/20/2023</a:t>
            </a:fld>
            <a:endParaRPr lang="en-US"/>
          </a:p>
        </p:txBody>
      </p:sp>
      <p:sp>
        <p:nvSpPr>
          <p:cNvPr id="3" name="頁尾版面配置區 4">
            <a:extLst>
              <a:ext uri="{FF2B5EF4-FFF2-40B4-BE49-F238E27FC236}">
                <a16:creationId xmlns:a16="http://schemas.microsoft.com/office/drawing/2014/main" id="{5F7222CE-EAA6-F011-8F40-266BEC5BC17C}"/>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5">
            <a:extLst>
              <a:ext uri="{FF2B5EF4-FFF2-40B4-BE49-F238E27FC236}">
                <a16:creationId xmlns:a16="http://schemas.microsoft.com/office/drawing/2014/main" id="{E9CC3B0B-C49C-370B-5397-944E4122D0A9}"/>
              </a:ext>
            </a:extLst>
          </p:cNvPr>
          <p:cNvSpPr txBox="1">
            <a:spLocks noGrp="1"/>
          </p:cNvSpPr>
          <p:nvPr>
            <p:ph type="sldNum" sz="quarter" idx="8"/>
          </p:nvPr>
        </p:nvSpPr>
        <p:spPr/>
        <p:txBody>
          <a:bodyPr/>
          <a:lstStyle>
            <a:lvl1pPr>
              <a:defRPr/>
            </a:lvl1pPr>
          </a:lstStyle>
          <a:p>
            <a:pPr lvl="0"/>
            <a:fld id="{0655D5B7-1381-449A-A364-F04B897FA4BD}" type="slidenum">
              <a:t>‹#›</a:t>
            </a:fld>
            <a:endParaRPr lang="en-US"/>
          </a:p>
        </p:txBody>
      </p:sp>
      <p:sp>
        <p:nvSpPr>
          <p:cNvPr id="5" name="標題 1">
            <a:extLst>
              <a:ext uri="{FF2B5EF4-FFF2-40B4-BE49-F238E27FC236}">
                <a16:creationId xmlns:a16="http://schemas.microsoft.com/office/drawing/2014/main" id="{D8EAE623-17B4-FAD4-2826-827F0050B2BA}"/>
              </a:ext>
            </a:extLst>
          </p:cNvPr>
          <p:cNvSpPr txBox="1">
            <a:spLocks noGrp="1"/>
          </p:cNvSpPr>
          <p:nvPr>
            <p:ph type="title"/>
          </p:nvPr>
        </p:nvSpPr>
        <p:spPr>
          <a:xfrm>
            <a:off x="4614034" y="2294156"/>
            <a:ext cx="6159727" cy="1470026"/>
          </a:xfrm>
        </p:spPr>
        <p:txBody>
          <a:bodyPr anchorCtr="1">
            <a:noAutofit/>
          </a:bodyPr>
          <a:lstStyle>
            <a:lvl1pPr algn="ctr" hangingPunct="0">
              <a:lnSpc>
                <a:spcPct val="100000"/>
              </a:lnSpc>
              <a:defRPr sz="6000" b="1">
                <a:latin typeface="標楷體" pitchFamily="65"/>
                <a:ea typeface="標楷體" pitchFamily="65"/>
              </a:defRPr>
            </a:lvl1pPr>
          </a:lstStyle>
          <a:p>
            <a:pPr lvl="0"/>
            <a:r>
              <a:rPr lang="zh-TW"/>
              <a:t>按一下以編輯母片標題樣式</a:t>
            </a:r>
          </a:p>
        </p:txBody>
      </p:sp>
    </p:spTree>
    <p:extLst>
      <p:ext uri="{BB962C8B-B14F-4D97-AF65-F5344CB8AC3E}">
        <p14:creationId xmlns:p14="http://schemas.microsoft.com/office/powerpoint/2010/main" val="2942730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2BB435-02F4-E38D-D202-C04AC1649057}"/>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CB7B0C28-0286-1D91-03F3-4CD8F3FF7E1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2F675CC8-5EB8-A368-5317-C3289E3E17F1}"/>
              </a:ext>
            </a:extLst>
          </p:cNvPr>
          <p:cNvSpPr txBox="1">
            <a:spLocks noGrp="1"/>
          </p:cNvSpPr>
          <p:nvPr>
            <p:ph type="dt" sz="half" idx="7"/>
          </p:nvPr>
        </p:nvSpPr>
        <p:spPr/>
        <p:txBody>
          <a:bodyPr/>
          <a:lstStyle>
            <a:lvl1pPr>
              <a:defRPr/>
            </a:lvl1pPr>
          </a:lstStyle>
          <a:p>
            <a:pPr lvl="0"/>
            <a:fld id="{4B2B181E-DEEA-4B83-B624-8A68CB10362D}" type="datetime1">
              <a:rPr lang="en-US"/>
              <a:pPr lvl="0"/>
              <a:t>9/20/2023</a:t>
            </a:fld>
            <a:endParaRPr lang="en-US"/>
          </a:p>
        </p:txBody>
      </p:sp>
      <p:sp>
        <p:nvSpPr>
          <p:cNvPr id="5" name="頁尾版面配置區 4">
            <a:extLst>
              <a:ext uri="{FF2B5EF4-FFF2-40B4-BE49-F238E27FC236}">
                <a16:creationId xmlns:a16="http://schemas.microsoft.com/office/drawing/2014/main" id="{36B59F37-1BD6-B123-215D-29F7A0B35BCE}"/>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85F083F3-97C7-B505-699D-A92ADACB1AA1}"/>
              </a:ext>
            </a:extLst>
          </p:cNvPr>
          <p:cNvSpPr txBox="1">
            <a:spLocks noGrp="1"/>
          </p:cNvSpPr>
          <p:nvPr>
            <p:ph type="sldNum" sz="quarter" idx="8"/>
          </p:nvPr>
        </p:nvSpPr>
        <p:spPr/>
        <p:txBody>
          <a:bodyPr/>
          <a:lstStyle>
            <a:lvl1pPr>
              <a:defRPr/>
            </a:lvl1pPr>
          </a:lstStyle>
          <a:p>
            <a:pPr lvl="0"/>
            <a:fld id="{68C92DFA-4615-4E3E-9352-34E80DD58C02}" type="slidenum">
              <a:t>‹#›</a:t>
            </a:fld>
            <a:endParaRPr lang="en-US"/>
          </a:p>
        </p:txBody>
      </p:sp>
    </p:spTree>
    <p:extLst>
      <p:ext uri="{BB962C8B-B14F-4D97-AF65-F5344CB8AC3E}">
        <p14:creationId xmlns:p14="http://schemas.microsoft.com/office/powerpoint/2010/main" val="584920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DF6BA2-BC2A-9972-894E-6570EE0568E5}"/>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218DD767-A0E8-C36E-2024-73B1FA3BF67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94CEBF95-4956-7BD9-1CF2-EC0243118537}"/>
              </a:ext>
            </a:extLst>
          </p:cNvPr>
          <p:cNvSpPr txBox="1">
            <a:spLocks noGrp="1"/>
          </p:cNvSpPr>
          <p:nvPr>
            <p:ph type="dt" sz="half" idx="7"/>
          </p:nvPr>
        </p:nvSpPr>
        <p:spPr/>
        <p:txBody>
          <a:bodyPr/>
          <a:lstStyle>
            <a:lvl1pPr>
              <a:defRPr/>
            </a:lvl1pPr>
          </a:lstStyle>
          <a:p>
            <a:pPr lvl="0"/>
            <a:fld id="{D387C27F-1D3C-42EA-856F-5DCAD7A2F047}" type="datetime1">
              <a:rPr lang="en-US"/>
              <a:pPr lvl="0"/>
              <a:t>9/20/2023</a:t>
            </a:fld>
            <a:endParaRPr lang="en-US"/>
          </a:p>
        </p:txBody>
      </p:sp>
      <p:sp>
        <p:nvSpPr>
          <p:cNvPr id="5" name="頁尾版面配置區 4">
            <a:extLst>
              <a:ext uri="{FF2B5EF4-FFF2-40B4-BE49-F238E27FC236}">
                <a16:creationId xmlns:a16="http://schemas.microsoft.com/office/drawing/2014/main" id="{2744EE1B-5BCA-9A63-3586-F712B6BDC5DF}"/>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FE18082D-5D79-6CF8-556E-49E7CCF1200F}"/>
              </a:ext>
            </a:extLst>
          </p:cNvPr>
          <p:cNvSpPr txBox="1">
            <a:spLocks noGrp="1"/>
          </p:cNvSpPr>
          <p:nvPr>
            <p:ph type="sldNum" sz="quarter" idx="8"/>
          </p:nvPr>
        </p:nvSpPr>
        <p:spPr/>
        <p:txBody>
          <a:bodyPr/>
          <a:lstStyle>
            <a:lvl1pPr>
              <a:defRPr/>
            </a:lvl1pPr>
          </a:lstStyle>
          <a:p>
            <a:pPr lvl="0"/>
            <a:fld id="{8A74105F-E1C1-41FE-96C3-D7141A20510C}" type="slidenum">
              <a:t>‹#›</a:t>
            </a:fld>
            <a:endParaRPr lang="en-US"/>
          </a:p>
        </p:txBody>
      </p:sp>
    </p:spTree>
    <p:extLst>
      <p:ext uri="{BB962C8B-B14F-4D97-AF65-F5344CB8AC3E}">
        <p14:creationId xmlns:p14="http://schemas.microsoft.com/office/powerpoint/2010/main" val="34984809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DCC350-A0E3-48BB-A8CE-BEBA0EE86012}"/>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362AE152-DA16-ED6A-8462-E7796808290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a:extLst>
              <a:ext uri="{FF2B5EF4-FFF2-40B4-BE49-F238E27FC236}">
                <a16:creationId xmlns:a16="http://schemas.microsoft.com/office/drawing/2014/main" id="{23AC570E-F2E7-DAB9-67A8-0EC529E027F8}"/>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a:extLst>
              <a:ext uri="{FF2B5EF4-FFF2-40B4-BE49-F238E27FC236}">
                <a16:creationId xmlns:a16="http://schemas.microsoft.com/office/drawing/2014/main" id="{CEFBFEF1-ABF2-9BB4-3BC4-FCFCF5116DA4}"/>
              </a:ext>
            </a:extLst>
          </p:cNvPr>
          <p:cNvSpPr txBox="1">
            <a:spLocks noGrp="1"/>
          </p:cNvSpPr>
          <p:nvPr>
            <p:ph type="dt" sz="half" idx="7"/>
          </p:nvPr>
        </p:nvSpPr>
        <p:spPr/>
        <p:txBody>
          <a:bodyPr/>
          <a:lstStyle>
            <a:lvl1pPr>
              <a:defRPr/>
            </a:lvl1pPr>
          </a:lstStyle>
          <a:p>
            <a:pPr lvl="0"/>
            <a:fld id="{4A3EC0F1-E427-445E-9100-2B0F18D5D389}" type="datetime1">
              <a:rPr lang="en-US"/>
              <a:pPr lvl="0"/>
              <a:t>9/20/2023</a:t>
            </a:fld>
            <a:endParaRPr lang="en-US"/>
          </a:p>
        </p:txBody>
      </p:sp>
      <p:sp>
        <p:nvSpPr>
          <p:cNvPr id="6" name="頁尾版面配置區 5">
            <a:extLst>
              <a:ext uri="{FF2B5EF4-FFF2-40B4-BE49-F238E27FC236}">
                <a16:creationId xmlns:a16="http://schemas.microsoft.com/office/drawing/2014/main" id="{8F8896BB-F45C-D37E-98FF-563637EC2210}"/>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40F358E4-D34E-1C7C-96EB-635DE0C2CC58}"/>
              </a:ext>
            </a:extLst>
          </p:cNvPr>
          <p:cNvSpPr txBox="1">
            <a:spLocks noGrp="1"/>
          </p:cNvSpPr>
          <p:nvPr>
            <p:ph type="sldNum" sz="quarter" idx="8"/>
          </p:nvPr>
        </p:nvSpPr>
        <p:spPr/>
        <p:txBody>
          <a:bodyPr/>
          <a:lstStyle>
            <a:lvl1pPr>
              <a:defRPr/>
            </a:lvl1pPr>
          </a:lstStyle>
          <a:p>
            <a:pPr lvl="0"/>
            <a:fld id="{472D858C-41BC-498F-AD62-FA3E4D1FAA81}" type="slidenum">
              <a:t>‹#›</a:t>
            </a:fld>
            <a:endParaRPr lang="en-US"/>
          </a:p>
        </p:txBody>
      </p:sp>
    </p:spTree>
    <p:extLst>
      <p:ext uri="{BB962C8B-B14F-4D97-AF65-F5344CB8AC3E}">
        <p14:creationId xmlns:p14="http://schemas.microsoft.com/office/powerpoint/2010/main" val="42118244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B44C98-CBFD-160D-7B53-4501E2F901AC}"/>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44F81099-0476-EE24-FEAA-78E762CF47F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04446523-A7B8-8F01-75CF-D634DE1BCAC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a:extLst>
              <a:ext uri="{FF2B5EF4-FFF2-40B4-BE49-F238E27FC236}">
                <a16:creationId xmlns:a16="http://schemas.microsoft.com/office/drawing/2014/main" id="{D7F857CE-F2FD-D061-1A6C-A7141CB10B6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300F3F97-3C0A-ABC8-F300-790F74AD267A}"/>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a:extLst>
              <a:ext uri="{FF2B5EF4-FFF2-40B4-BE49-F238E27FC236}">
                <a16:creationId xmlns:a16="http://schemas.microsoft.com/office/drawing/2014/main" id="{217F3F37-8B96-54A2-36BC-476FCBE274BA}"/>
              </a:ext>
            </a:extLst>
          </p:cNvPr>
          <p:cNvSpPr txBox="1">
            <a:spLocks noGrp="1"/>
          </p:cNvSpPr>
          <p:nvPr>
            <p:ph type="dt" sz="half" idx="7"/>
          </p:nvPr>
        </p:nvSpPr>
        <p:spPr/>
        <p:txBody>
          <a:bodyPr/>
          <a:lstStyle>
            <a:lvl1pPr>
              <a:defRPr/>
            </a:lvl1pPr>
          </a:lstStyle>
          <a:p>
            <a:pPr lvl="0"/>
            <a:fld id="{FD90943C-CC95-460A-942A-E595FA42DD1E}" type="datetime1">
              <a:rPr lang="en-US"/>
              <a:pPr lvl="0"/>
              <a:t>9/20/2023</a:t>
            </a:fld>
            <a:endParaRPr lang="en-US"/>
          </a:p>
        </p:txBody>
      </p:sp>
      <p:sp>
        <p:nvSpPr>
          <p:cNvPr id="8" name="頁尾版面配置區 7">
            <a:extLst>
              <a:ext uri="{FF2B5EF4-FFF2-40B4-BE49-F238E27FC236}">
                <a16:creationId xmlns:a16="http://schemas.microsoft.com/office/drawing/2014/main" id="{DC4052F6-32A7-1C21-E277-AD34C380C2E8}"/>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C4E2AF34-B934-AAB8-6830-29901A1BA799}"/>
              </a:ext>
            </a:extLst>
          </p:cNvPr>
          <p:cNvSpPr txBox="1">
            <a:spLocks noGrp="1"/>
          </p:cNvSpPr>
          <p:nvPr>
            <p:ph type="sldNum" sz="quarter" idx="8"/>
          </p:nvPr>
        </p:nvSpPr>
        <p:spPr/>
        <p:txBody>
          <a:bodyPr/>
          <a:lstStyle>
            <a:lvl1pPr>
              <a:defRPr/>
            </a:lvl1pPr>
          </a:lstStyle>
          <a:p>
            <a:pPr lvl="0"/>
            <a:fld id="{8CACF597-0391-48C8-A73F-A83EE20FE80A}" type="slidenum">
              <a:t>‹#›</a:t>
            </a:fld>
            <a:endParaRPr lang="en-US"/>
          </a:p>
        </p:txBody>
      </p:sp>
    </p:spTree>
    <p:extLst>
      <p:ext uri="{BB962C8B-B14F-4D97-AF65-F5344CB8AC3E}">
        <p14:creationId xmlns:p14="http://schemas.microsoft.com/office/powerpoint/2010/main" val="854325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87111-29C1-F0E3-F625-FBF92594A18D}"/>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日期版面配置區 2">
            <a:extLst>
              <a:ext uri="{FF2B5EF4-FFF2-40B4-BE49-F238E27FC236}">
                <a16:creationId xmlns:a16="http://schemas.microsoft.com/office/drawing/2014/main" id="{FF29CA71-9DAB-1BC0-209F-E260DE98B2C9}"/>
              </a:ext>
            </a:extLst>
          </p:cNvPr>
          <p:cNvSpPr txBox="1">
            <a:spLocks noGrp="1"/>
          </p:cNvSpPr>
          <p:nvPr>
            <p:ph type="dt" sz="half" idx="7"/>
          </p:nvPr>
        </p:nvSpPr>
        <p:spPr/>
        <p:txBody>
          <a:bodyPr/>
          <a:lstStyle>
            <a:lvl1pPr>
              <a:defRPr/>
            </a:lvl1pPr>
          </a:lstStyle>
          <a:p>
            <a:pPr lvl="0"/>
            <a:fld id="{C2F6FE83-EBC5-4194-A1CC-1A8BA9356AB9}" type="datetime1">
              <a:rPr lang="en-US"/>
              <a:pPr lvl="0"/>
              <a:t>9/20/2023</a:t>
            </a:fld>
            <a:endParaRPr lang="en-US"/>
          </a:p>
        </p:txBody>
      </p:sp>
      <p:sp>
        <p:nvSpPr>
          <p:cNvPr id="4" name="頁尾版面配置區 3">
            <a:extLst>
              <a:ext uri="{FF2B5EF4-FFF2-40B4-BE49-F238E27FC236}">
                <a16:creationId xmlns:a16="http://schemas.microsoft.com/office/drawing/2014/main" id="{E4B09325-1378-821E-CCD1-941C59DC0228}"/>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B483F080-632A-69F4-0626-2FEBDBC14523}"/>
              </a:ext>
            </a:extLst>
          </p:cNvPr>
          <p:cNvSpPr txBox="1">
            <a:spLocks noGrp="1"/>
          </p:cNvSpPr>
          <p:nvPr>
            <p:ph type="sldNum" sz="quarter" idx="8"/>
          </p:nvPr>
        </p:nvSpPr>
        <p:spPr/>
        <p:txBody>
          <a:bodyPr/>
          <a:lstStyle>
            <a:lvl1pPr>
              <a:defRPr/>
            </a:lvl1pPr>
          </a:lstStyle>
          <a:p>
            <a:pPr lvl="0"/>
            <a:fld id="{C5A81993-0512-4AE0-8AB3-7D9EE8BA6CB9}" type="slidenum">
              <a:t>‹#›</a:t>
            </a:fld>
            <a:endParaRPr lang="en-US"/>
          </a:p>
        </p:txBody>
      </p:sp>
    </p:spTree>
    <p:extLst>
      <p:ext uri="{BB962C8B-B14F-4D97-AF65-F5344CB8AC3E}">
        <p14:creationId xmlns:p14="http://schemas.microsoft.com/office/powerpoint/2010/main" val="2271285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F647B2D-9FFD-1911-4EC5-DEF78AA17C18}"/>
              </a:ext>
            </a:extLst>
          </p:cNvPr>
          <p:cNvSpPr txBox="1">
            <a:spLocks noGrp="1"/>
          </p:cNvSpPr>
          <p:nvPr>
            <p:ph type="dt" sz="half" idx="7"/>
          </p:nvPr>
        </p:nvSpPr>
        <p:spPr/>
        <p:txBody>
          <a:bodyPr/>
          <a:lstStyle>
            <a:lvl1pPr>
              <a:defRPr/>
            </a:lvl1pPr>
          </a:lstStyle>
          <a:p>
            <a:pPr lvl="0"/>
            <a:fld id="{485483CC-1ED7-4CBD-9CDD-F5FE40B18F54}" type="datetime1">
              <a:rPr lang="en-US"/>
              <a:pPr lvl="0"/>
              <a:t>9/20/2023</a:t>
            </a:fld>
            <a:endParaRPr lang="en-US"/>
          </a:p>
        </p:txBody>
      </p:sp>
      <p:sp>
        <p:nvSpPr>
          <p:cNvPr id="3" name="頁尾版面配置區 2">
            <a:extLst>
              <a:ext uri="{FF2B5EF4-FFF2-40B4-BE49-F238E27FC236}">
                <a16:creationId xmlns:a16="http://schemas.microsoft.com/office/drawing/2014/main" id="{A76868DC-FF16-03FF-3A64-EB544E6E1CA2}"/>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944316EA-4672-4CAB-FB38-D2985B81F08C}"/>
              </a:ext>
            </a:extLst>
          </p:cNvPr>
          <p:cNvSpPr txBox="1">
            <a:spLocks noGrp="1"/>
          </p:cNvSpPr>
          <p:nvPr>
            <p:ph type="sldNum" sz="quarter" idx="8"/>
          </p:nvPr>
        </p:nvSpPr>
        <p:spPr/>
        <p:txBody>
          <a:bodyPr/>
          <a:lstStyle>
            <a:lvl1pPr>
              <a:defRPr/>
            </a:lvl1pPr>
          </a:lstStyle>
          <a:p>
            <a:pPr lvl="0"/>
            <a:fld id="{BCDE0B0E-409E-45F1-9937-4EFFC81F9FD0}" type="slidenum">
              <a:t>‹#›</a:t>
            </a:fld>
            <a:endParaRPr lang="en-US"/>
          </a:p>
        </p:txBody>
      </p:sp>
    </p:spTree>
    <p:extLst>
      <p:ext uri="{BB962C8B-B14F-4D97-AF65-F5344CB8AC3E}">
        <p14:creationId xmlns:p14="http://schemas.microsoft.com/office/powerpoint/2010/main" val="21414692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1DA702-5D60-BC44-1273-0CB314853F63}"/>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CF9B7410-00B6-45DE-9D58-FD770D45802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3B2B9112-A8F5-B28D-5E1D-56F7519692D7}"/>
              </a:ext>
            </a:extLst>
          </p:cNvPr>
          <p:cNvSpPr txBox="1">
            <a:spLocks noGrp="1"/>
          </p:cNvSpPr>
          <p:nvPr>
            <p:ph type="dt" sz="half" idx="7"/>
          </p:nvPr>
        </p:nvSpPr>
        <p:spPr/>
        <p:txBody>
          <a:bodyPr/>
          <a:lstStyle>
            <a:lvl1pPr>
              <a:defRPr/>
            </a:lvl1pPr>
          </a:lstStyle>
          <a:p>
            <a:pPr lvl="0"/>
            <a:fld id="{4A5F1946-631C-4BE8-9AC2-BED36C9FEE36}" type="datetime1">
              <a:rPr lang="en-US"/>
              <a:pPr lvl="0"/>
              <a:t>9/20/2023</a:t>
            </a:fld>
            <a:endParaRPr lang="en-US"/>
          </a:p>
        </p:txBody>
      </p:sp>
      <p:sp>
        <p:nvSpPr>
          <p:cNvPr id="5" name="頁尾版面配置區 4">
            <a:extLst>
              <a:ext uri="{FF2B5EF4-FFF2-40B4-BE49-F238E27FC236}">
                <a16:creationId xmlns:a16="http://schemas.microsoft.com/office/drawing/2014/main" id="{12C9C6FA-AB2C-8A90-2C7A-1754501F1858}"/>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4D66F533-8AAC-1D58-6665-DA9E4B8495CE}"/>
              </a:ext>
            </a:extLst>
          </p:cNvPr>
          <p:cNvSpPr txBox="1">
            <a:spLocks noGrp="1"/>
          </p:cNvSpPr>
          <p:nvPr>
            <p:ph type="sldNum" sz="quarter" idx="8"/>
          </p:nvPr>
        </p:nvSpPr>
        <p:spPr/>
        <p:txBody>
          <a:bodyPr/>
          <a:lstStyle>
            <a:lvl1pPr>
              <a:defRPr/>
            </a:lvl1pPr>
          </a:lstStyle>
          <a:p>
            <a:pPr lvl="0"/>
            <a:fld id="{09E1977F-4DA0-4CC8-8881-5708718BE8D3}" type="slidenum">
              <a:t>‹#›</a:t>
            </a:fld>
            <a:endParaRPr lang="en-US"/>
          </a:p>
        </p:txBody>
      </p:sp>
    </p:spTree>
    <p:extLst>
      <p:ext uri="{BB962C8B-B14F-4D97-AF65-F5344CB8AC3E}">
        <p14:creationId xmlns:p14="http://schemas.microsoft.com/office/powerpoint/2010/main" val="40202632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821D67-9FC0-6495-3C5C-C17B7ADD13FE}"/>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29C06004-D902-529B-465C-F4D9C9575C9E}"/>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a:extLst>
              <a:ext uri="{FF2B5EF4-FFF2-40B4-BE49-F238E27FC236}">
                <a16:creationId xmlns:a16="http://schemas.microsoft.com/office/drawing/2014/main" id="{1896F15B-51BF-B4ED-2AE0-18EB7B8EEAA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515B8B88-6D18-2B43-3997-088510DCA158}"/>
              </a:ext>
            </a:extLst>
          </p:cNvPr>
          <p:cNvSpPr txBox="1">
            <a:spLocks noGrp="1"/>
          </p:cNvSpPr>
          <p:nvPr>
            <p:ph type="dt" sz="half" idx="7"/>
          </p:nvPr>
        </p:nvSpPr>
        <p:spPr/>
        <p:txBody>
          <a:bodyPr/>
          <a:lstStyle>
            <a:lvl1pPr>
              <a:defRPr/>
            </a:lvl1pPr>
          </a:lstStyle>
          <a:p>
            <a:pPr lvl="0"/>
            <a:fld id="{04156989-AA0E-4447-8B4B-D1C4DFA5AC4F}" type="datetime1">
              <a:rPr lang="en-US"/>
              <a:pPr lvl="0"/>
              <a:t>9/20/2023</a:t>
            </a:fld>
            <a:endParaRPr lang="en-US"/>
          </a:p>
        </p:txBody>
      </p:sp>
      <p:sp>
        <p:nvSpPr>
          <p:cNvPr id="6" name="頁尾版面配置區 5">
            <a:extLst>
              <a:ext uri="{FF2B5EF4-FFF2-40B4-BE49-F238E27FC236}">
                <a16:creationId xmlns:a16="http://schemas.microsoft.com/office/drawing/2014/main" id="{A9702C93-8147-3E07-ED9D-107A4E093239}"/>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A18C2499-9900-A218-9099-A31F2A5361DE}"/>
              </a:ext>
            </a:extLst>
          </p:cNvPr>
          <p:cNvSpPr txBox="1">
            <a:spLocks noGrp="1"/>
          </p:cNvSpPr>
          <p:nvPr>
            <p:ph type="sldNum" sz="quarter" idx="8"/>
          </p:nvPr>
        </p:nvSpPr>
        <p:spPr/>
        <p:txBody>
          <a:bodyPr/>
          <a:lstStyle>
            <a:lvl1pPr>
              <a:defRPr/>
            </a:lvl1pPr>
          </a:lstStyle>
          <a:p>
            <a:pPr lvl="0"/>
            <a:fld id="{5BC73F0E-D336-471D-8231-69DD81F360D5}" type="slidenum">
              <a:t>‹#›</a:t>
            </a:fld>
            <a:endParaRPr lang="en-US"/>
          </a:p>
        </p:txBody>
      </p:sp>
    </p:spTree>
    <p:extLst>
      <p:ext uri="{BB962C8B-B14F-4D97-AF65-F5344CB8AC3E}">
        <p14:creationId xmlns:p14="http://schemas.microsoft.com/office/powerpoint/2010/main" val="34869271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42796A-81CA-E9CA-2324-74A896C84279}"/>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圖片版面配置區 2">
            <a:extLst>
              <a:ext uri="{FF2B5EF4-FFF2-40B4-BE49-F238E27FC236}">
                <a16:creationId xmlns:a16="http://schemas.microsoft.com/office/drawing/2014/main" id="{74B35F74-DA44-0AF4-E0F6-EA04E006A1D2}"/>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6C59B360-397E-605A-AC11-C7C8955D592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61CEC750-E37C-6F4D-A3DB-13E17E249FCD}"/>
              </a:ext>
            </a:extLst>
          </p:cNvPr>
          <p:cNvSpPr txBox="1">
            <a:spLocks noGrp="1"/>
          </p:cNvSpPr>
          <p:nvPr>
            <p:ph type="dt" sz="half" idx="7"/>
          </p:nvPr>
        </p:nvSpPr>
        <p:spPr/>
        <p:txBody>
          <a:bodyPr/>
          <a:lstStyle>
            <a:lvl1pPr>
              <a:defRPr/>
            </a:lvl1pPr>
          </a:lstStyle>
          <a:p>
            <a:pPr lvl="0"/>
            <a:fld id="{BB11BB81-CA0D-41A2-8FDA-4CD6FF2AF2D2}" type="datetime1">
              <a:rPr lang="en-US"/>
              <a:pPr lvl="0"/>
              <a:t>9/20/2023</a:t>
            </a:fld>
            <a:endParaRPr lang="en-US"/>
          </a:p>
        </p:txBody>
      </p:sp>
      <p:sp>
        <p:nvSpPr>
          <p:cNvPr id="6" name="頁尾版面配置區 5">
            <a:extLst>
              <a:ext uri="{FF2B5EF4-FFF2-40B4-BE49-F238E27FC236}">
                <a16:creationId xmlns:a16="http://schemas.microsoft.com/office/drawing/2014/main" id="{D95B839C-85E8-3E75-B267-EA84C2469C9F}"/>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81BBAA8A-D935-7D2B-F913-5689E632294B}"/>
              </a:ext>
            </a:extLst>
          </p:cNvPr>
          <p:cNvSpPr txBox="1">
            <a:spLocks noGrp="1"/>
          </p:cNvSpPr>
          <p:nvPr>
            <p:ph type="sldNum" sz="quarter" idx="8"/>
          </p:nvPr>
        </p:nvSpPr>
        <p:spPr/>
        <p:txBody>
          <a:bodyPr/>
          <a:lstStyle>
            <a:lvl1pPr>
              <a:defRPr/>
            </a:lvl1pPr>
          </a:lstStyle>
          <a:p>
            <a:pPr lvl="0"/>
            <a:fld id="{E92EA5D0-E73F-4A76-8857-4E3B75EDEBB6}" type="slidenum">
              <a:t>‹#›</a:t>
            </a:fld>
            <a:endParaRPr lang="en-US"/>
          </a:p>
        </p:txBody>
      </p:sp>
    </p:spTree>
    <p:extLst>
      <p:ext uri="{BB962C8B-B14F-4D97-AF65-F5344CB8AC3E}">
        <p14:creationId xmlns:p14="http://schemas.microsoft.com/office/powerpoint/2010/main" val="39726027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034719-DFB9-1B3C-6AC9-B4A1D0601630}"/>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638F6878-604A-D83D-CE9B-7B0E10C1728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5272D0E5-FDA0-6FED-A1C9-6D6AC3FDF7E6}"/>
              </a:ext>
            </a:extLst>
          </p:cNvPr>
          <p:cNvSpPr txBox="1">
            <a:spLocks noGrp="1"/>
          </p:cNvSpPr>
          <p:nvPr>
            <p:ph type="dt" sz="half" idx="7"/>
          </p:nvPr>
        </p:nvSpPr>
        <p:spPr/>
        <p:txBody>
          <a:bodyPr/>
          <a:lstStyle>
            <a:lvl1pPr>
              <a:defRPr/>
            </a:lvl1pPr>
          </a:lstStyle>
          <a:p>
            <a:pPr lvl="0"/>
            <a:fld id="{F724FC61-C2F6-4C74-B2DE-48342962CAD8}" type="datetime1">
              <a:rPr lang="en-US"/>
              <a:pPr lvl="0"/>
              <a:t>9/20/2023</a:t>
            </a:fld>
            <a:endParaRPr lang="en-US"/>
          </a:p>
        </p:txBody>
      </p:sp>
      <p:sp>
        <p:nvSpPr>
          <p:cNvPr id="5" name="頁尾版面配置區 4">
            <a:extLst>
              <a:ext uri="{FF2B5EF4-FFF2-40B4-BE49-F238E27FC236}">
                <a16:creationId xmlns:a16="http://schemas.microsoft.com/office/drawing/2014/main" id="{FE57F47C-1FDB-0261-BC60-1F145ABE1EF3}"/>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F2E641EB-35E0-DAB7-9C11-5421916BC424}"/>
              </a:ext>
            </a:extLst>
          </p:cNvPr>
          <p:cNvSpPr txBox="1">
            <a:spLocks noGrp="1"/>
          </p:cNvSpPr>
          <p:nvPr>
            <p:ph type="sldNum" sz="quarter" idx="8"/>
          </p:nvPr>
        </p:nvSpPr>
        <p:spPr/>
        <p:txBody>
          <a:bodyPr/>
          <a:lstStyle>
            <a:lvl1pPr>
              <a:defRPr/>
            </a:lvl1pPr>
          </a:lstStyle>
          <a:p>
            <a:pPr lvl="0"/>
            <a:fld id="{10967B56-1387-43C7-8E0F-78C8A1442ED4}" type="slidenum">
              <a:t>‹#›</a:t>
            </a:fld>
            <a:endParaRPr lang="en-US"/>
          </a:p>
        </p:txBody>
      </p:sp>
    </p:spTree>
    <p:extLst>
      <p:ext uri="{BB962C8B-B14F-4D97-AF65-F5344CB8AC3E}">
        <p14:creationId xmlns:p14="http://schemas.microsoft.com/office/powerpoint/2010/main" val="2139546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529DA3C-3897-DC26-A587-E92570918B8A}"/>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50EF94C4-F938-A15C-129E-797051582AEC}"/>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95DB699A-9198-D7D6-435F-ABACC9D62D1A}"/>
              </a:ext>
            </a:extLst>
          </p:cNvPr>
          <p:cNvSpPr txBox="1">
            <a:spLocks noGrp="1"/>
          </p:cNvSpPr>
          <p:nvPr>
            <p:ph type="dt" sz="half" idx="7"/>
          </p:nvPr>
        </p:nvSpPr>
        <p:spPr/>
        <p:txBody>
          <a:bodyPr/>
          <a:lstStyle>
            <a:lvl1pPr>
              <a:defRPr/>
            </a:lvl1pPr>
          </a:lstStyle>
          <a:p>
            <a:pPr lvl="0"/>
            <a:fld id="{CDB6BC00-0DBF-4302-817D-CD84B6ED7411}" type="datetime1">
              <a:rPr lang="en-US"/>
              <a:pPr lvl="0"/>
              <a:t>9/20/2023</a:t>
            </a:fld>
            <a:endParaRPr lang="en-US"/>
          </a:p>
        </p:txBody>
      </p:sp>
      <p:sp>
        <p:nvSpPr>
          <p:cNvPr id="5" name="頁尾版面配置區 4">
            <a:extLst>
              <a:ext uri="{FF2B5EF4-FFF2-40B4-BE49-F238E27FC236}">
                <a16:creationId xmlns:a16="http://schemas.microsoft.com/office/drawing/2014/main" id="{653F765A-B442-FE59-4202-28088E06353D}"/>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255063D1-462A-139F-DD7D-4EAD731A6CB0}"/>
              </a:ext>
            </a:extLst>
          </p:cNvPr>
          <p:cNvSpPr txBox="1">
            <a:spLocks noGrp="1"/>
          </p:cNvSpPr>
          <p:nvPr>
            <p:ph type="sldNum" sz="quarter" idx="8"/>
          </p:nvPr>
        </p:nvSpPr>
        <p:spPr/>
        <p:txBody>
          <a:bodyPr/>
          <a:lstStyle>
            <a:lvl1pPr>
              <a:defRPr/>
            </a:lvl1pPr>
          </a:lstStyle>
          <a:p>
            <a:pPr lvl="0"/>
            <a:fld id="{E97812C6-995F-4F23-9EF6-568EC9287367}" type="slidenum">
              <a:t>‹#›</a:t>
            </a:fld>
            <a:endParaRPr lang="en-US"/>
          </a:p>
        </p:txBody>
      </p:sp>
    </p:spTree>
    <p:extLst>
      <p:ext uri="{BB962C8B-B14F-4D97-AF65-F5344CB8AC3E}">
        <p14:creationId xmlns:p14="http://schemas.microsoft.com/office/powerpoint/2010/main" val="40140436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61EB59-3DD5-8D65-90B5-1BD46A977AC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endParaRPr lang="en-US"/>
          </a:p>
        </p:txBody>
      </p:sp>
      <p:sp>
        <p:nvSpPr>
          <p:cNvPr id="3" name="副標題 2">
            <a:extLst>
              <a:ext uri="{FF2B5EF4-FFF2-40B4-BE49-F238E27FC236}">
                <a16:creationId xmlns:a16="http://schemas.microsoft.com/office/drawing/2014/main" id="{E31A7898-7681-412C-A21E-47090B08399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endParaRPr lang="en-US"/>
          </a:p>
        </p:txBody>
      </p:sp>
      <p:sp>
        <p:nvSpPr>
          <p:cNvPr id="4" name="日期版面配置區 3">
            <a:extLst>
              <a:ext uri="{FF2B5EF4-FFF2-40B4-BE49-F238E27FC236}">
                <a16:creationId xmlns:a16="http://schemas.microsoft.com/office/drawing/2014/main" id="{50810B13-3AED-9959-2C2C-A0CA651E1D85}"/>
              </a:ext>
            </a:extLst>
          </p:cNvPr>
          <p:cNvSpPr txBox="1">
            <a:spLocks noGrp="1"/>
          </p:cNvSpPr>
          <p:nvPr>
            <p:ph type="dt" sz="half" idx="7"/>
          </p:nvPr>
        </p:nvSpPr>
        <p:spPr/>
        <p:txBody>
          <a:bodyPr/>
          <a:lstStyle>
            <a:lvl1pPr>
              <a:defRPr/>
            </a:lvl1pPr>
          </a:lstStyle>
          <a:p>
            <a:pPr lvl="0"/>
            <a:fld id="{A17BA6D8-860D-4E83-9313-7E325D950A66}" type="datetime1">
              <a:rPr lang="en-US"/>
              <a:pPr lvl="0"/>
              <a:t>9/20/2023</a:t>
            </a:fld>
            <a:endParaRPr lang="en-US"/>
          </a:p>
        </p:txBody>
      </p:sp>
      <p:sp>
        <p:nvSpPr>
          <p:cNvPr id="5" name="頁尾版面配置區 4">
            <a:extLst>
              <a:ext uri="{FF2B5EF4-FFF2-40B4-BE49-F238E27FC236}">
                <a16:creationId xmlns:a16="http://schemas.microsoft.com/office/drawing/2014/main" id="{8277F735-4088-9EE8-BE97-48E4DA3B92D3}"/>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A4F93278-54BE-C963-92C4-00962F9190EC}"/>
              </a:ext>
            </a:extLst>
          </p:cNvPr>
          <p:cNvSpPr txBox="1">
            <a:spLocks noGrp="1"/>
          </p:cNvSpPr>
          <p:nvPr>
            <p:ph type="sldNum" sz="quarter" idx="8"/>
          </p:nvPr>
        </p:nvSpPr>
        <p:spPr/>
        <p:txBody>
          <a:bodyPr/>
          <a:lstStyle>
            <a:lvl1pPr>
              <a:defRPr/>
            </a:lvl1pPr>
          </a:lstStyle>
          <a:p>
            <a:pPr lvl="0"/>
            <a:fld id="{B991F9A3-22D9-4A33-8AB1-70AC09F88798}" type="slidenum">
              <a:t>‹#›</a:t>
            </a:fld>
            <a:endParaRPr lang="en-US"/>
          </a:p>
        </p:txBody>
      </p:sp>
    </p:spTree>
    <p:extLst>
      <p:ext uri="{BB962C8B-B14F-4D97-AF65-F5344CB8AC3E}">
        <p14:creationId xmlns:p14="http://schemas.microsoft.com/office/powerpoint/2010/main" val="2779356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838606-3355-5EC2-5296-D83578B11A28}"/>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FAAC5210-FF84-D2F5-15B8-F2D91A77F6D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3DF479C5-F0DD-A7DE-37CE-E9285C79DAF6}"/>
              </a:ext>
            </a:extLst>
          </p:cNvPr>
          <p:cNvSpPr txBox="1">
            <a:spLocks noGrp="1"/>
          </p:cNvSpPr>
          <p:nvPr>
            <p:ph type="dt" sz="half" idx="7"/>
          </p:nvPr>
        </p:nvSpPr>
        <p:spPr/>
        <p:txBody>
          <a:bodyPr/>
          <a:lstStyle>
            <a:lvl1pPr>
              <a:defRPr/>
            </a:lvl1pPr>
          </a:lstStyle>
          <a:p>
            <a:pPr lvl="0"/>
            <a:fld id="{A26F29CE-6E3A-43A0-BA51-6B60DD47D9AC}" type="datetime1">
              <a:rPr lang="en-US"/>
              <a:pPr lvl="0"/>
              <a:t>9/20/2023</a:t>
            </a:fld>
            <a:endParaRPr lang="en-US"/>
          </a:p>
        </p:txBody>
      </p:sp>
      <p:sp>
        <p:nvSpPr>
          <p:cNvPr id="5" name="頁尾版面配置區 4">
            <a:extLst>
              <a:ext uri="{FF2B5EF4-FFF2-40B4-BE49-F238E27FC236}">
                <a16:creationId xmlns:a16="http://schemas.microsoft.com/office/drawing/2014/main" id="{361B9120-0DBC-E2BE-82F0-D18EFFD00195}"/>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1914E1F4-D01F-C004-1F24-9EDAF1CB190A}"/>
              </a:ext>
            </a:extLst>
          </p:cNvPr>
          <p:cNvSpPr txBox="1">
            <a:spLocks noGrp="1"/>
          </p:cNvSpPr>
          <p:nvPr>
            <p:ph type="sldNum" sz="quarter" idx="8"/>
          </p:nvPr>
        </p:nvSpPr>
        <p:spPr/>
        <p:txBody>
          <a:bodyPr/>
          <a:lstStyle>
            <a:lvl1pPr>
              <a:defRPr/>
            </a:lvl1pPr>
          </a:lstStyle>
          <a:p>
            <a:pPr lvl="0"/>
            <a:fld id="{0A709A27-EBE1-4D7E-A4B1-EAEE927AED9B}" type="slidenum">
              <a:t>‹#›</a:t>
            </a:fld>
            <a:endParaRPr lang="en-US"/>
          </a:p>
        </p:txBody>
      </p:sp>
    </p:spTree>
    <p:extLst>
      <p:ext uri="{BB962C8B-B14F-4D97-AF65-F5344CB8AC3E}">
        <p14:creationId xmlns:p14="http://schemas.microsoft.com/office/powerpoint/2010/main" val="33990749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5116F2-EB5C-339B-1EC6-77E26FCB644C}"/>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6E4B9F9B-D2E0-6F7E-84EA-409E4EDA2090}"/>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403E53F4-A466-610A-A447-AD729780929C}"/>
              </a:ext>
            </a:extLst>
          </p:cNvPr>
          <p:cNvSpPr txBox="1">
            <a:spLocks noGrp="1"/>
          </p:cNvSpPr>
          <p:nvPr>
            <p:ph type="dt" sz="half" idx="7"/>
          </p:nvPr>
        </p:nvSpPr>
        <p:spPr/>
        <p:txBody>
          <a:bodyPr/>
          <a:lstStyle>
            <a:lvl1pPr>
              <a:defRPr/>
            </a:lvl1pPr>
          </a:lstStyle>
          <a:p>
            <a:pPr lvl="0"/>
            <a:fld id="{8E75004A-2871-4FCD-BCBE-E37D8BE03C4E}" type="datetime1">
              <a:rPr lang="en-US"/>
              <a:pPr lvl="0"/>
              <a:t>9/20/2023</a:t>
            </a:fld>
            <a:endParaRPr lang="en-US"/>
          </a:p>
        </p:txBody>
      </p:sp>
      <p:sp>
        <p:nvSpPr>
          <p:cNvPr id="5" name="頁尾版面配置區 4">
            <a:extLst>
              <a:ext uri="{FF2B5EF4-FFF2-40B4-BE49-F238E27FC236}">
                <a16:creationId xmlns:a16="http://schemas.microsoft.com/office/drawing/2014/main" id="{B1F1805B-62C8-F674-370D-725354803605}"/>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45DB5A8F-2AEB-9283-08B5-2FFD557C76C5}"/>
              </a:ext>
            </a:extLst>
          </p:cNvPr>
          <p:cNvSpPr txBox="1">
            <a:spLocks noGrp="1"/>
          </p:cNvSpPr>
          <p:nvPr>
            <p:ph type="sldNum" sz="quarter" idx="8"/>
          </p:nvPr>
        </p:nvSpPr>
        <p:spPr/>
        <p:txBody>
          <a:bodyPr/>
          <a:lstStyle>
            <a:lvl1pPr>
              <a:defRPr/>
            </a:lvl1pPr>
          </a:lstStyle>
          <a:p>
            <a:pPr lvl="0"/>
            <a:fld id="{4A8E0417-D14E-492E-8B72-539FE8B4AEB7}" type="slidenum">
              <a:t>‹#›</a:t>
            </a:fld>
            <a:endParaRPr lang="en-US"/>
          </a:p>
        </p:txBody>
      </p:sp>
    </p:spTree>
    <p:extLst>
      <p:ext uri="{BB962C8B-B14F-4D97-AF65-F5344CB8AC3E}">
        <p14:creationId xmlns:p14="http://schemas.microsoft.com/office/powerpoint/2010/main" val="42701944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1B792A-D509-A078-DCD5-934ED72EC4E4}"/>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F2CBFCF2-FC2D-5679-9EA1-321DC28924F9}"/>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a:extLst>
              <a:ext uri="{FF2B5EF4-FFF2-40B4-BE49-F238E27FC236}">
                <a16:creationId xmlns:a16="http://schemas.microsoft.com/office/drawing/2014/main" id="{4DB4FC07-5E96-25B3-AB82-16751DAAB95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a:extLst>
              <a:ext uri="{FF2B5EF4-FFF2-40B4-BE49-F238E27FC236}">
                <a16:creationId xmlns:a16="http://schemas.microsoft.com/office/drawing/2014/main" id="{57976599-A3D2-9BDA-DB7D-03EB204630C4}"/>
              </a:ext>
            </a:extLst>
          </p:cNvPr>
          <p:cNvSpPr txBox="1">
            <a:spLocks noGrp="1"/>
          </p:cNvSpPr>
          <p:nvPr>
            <p:ph type="dt" sz="half" idx="7"/>
          </p:nvPr>
        </p:nvSpPr>
        <p:spPr/>
        <p:txBody>
          <a:bodyPr/>
          <a:lstStyle>
            <a:lvl1pPr>
              <a:defRPr/>
            </a:lvl1pPr>
          </a:lstStyle>
          <a:p>
            <a:pPr lvl="0"/>
            <a:fld id="{02E57A03-0BFE-4CF1-B7C6-44977D24B044}" type="datetime1">
              <a:rPr lang="en-US"/>
              <a:pPr lvl="0"/>
              <a:t>9/20/2023</a:t>
            </a:fld>
            <a:endParaRPr lang="en-US"/>
          </a:p>
        </p:txBody>
      </p:sp>
      <p:sp>
        <p:nvSpPr>
          <p:cNvPr id="6" name="頁尾版面配置區 5">
            <a:extLst>
              <a:ext uri="{FF2B5EF4-FFF2-40B4-BE49-F238E27FC236}">
                <a16:creationId xmlns:a16="http://schemas.microsoft.com/office/drawing/2014/main" id="{AED662BF-E180-3A9E-2B3D-FD4250EF99F5}"/>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CE07D05C-B3CC-F0D4-5A13-4123332AD96E}"/>
              </a:ext>
            </a:extLst>
          </p:cNvPr>
          <p:cNvSpPr txBox="1">
            <a:spLocks noGrp="1"/>
          </p:cNvSpPr>
          <p:nvPr>
            <p:ph type="sldNum" sz="quarter" idx="8"/>
          </p:nvPr>
        </p:nvSpPr>
        <p:spPr/>
        <p:txBody>
          <a:bodyPr/>
          <a:lstStyle>
            <a:lvl1pPr>
              <a:defRPr/>
            </a:lvl1pPr>
          </a:lstStyle>
          <a:p>
            <a:pPr lvl="0"/>
            <a:fld id="{90CC1C92-6D81-493A-8AEB-721A3E1FA3A6}" type="slidenum">
              <a:t>‹#›</a:t>
            </a:fld>
            <a:endParaRPr lang="en-US"/>
          </a:p>
        </p:txBody>
      </p:sp>
    </p:spTree>
    <p:extLst>
      <p:ext uri="{BB962C8B-B14F-4D97-AF65-F5344CB8AC3E}">
        <p14:creationId xmlns:p14="http://schemas.microsoft.com/office/powerpoint/2010/main" val="27987320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893B8A-01D7-CF97-131F-2AEC0E703AED}"/>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5AF773D8-4FD1-1E1D-6047-2A822E2C1499}"/>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B712C2A3-C7BE-674D-4A62-876C35254C47}"/>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a:extLst>
              <a:ext uri="{FF2B5EF4-FFF2-40B4-BE49-F238E27FC236}">
                <a16:creationId xmlns:a16="http://schemas.microsoft.com/office/drawing/2014/main" id="{A266F35B-11C1-FD44-1BD4-851E02B23713}"/>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35DB904C-6F06-4E83-4683-85E5A477105C}"/>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a:extLst>
              <a:ext uri="{FF2B5EF4-FFF2-40B4-BE49-F238E27FC236}">
                <a16:creationId xmlns:a16="http://schemas.microsoft.com/office/drawing/2014/main" id="{56B3C096-1231-077A-6327-BA11C5989048}"/>
              </a:ext>
            </a:extLst>
          </p:cNvPr>
          <p:cNvSpPr txBox="1">
            <a:spLocks noGrp="1"/>
          </p:cNvSpPr>
          <p:nvPr>
            <p:ph type="dt" sz="half" idx="7"/>
          </p:nvPr>
        </p:nvSpPr>
        <p:spPr/>
        <p:txBody>
          <a:bodyPr/>
          <a:lstStyle>
            <a:lvl1pPr>
              <a:defRPr/>
            </a:lvl1pPr>
          </a:lstStyle>
          <a:p>
            <a:pPr lvl="0"/>
            <a:fld id="{4866F82F-150A-468D-9504-38CE8A9A755C}" type="datetime1">
              <a:rPr lang="en-US"/>
              <a:pPr lvl="0"/>
              <a:t>9/20/2023</a:t>
            </a:fld>
            <a:endParaRPr lang="en-US"/>
          </a:p>
        </p:txBody>
      </p:sp>
      <p:sp>
        <p:nvSpPr>
          <p:cNvPr id="8" name="頁尾版面配置區 7">
            <a:extLst>
              <a:ext uri="{FF2B5EF4-FFF2-40B4-BE49-F238E27FC236}">
                <a16:creationId xmlns:a16="http://schemas.microsoft.com/office/drawing/2014/main" id="{BD7FA6C6-485D-1AC7-DEEC-3235BBE9009C}"/>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3AE9C8E3-D713-FC9F-7E5D-BD6313F28124}"/>
              </a:ext>
            </a:extLst>
          </p:cNvPr>
          <p:cNvSpPr txBox="1">
            <a:spLocks noGrp="1"/>
          </p:cNvSpPr>
          <p:nvPr>
            <p:ph type="sldNum" sz="quarter" idx="8"/>
          </p:nvPr>
        </p:nvSpPr>
        <p:spPr/>
        <p:txBody>
          <a:bodyPr/>
          <a:lstStyle>
            <a:lvl1pPr>
              <a:defRPr/>
            </a:lvl1pPr>
          </a:lstStyle>
          <a:p>
            <a:pPr lvl="0"/>
            <a:fld id="{ABB36723-766C-4DAA-8B30-2B8D3B9B7509}" type="slidenum">
              <a:t>‹#›</a:t>
            </a:fld>
            <a:endParaRPr lang="en-US"/>
          </a:p>
        </p:txBody>
      </p:sp>
    </p:spTree>
    <p:extLst>
      <p:ext uri="{BB962C8B-B14F-4D97-AF65-F5344CB8AC3E}">
        <p14:creationId xmlns:p14="http://schemas.microsoft.com/office/powerpoint/2010/main" val="2058038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F117BA-47DC-587C-5CA7-3DD9625126A9}"/>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日期版面配置區 2">
            <a:extLst>
              <a:ext uri="{FF2B5EF4-FFF2-40B4-BE49-F238E27FC236}">
                <a16:creationId xmlns:a16="http://schemas.microsoft.com/office/drawing/2014/main" id="{796D719D-F5A9-1245-7656-EBF520D345C9}"/>
              </a:ext>
            </a:extLst>
          </p:cNvPr>
          <p:cNvSpPr txBox="1">
            <a:spLocks noGrp="1"/>
          </p:cNvSpPr>
          <p:nvPr>
            <p:ph type="dt" sz="half" idx="7"/>
          </p:nvPr>
        </p:nvSpPr>
        <p:spPr/>
        <p:txBody>
          <a:bodyPr/>
          <a:lstStyle>
            <a:lvl1pPr>
              <a:defRPr/>
            </a:lvl1pPr>
          </a:lstStyle>
          <a:p>
            <a:pPr lvl="0"/>
            <a:fld id="{82D2BCB4-6BC8-40E7-AFB3-07212ACBE989}" type="datetime1">
              <a:rPr lang="en-US"/>
              <a:pPr lvl="0"/>
              <a:t>9/20/2023</a:t>
            </a:fld>
            <a:endParaRPr lang="en-US"/>
          </a:p>
        </p:txBody>
      </p:sp>
      <p:sp>
        <p:nvSpPr>
          <p:cNvPr id="4" name="頁尾版面配置區 3">
            <a:extLst>
              <a:ext uri="{FF2B5EF4-FFF2-40B4-BE49-F238E27FC236}">
                <a16:creationId xmlns:a16="http://schemas.microsoft.com/office/drawing/2014/main" id="{02763952-162B-724F-03A3-79B45095F125}"/>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FA46FA01-877D-CC03-5FC4-89B22E9463B2}"/>
              </a:ext>
            </a:extLst>
          </p:cNvPr>
          <p:cNvSpPr txBox="1">
            <a:spLocks noGrp="1"/>
          </p:cNvSpPr>
          <p:nvPr>
            <p:ph type="sldNum" sz="quarter" idx="8"/>
          </p:nvPr>
        </p:nvSpPr>
        <p:spPr/>
        <p:txBody>
          <a:bodyPr/>
          <a:lstStyle>
            <a:lvl1pPr>
              <a:defRPr/>
            </a:lvl1pPr>
          </a:lstStyle>
          <a:p>
            <a:pPr lvl="0"/>
            <a:fld id="{96B6D97E-5D85-4B46-8521-15AFB0128BB7}" type="slidenum">
              <a:t>‹#›</a:t>
            </a:fld>
            <a:endParaRPr lang="en-US"/>
          </a:p>
        </p:txBody>
      </p:sp>
    </p:spTree>
    <p:extLst>
      <p:ext uri="{BB962C8B-B14F-4D97-AF65-F5344CB8AC3E}">
        <p14:creationId xmlns:p14="http://schemas.microsoft.com/office/powerpoint/2010/main" val="9068582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3AFBC9-4F37-76FD-FE78-A631291C7186}"/>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4BD12C64-C25E-010A-16EC-6DCCB96BC969}"/>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0F99D44B-C561-D01A-8D6F-50ABA2326193}"/>
              </a:ext>
            </a:extLst>
          </p:cNvPr>
          <p:cNvSpPr txBox="1">
            <a:spLocks noGrp="1"/>
          </p:cNvSpPr>
          <p:nvPr>
            <p:ph type="dt" sz="half" idx="7"/>
          </p:nvPr>
        </p:nvSpPr>
        <p:spPr/>
        <p:txBody>
          <a:bodyPr/>
          <a:lstStyle>
            <a:lvl1pPr>
              <a:defRPr/>
            </a:lvl1pPr>
          </a:lstStyle>
          <a:p>
            <a:pPr lvl="0"/>
            <a:fld id="{ABCE7673-FC3B-4164-B7C6-3B91252FD303}" type="datetime1">
              <a:rPr lang="en-US"/>
              <a:pPr lvl="0"/>
              <a:t>9/20/2023</a:t>
            </a:fld>
            <a:endParaRPr lang="en-US"/>
          </a:p>
        </p:txBody>
      </p:sp>
      <p:sp>
        <p:nvSpPr>
          <p:cNvPr id="5" name="頁尾版面配置區 4">
            <a:extLst>
              <a:ext uri="{FF2B5EF4-FFF2-40B4-BE49-F238E27FC236}">
                <a16:creationId xmlns:a16="http://schemas.microsoft.com/office/drawing/2014/main" id="{28D923CC-E206-7CC5-7314-C744F2277EEC}"/>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17796271-58E9-4856-54BE-A9CE215A8617}"/>
              </a:ext>
            </a:extLst>
          </p:cNvPr>
          <p:cNvSpPr txBox="1">
            <a:spLocks noGrp="1"/>
          </p:cNvSpPr>
          <p:nvPr>
            <p:ph type="sldNum" sz="quarter" idx="8"/>
          </p:nvPr>
        </p:nvSpPr>
        <p:spPr/>
        <p:txBody>
          <a:bodyPr/>
          <a:lstStyle>
            <a:lvl1pPr>
              <a:defRPr/>
            </a:lvl1pPr>
          </a:lstStyle>
          <a:p>
            <a:pPr lvl="0"/>
            <a:fld id="{9ABAE06E-AFE2-4D67-B2F6-FA55A7ED1541}" type="slidenum">
              <a:t>‹#›</a:t>
            </a:fld>
            <a:endParaRPr lang="en-US"/>
          </a:p>
        </p:txBody>
      </p:sp>
    </p:spTree>
    <p:extLst>
      <p:ext uri="{BB962C8B-B14F-4D97-AF65-F5344CB8AC3E}">
        <p14:creationId xmlns:p14="http://schemas.microsoft.com/office/powerpoint/2010/main" val="2335366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37A2CEB-2475-8FC6-523B-546C5ECC3FE7}"/>
              </a:ext>
            </a:extLst>
          </p:cNvPr>
          <p:cNvSpPr txBox="1">
            <a:spLocks noGrp="1"/>
          </p:cNvSpPr>
          <p:nvPr>
            <p:ph type="dt" sz="half" idx="7"/>
          </p:nvPr>
        </p:nvSpPr>
        <p:spPr/>
        <p:txBody>
          <a:bodyPr/>
          <a:lstStyle>
            <a:lvl1pPr>
              <a:defRPr/>
            </a:lvl1pPr>
          </a:lstStyle>
          <a:p>
            <a:pPr lvl="0"/>
            <a:fld id="{B94821E7-861D-4655-9A57-0D83693B2C42}" type="datetime1">
              <a:rPr lang="en-US"/>
              <a:pPr lvl="0"/>
              <a:t>9/20/2023</a:t>
            </a:fld>
            <a:endParaRPr lang="en-US"/>
          </a:p>
        </p:txBody>
      </p:sp>
      <p:sp>
        <p:nvSpPr>
          <p:cNvPr id="3" name="頁尾版面配置區 2">
            <a:extLst>
              <a:ext uri="{FF2B5EF4-FFF2-40B4-BE49-F238E27FC236}">
                <a16:creationId xmlns:a16="http://schemas.microsoft.com/office/drawing/2014/main" id="{2F4861B1-F364-8295-CE03-E06E6E7857B8}"/>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4A1879BF-B10F-E575-F4F1-01A28507DB7A}"/>
              </a:ext>
            </a:extLst>
          </p:cNvPr>
          <p:cNvSpPr txBox="1">
            <a:spLocks noGrp="1"/>
          </p:cNvSpPr>
          <p:nvPr>
            <p:ph type="sldNum" sz="quarter" idx="8"/>
          </p:nvPr>
        </p:nvSpPr>
        <p:spPr/>
        <p:txBody>
          <a:bodyPr/>
          <a:lstStyle>
            <a:lvl1pPr>
              <a:defRPr/>
            </a:lvl1pPr>
          </a:lstStyle>
          <a:p>
            <a:pPr lvl="0"/>
            <a:fld id="{949460B6-BF7F-47D7-BEBC-70CF79D14E30}" type="slidenum">
              <a:t>‹#›</a:t>
            </a:fld>
            <a:endParaRPr lang="en-US"/>
          </a:p>
        </p:txBody>
      </p:sp>
    </p:spTree>
    <p:extLst>
      <p:ext uri="{BB962C8B-B14F-4D97-AF65-F5344CB8AC3E}">
        <p14:creationId xmlns:p14="http://schemas.microsoft.com/office/powerpoint/2010/main" val="12696465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F31308-0448-A92A-F57E-EFD5082DEBE3}"/>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5F712919-EE8D-2C07-2542-ED69EAE742FE}"/>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a:extLst>
              <a:ext uri="{FF2B5EF4-FFF2-40B4-BE49-F238E27FC236}">
                <a16:creationId xmlns:a16="http://schemas.microsoft.com/office/drawing/2014/main" id="{39C8F2C4-FA26-A148-5291-770FC075182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89DBA560-A2B0-B100-BE05-B3926E3262CF}"/>
              </a:ext>
            </a:extLst>
          </p:cNvPr>
          <p:cNvSpPr txBox="1">
            <a:spLocks noGrp="1"/>
          </p:cNvSpPr>
          <p:nvPr>
            <p:ph type="dt" sz="half" idx="7"/>
          </p:nvPr>
        </p:nvSpPr>
        <p:spPr/>
        <p:txBody>
          <a:bodyPr/>
          <a:lstStyle>
            <a:lvl1pPr>
              <a:defRPr/>
            </a:lvl1pPr>
          </a:lstStyle>
          <a:p>
            <a:pPr lvl="0"/>
            <a:fld id="{797727AC-4F31-434E-B4FE-A1C532620D94}" type="datetime1">
              <a:rPr lang="en-US"/>
              <a:pPr lvl="0"/>
              <a:t>9/20/2023</a:t>
            </a:fld>
            <a:endParaRPr lang="en-US"/>
          </a:p>
        </p:txBody>
      </p:sp>
      <p:sp>
        <p:nvSpPr>
          <p:cNvPr id="6" name="頁尾版面配置區 5">
            <a:extLst>
              <a:ext uri="{FF2B5EF4-FFF2-40B4-BE49-F238E27FC236}">
                <a16:creationId xmlns:a16="http://schemas.microsoft.com/office/drawing/2014/main" id="{A205D51C-4ACF-7A70-19B4-6B2E26E542D7}"/>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CD6DDB22-6919-8A7C-A486-540D72EC9082}"/>
              </a:ext>
            </a:extLst>
          </p:cNvPr>
          <p:cNvSpPr txBox="1">
            <a:spLocks noGrp="1"/>
          </p:cNvSpPr>
          <p:nvPr>
            <p:ph type="sldNum" sz="quarter" idx="8"/>
          </p:nvPr>
        </p:nvSpPr>
        <p:spPr/>
        <p:txBody>
          <a:bodyPr/>
          <a:lstStyle>
            <a:lvl1pPr>
              <a:defRPr/>
            </a:lvl1pPr>
          </a:lstStyle>
          <a:p>
            <a:pPr lvl="0"/>
            <a:fld id="{9D661F0D-CA0D-4A18-8939-DAB0680B2A33}" type="slidenum">
              <a:t>‹#›</a:t>
            </a:fld>
            <a:endParaRPr lang="en-US"/>
          </a:p>
        </p:txBody>
      </p:sp>
    </p:spTree>
    <p:extLst>
      <p:ext uri="{BB962C8B-B14F-4D97-AF65-F5344CB8AC3E}">
        <p14:creationId xmlns:p14="http://schemas.microsoft.com/office/powerpoint/2010/main" val="38410578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BCC92D-EB40-75FF-F51D-08BB55D79312}"/>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圖片版面配置區 2">
            <a:extLst>
              <a:ext uri="{FF2B5EF4-FFF2-40B4-BE49-F238E27FC236}">
                <a16:creationId xmlns:a16="http://schemas.microsoft.com/office/drawing/2014/main" id="{22873490-FDDB-E1F9-538D-501ED23A54F2}"/>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E7E2B0AC-69C3-74C9-72F1-91CAF59509C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3AB46D8A-E344-9376-4C07-41314BE647CB}"/>
              </a:ext>
            </a:extLst>
          </p:cNvPr>
          <p:cNvSpPr txBox="1">
            <a:spLocks noGrp="1"/>
          </p:cNvSpPr>
          <p:nvPr>
            <p:ph type="dt" sz="half" idx="7"/>
          </p:nvPr>
        </p:nvSpPr>
        <p:spPr/>
        <p:txBody>
          <a:bodyPr/>
          <a:lstStyle>
            <a:lvl1pPr>
              <a:defRPr/>
            </a:lvl1pPr>
          </a:lstStyle>
          <a:p>
            <a:pPr lvl="0"/>
            <a:fld id="{392CD947-E0D3-4325-8A3C-B6DE0516A1D2}" type="datetime1">
              <a:rPr lang="en-US"/>
              <a:pPr lvl="0"/>
              <a:t>9/20/2023</a:t>
            </a:fld>
            <a:endParaRPr lang="en-US"/>
          </a:p>
        </p:txBody>
      </p:sp>
      <p:sp>
        <p:nvSpPr>
          <p:cNvPr id="6" name="頁尾版面配置區 5">
            <a:extLst>
              <a:ext uri="{FF2B5EF4-FFF2-40B4-BE49-F238E27FC236}">
                <a16:creationId xmlns:a16="http://schemas.microsoft.com/office/drawing/2014/main" id="{66E1335A-4DCE-C167-92DB-10ECACCC9C24}"/>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84AE818E-1979-ECF2-1F43-39C92986F966}"/>
              </a:ext>
            </a:extLst>
          </p:cNvPr>
          <p:cNvSpPr txBox="1">
            <a:spLocks noGrp="1"/>
          </p:cNvSpPr>
          <p:nvPr>
            <p:ph type="sldNum" sz="quarter" idx="8"/>
          </p:nvPr>
        </p:nvSpPr>
        <p:spPr/>
        <p:txBody>
          <a:bodyPr/>
          <a:lstStyle>
            <a:lvl1pPr>
              <a:defRPr/>
            </a:lvl1pPr>
          </a:lstStyle>
          <a:p>
            <a:pPr lvl="0"/>
            <a:fld id="{20327037-0135-4C39-AD15-03FF521AB441}" type="slidenum">
              <a:t>‹#›</a:t>
            </a:fld>
            <a:endParaRPr lang="en-US"/>
          </a:p>
        </p:txBody>
      </p:sp>
    </p:spTree>
    <p:extLst>
      <p:ext uri="{BB962C8B-B14F-4D97-AF65-F5344CB8AC3E}">
        <p14:creationId xmlns:p14="http://schemas.microsoft.com/office/powerpoint/2010/main" val="22108755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B178AA-945E-C376-82DF-E83008B46CB6}"/>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1AE2F965-60AA-A704-BCA9-E25C15306FB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95F50254-25DA-0470-0213-B197E807E167}"/>
              </a:ext>
            </a:extLst>
          </p:cNvPr>
          <p:cNvSpPr txBox="1">
            <a:spLocks noGrp="1"/>
          </p:cNvSpPr>
          <p:nvPr>
            <p:ph type="dt" sz="half" idx="7"/>
          </p:nvPr>
        </p:nvSpPr>
        <p:spPr/>
        <p:txBody>
          <a:bodyPr/>
          <a:lstStyle>
            <a:lvl1pPr>
              <a:defRPr/>
            </a:lvl1pPr>
          </a:lstStyle>
          <a:p>
            <a:pPr lvl="0"/>
            <a:fld id="{37F46227-3052-4D59-8D25-8E58AFE698F6}" type="datetime1">
              <a:rPr lang="en-US"/>
              <a:pPr lvl="0"/>
              <a:t>9/20/2023</a:t>
            </a:fld>
            <a:endParaRPr lang="en-US"/>
          </a:p>
        </p:txBody>
      </p:sp>
      <p:sp>
        <p:nvSpPr>
          <p:cNvPr id="5" name="頁尾版面配置區 4">
            <a:extLst>
              <a:ext uri="{FF2B5EF4-FFF2-40B4-BE49-F238E27FC236}">
                <a16:creationId xmlns:a16="http://schemas.microsoft.com/office/drawing/2014/main" id="{03549244-4484-A418-8F5E-E3DDF46377C1}"/>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E2C0E920-4A3E-F753-19D8-56C88F2FEE63}"/>
              </a:ext>
            </a:extLst>
          </p:cNvPr>
          <p:cNvSpPr txBox="1">
            <a:spLocks noGrp="1"/>
          </p:cNvSpPr>
          <p:nvPr>
            <p:ph type="sldNum" sz="quarter" idx="8"/>
          </p:nvPr>
        </p:nvSpPr>
        <p:spPr/>
        <p:txBody>
          <a:bodyPr/>
          <a:lstStyle>
            <a:lvl1pPr>
              <a:defRPr/>
            </a:lvl1pPr>
          </a:lstStyle>
          <a:p>
            <a:pPr lvl="0"/>
            <a:fld id="{72ECDD78-9C1D-435E-B656-5208B75F713B}" type="slidenum">
              <a:t>‹#›</a:t>
            </a:fld>
            <a:endParaRPr lang="en-US"/>
          </a:p>
        </p:txBody>
      </p:sp>
    </p:spTree>
    <p:extLst>
      <p:ext uri="{BB962C8B-B14F-4D97-AF65-F5344CB8AC3E}">
        <p14:creationId xmlns:p14="http://schemas.microsoft.com/office/powerpoint/2010/main" val="41374345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86557598-F0F4-E4B7-CAE1-C095A0C795E4}"/>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CAEC276C-D396-D099-2D5E-3CE07FD7AD0A}"/>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E88F85AF-91F6-14EC-5E19-B46CC62091ED}"/>
              </a:ext>
            </a:extLst>
          </p:cNvPr>
          <p:cNvSpPr txBox="1">
            <a:spLocks noGrp="1"/>
          </p:cNvSpPr>
          <p:nvPr>
            <p:ph type="dt" sz="half" idx="7"/>
          </p:nvPr>
        </p:nvSpPr>
        <p:spPr/>
        <p:txBody>
          <a:bodyPr/>
          <a:lstStyle>
            <a:lvl1pPr>
              <a:defRPr/>
            </a:lvl1pPr>
          </a:lstStyle>
          <a:p>
            <a:pPr lvl="0"/>
            <a:fld id="{E53AB551-C509-43E6-8649-1A4C9806D30E}" type="datetime1">
              <a:rPr lang="en-US"/>
              <a:pPr lvl="0"/>
              <a:t>9/20/2023</a:t>
            </a:fld>
            <a:endParaRPr lang="en-US"/>
          </a:p>
        </p:txBody>
      </p:sp>
      <p:sp>
        <p:nvSpPr>
          <p:cNvPr id="5" name="頁尾版面配置區 4">
            <a:extLst>
              <a:ext uri="{FF2B5EF4-FFF2-40B4-BE49-F238E27FC236}">
                <a16:creationId xmlns:a16="http://schemas.microsoft.com/office/drawing/2014/main" id="{C482B3C1-3E98-0411-5687-AFF71F89A89D}"/>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D56F5FBB-8877-4475-5143-C1F24EEB3761}"/>
              </a:ext>
            </a:extLst>
          </p:cNvPr>
          <p:cNvSpPr txBox="1">
            <a:spLocks noGrp="1"/>
          </p:cNvSpPr>
          <p:nvPr>
            <p:ph type="sldNum" sz="quarter" idx="8"/>
          </p:nvPr>
        </p:nvSpPr>
        <p:spPr/>
        <p:txBody>
          <a:bodyPr/>
          <a:lstStyle>
            <a:lvl1pPr>
              <a:defRPr/>
            </a:lvl1pPr>
          </a:lstStyle>
          <a:p>
            <a:pPr lvl="0"/>
            <a:fld id="{F8B36EBE-4BEA-4E3C-B549-363741AA2C1C}" type="slidenum">
              <a:t>‹#›</a:t>
            </a:fld>
            <a:endParaRPr lang="en-US"/>
          </a:p>
        </p:txBody>
      </p:sp>
    </p:spTree>
    <p:extLst>
      <p:ext uri="{BB962C8B-B14F-4D97-AF65-F5344CB8AC3E}">
        <p14:creationId xmlns:p14="http://schemas.microsoft.com/office/powerpoint/2010/main" val="20941934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7F5B63-0D91-B9D0-D54D-369605DFF759}"/>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p>
        </p:txBody>
      </p:sp>
      <p:sp>
        <p:nvSpPr>
          <p:cNvPr id="3" name="副標題 2">
            <a:extLst>
              <a:ext uri="{FF2B5EF4-FFF2-40B4-BE49-F238E27FC236}">
                <a16:creationId xmlns:a16="http://schemas.microsoft.com/office/drawing/2014/main" id="{4BBFBF35-1726-A26F-A5A7-ED97CC9F2D5B}"/>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p>
        </p:txBody>
      </p:sp>
      <p:sp>
        <p:nvSpPr>
          <p:cNvPr id="4" name="日期版面配置區 3">
            <a:extLst>
              <a:ext uri="{FF2B5EF4-FFF2-40B4-BE49-F238E27FC236}">
                <a16:creationId xmlns:a16="http://schemas.microsoft.com/office/drawing/2014/main" id="{0DE47705-0702-F043-249D-2A09FC232B72}"/>
              </a:ext>
            </a:extLst>
          </p:cNvPr>
          <p:cNvSpPr txBox="1">
            <a:spLocks noGrp="1"/>
          </p:cNvSpPr>
          <p:nvPr>
            <p:ph type="dt" sz="half" idx="7"/>
          </p:nvPr>
        </p:nvSpPr>
        <p:spPr/>
        <p:txBody>
          <a:bodyPr/>
          <a:lstStyle>
            <a:lvl1pPr>
              <a:defRPr/>
            </a:lvl1pPr>
          </a:lstStyle>
          <a:p>
            <a:pPr lvl="0"/>
            <a:fld id="{B4AE211A-40BA-4062-9FD7-495F25994B9D}" type="datetime1">
              <a:rPr lang="en-US"/>
              <a:pPr lvl="0"/>
              <a:t>2023/09/20</a:t>
            </a:fld>
            <a:endParaRPr lang="en-US"/>
          </a:p>
        </p:txBody>
      </p:sp>
      <p:sp>
        <p:nvSpPr>
          <p:cNvPr id="5" name="頁尾版面配置區 4">
            <a:extLst>
              <a:ext uri="{FF2B5EF4-FFF2-40B4-BE49-F238E27FC236}">
                <a16:creationId xmlns:a16="http://schemas.microsoft.com/office/drawing/2014/main" id="{87C22891-DFEA-7D7A-E808-09F5AC564092}"/>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64F1E1B7-C536-3211-F464-07F277C749EB}"/>
              </a:ext>
            </a:extLst>
          </p:cNvPr>
          <p:cNvSpPr txBox="1">
            <a:spLocks noGrp="1"/>
          </p:cNvSpPr>
          <p:nvPr>
            <p:ph type="sldNum" sz="quarter" idx="8"/>
          </p:nvPr>
        </p:nvSpPr>
        <p:spPr/>
        <p:txBody>
          <a:bodyPr/>
          <a:lstStyle>
            <a:lvl1pPr>
              <a:defRPr/>
            </a:lvl1pPr>
          </a:lstStyle>
          <a:p>
            <a:pPr lvl="0"/>
            <a:fld id="{729B21CD-A466-40D6-B078-C9EE54041243}" type="slidenum">
              <a:t>‹#›</a:t>
            </a:fld>
            <a:endParaRPr lang="en-US"/>
          </a:p>
        </p:txBody>
      </p:sp>
    </p:spTree>
    <p:extLst>
      <p:ext uri="{BB962C8B-B14F-4D97-AF65-F5344CB8AC3E}">
        <p14:creationId xmlns:p14="http://schemas.microsoft.com/office/powerpoint/2010/main" val="2220745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2D9E03-EE96-C857-7CDA-61A7D5FB7CE6}"/>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FC881AE7-9EE2-157C-A224-2F070700FE0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5C499AF1-1933-2A16-1DAB-B034DB76AABD}"/>
              </a:ext>
            </a:extLst>
          </p:cNvPr>
          <p:cNvSpPr txBox="1">
            <a:spLocks noGrp="1"/>
          </p:cNvSpPr>
          <p:nvPr>
            <p:ph type="dt" sz="half" idx="7"/>
          </p:nvPr>
        </p:nvSpPr>
        <p:spPr/>
        <p:txBody>
          <a:bodyPr/>
          <a:lstStyle>
            <a:lvl1pPr>
              <a:defRPr/>
            </a:lvl1pPr>
          </a:lstStyle>
          <a:p>
            <a:pPr lvl="0"/>
            <a:fld id="{2DCF21B8-9857-4005-852D-DA98D2BE5E1B}" type="datetime1">
              <a:rPr lang="en-US"/>
              <a:pPr lvl="0"/>
              <a:t>2023/09/20</a:t>
            </a:fld>
            <a:endParaRPr lang="en-US"/>
          </a:p>
        </p:txBody>
      </p:sp>
      <p:sp>
        <p:nvSpPr>
          <p:cNvPr id="5" name="頁尾版面配置區 4">
            <a:extLst>
              <a:ext uri="{FF2B5EF4-FFF2-40B4-BE49-F238E27FC236}">
                <a16:creationId xmlns:a16="http://schemas.microsoft.com/office/drawing/2014/main" id="{4E0EA75F-3CA1-45B1-F93E-722A9EF0A0A1}"/>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FA1DD1A5-EF3C-1855-4C5F-A7C26D1C8FE6}"/>
              </a:ext>
            </a:extLst>
          </p:cNvPr>
          <p:cNvSpPr txBox="1">
            <a:spLocks noGrp="1"/>
          </p:cNvSpPr>
          <p:nvPr>
            <p:ph type="sldNum" sz="quarter" idx="8"/>
          </p:nvPr>
        </p:nvSpPr>
        <p:spPr/>
        <p:txBody>
          <a:bodyPr/>
          <a:lstStyle>
            <a:lvl1pPr>
              <a:defRPr/>
            </a:lvl1pPr>
          </a:lstStyle>
          <a:p>
            <a:pPr lvl="0"/>
            <a:fld id="{BF6B281C-C498-4242-8F84-E24D524DA405}" type="slidenum">
              <a:t>‹#›</a:t>
            </a:fld>
            <a:endParaRPr lang="en-US"/>
          </a:p>
        </p:txBody>
      </p:sp>
    </p:spTree>
    <p:extLst>
      <p:ext uri="{BB962C8B-B14F-4D97-AF65-F5344CB8AC3E}">
        <p14:creationId xmlns:p14="http://schemas.microsoft.com/office/powerpoint/2010/main" val="36759138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4AD2A3-495A-634B-9DD5-2894E5DB92BC}"/>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p>
        </p:txBody>
      </p:sp>
      <p:sp>
        <p:nvSpPr>
          <p:cNvPr id="3" name="文字版面配置區 2">
            <a:extLst>
              <a:ext uri="{FF2B5EF4-FFF2-40B4-BE49-F238E27FC236}">
                <a16:creationId xmlns:a16="http://schemas.microsoft.com/office/drawing/2014/main" id="{59B0D003-30C7-27DB-6159-0F494C30D85C}"/>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BF060889-A6D6-D2C2-1CD3-C0ED1DCCDD36}"/>
              </a:ext>
            </a:extLst>
          </p:cNvPr>
          <p:cNvSpPr txBox="1">
            <a:spLocks noGrp="1"/>
          </p:cNvSpPr>
          <p:nvPr>
            <p:ph type="dt" sz="half" idx="7"/>
          </p:nvPr>
        </p:nvSpPr>
        <p:spPr/>
        <p:txBody>
          <a:bodyPr/>
          <a:lstStyle>
            <a:lvl1pPr>
              <a:defRPr/>
            </a:lvl1pPr>
          </a:lstStyle>
          <a:p>
            <a:pPr lvl="0"/>
            <a:fld id="{4FF18FBE-6631-45DF-AD9D-FEA24E1DA363}" type="datetime1">
              <a:rPr lang="en-US"/>
              <a:pPr lvl="0"/>
              <a:t>2023/09/20</a:t>
            </a:fld>
            <a:endParaRPr lang="en-US"/>
          </a:p>
        </p:txBody>
      </p:sp>
      <p:sp>
        <p:nvSpPr>
          <p:cNvPr id="5" name="頁尾版面配置區 4">
            <a:extLst>
              <a:ext uri="{FF2B5EF4-FFF2-40B4-BE49-F238E27FC236}">
                <a16:creationId xmlns:a16="http://schemas.microsoft.com/office/drawing/2014/main" id="{B0F90885-CA64-1BDA-523B-9D63E2D7CF94}"/>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488B66E7-BE01-27FF-D1B5-8F9B2A3DC796}"/>
              </a:ext>
            </a:extLst>
          </p:cNvPr>
          <p:cNvSpPr txBox="1">
            <a:spLocks noGrp="1"/>
          </p:cNvSpPr>
          <p:nvPr>
            <p:ph type="sldNum" sz="quarter" idx="8"/>
          </p:nvPr>
        </p:nvSpPr>
        <p:spPr/>
        <p:txBody>
          <a:bodyPr/>
          <a:lstStyle>
            <a:lvl1pPr>
              <a:defRPr/>
            </a:lvl1pPr>
          </a:lstStyle>
          <a:p>
            <a:pPr lvl="0"/>
            <a:fld id="{9C09EDA1-A241-42B6-A4A0-A99CDEEAEB41}" type="slidenum">
              <a:t>‹#›</a:t>
            </a:fld>
            <a:endParaRPr lang="en-US"/>
          </a:p>
        </p:txBody>
      </p:sp>
    </p:spTree>
    <p:extLst>
      <p:ext uri="{BB962C8B-B14F-4D97-AF65-F5344CB8AC3E}">
        <p14:creationId xmlns:p14="http://schemas.microsoft.com/office/powerpoint/2010/main" val="2371304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7DF767-C56B-3A1B-0EB8-DF75CF2957FC}"/>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ACF922DD-926D-F23F-75C6-3EF1277EED1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內容版面配置區 3">
            <a:extLst>
              <a:ext uri="{FF2B5EF4-FFF2-40B4-BE49-F238E27FC236}">
                <a16:creationId xmlns:a16="http://schemas.microsoft.com/office/drawing/2014/main" id="{3CE22445-BB1D-65F5-E6CE-42E269758D6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日期版面配置區 4">
            <a:extLst>
              <a:ext uri="{FF2B5EF4-FFF2-40B4-BE49-F238E27FC236}">
                <a16:creationId xmlns:a16="http://schemas.microsoft.com/office/drawing/2014/main" id="{077C6090-2BDE-82F5-3D79-4CAF40CB37D8}"/>
              </a:ext>
            </a:extLst>
          </p:cNvPr>
          <p:cNvSpPr txBox="1">
            <a:spLocks noGrp="1"/>
          </p:cNvSpPr>
          <p:nvPr>
            <p:ph type="dt" sz="half" idx="7"/>
          </p:nvPr>
        </p:nvSpPr>
        <p:spPr/>
        <p:txBody>
          <a:bodyPr/>
          <a:lstStyle>
            <a:lvl1pPr>
              <a:defRPr/>
            </a:lvl1pPr>
          </a:lstStyle>
          <a:p>
            <a:pPr lvl="0"/>
            <a:fld id="{FEEB4371-44E1-44DA-9BF2-BE0DAA0EAA3E}" type="datetime1">
              <a:rPr lang="en-US"/>
              <a:pPr lvl="0"/>
              <a:t>2023/09/20</a:t>
            </a:fld>
            <a:endParaRPr lang="en-US"/>
          </a:p>
        </p:txBody>
      </p:sp>
      <p:sp>
        <p:nvSpPr>
          <p:cNvPr id="6" name="頁尾版面配置區 5">
            <a:extLst>
              <a:ext uri="{FF2B5EF4-FFF2-40B4-BE49-F238E27FC236}">
                <a16:creationId xmlns:a16="http://schemas.microsoft.com/office/drawing/2014/main" id="{8910F63F-23E7-966F-5F1E-EC567722EB07}"/>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0D71827E-F6BB-B35D-14A4-62B3B9C87EAB}"/>
              </a:ext>
            </a:extLst>
          </p:cNvPr>
          <p:cNvSpPr txBox="1">
            <a:spLocks noGrp="1"/>
          </p:cNvSpPr>
          <p:nvPr>
            <p:ph type="sldNum" sz="quarter" idx="8"/>
          </p:nvPr>
        </p:nvSpPr>
        <p:spPr/>
        <p:txBody>
          <a:bodyPr/>
          <a:lstStyle>
            <a:lvl1pPr>
              <a:defRPr/>
            </a:lvl1pPr>
          </a:lstStyle>
          <a:p>
            <a:pPr lvl="0"/>
            <a:fld id="{A7AD3CC8-B223-42A5-81FD-445516604934}" type="slidenum">
              <a:t>‹#›</a:t>
            </a:fld>
            <a:endParaRPr lang="en-US"/>
          </a:p>
        </p:txBody>
      </p:sp>
    </p:spTree>
    <p:extLst>
      <p:ext uri="{BB962C8B-B14F-4D97-AF65-F5344CB8AC3E}">
        <p14:creationId xmlns:p14="http://schemas.microsoft.com/office/powerpoint/2010/main" val="8801338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F68725-324E-E6FA-1EFA-C1FE1B757D3A}"/>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p>
        </p:txBody>
      </p:sp>
      <p:sp>
        <p:nvSpPr>
          <p:cNvPr id="3" name="文字版面配置區 2">
            <a:extLst>
              <a:ext uri="{FF2B5EF4-FFF2-40B4-BE49-F238E27FC236}">
                <a16:creationId xmlns:a16="http://schemas.microsoft.com/office/drawing/2014/main" id="{F51001B3-5503-46D4-49D0-3F5D92D615B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BD2967AD-184B-2E0D-0E54-A668BFFB070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文字版面配置區 4">
            <a:extLst>
              <a:ext uri="{FF2B5EF4-FFF2-40B4-BE49-F238E27FC236}">
                <a16:creationId xmlns:a16="http://schemas.microsoft.com/office/drawing/2014/main" id="{4547A8E7-D893-4EC8-DD0A-EBA9A229815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48C9DDDE-BACD-328B-A0F8-ED5DF6F95F9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7" name="日期版面配置區 6">
            <a:extLst>
              <a:ext uri="{FF2B5EF4-FFF2-40B4-BE49-F238E27FC236}">
                <a16:creationId xmlns:a16="http://schemas.microsoft.com/office/drawing/2014/main" id="{25C7C845-5049-C6B4-BFB9-8317E949CDC2}"/>
              </a:ext>
            </a:extLst>
          </p:cNvPr>
          <p:cNvSpPr txBox="1">
            <a:spLocks noGrp="1"/>
          </p:cNvSpPr>
          <p:nvPr>
            <p:ph type="dt" sz="half" idx="7"/>
          </p:nvPr>
        </p:nvSpPr>
        <p:spPr/>
        <p:txBody>
          <a:bodyPr/>
          <a:lstStyle>
            <a:lvl1pPr>
              <a:defRPr/>
            </a:lvl1pPr>
          </a:lstStyle>
          <a:p>
            <a:pPr lvl="0"/>
            <a:fld id="{14911DE0-89A7-4C9C-BE45-10631FE60E97}" type="datetime1">
              <a:rPr lang="en-US"/>
              <a:pPr lvl="0"/>
              <a:t>2023/09/20</a:t>
            </a:fld>
            <a:endParaRPr lang="en-US"/>
          </a:p>
        </p:txBody>
      </p:sp>
      <p:sp>
        <p:nvSpPr>
          <p:cNvPr id="8" name="頁尾版面配置區 7">
            <a:extLst>
              <a:ext uri="{FF2B5EF4-FFF2-40B4-BE49-F238E27FC236}">
                <a16:creationId xmlns:a16="http://schemas.microsoft.com/office/drawing/2014/main" id="{365CFDB0-5857-5361-6DFF-D3E5F4088184}"/>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867D47B6-05F3-C5E0-BD09-C618AE4ECA7A}"/>
              </a:ext>
            </a:extLst>
          </p:cNvPr>
          <p:cNvSpPr txBox="1">
            <a:spLocks noGrp="1"/>
          </p:cNvSpPr>
          <p:nvPr>
            <p:ph type="sldNum" sz="quarter" idx="8"/>
          </p:nvPr>
        </p:nvSpPr>
        <p:spPr/>
        <p:txBody>
          <a:bodyPr/>
          <a:lstStyle>
            <a:lvl1pPr>
              <a:defRPr/>
            </a:lvl1pPr>
          </a:lstStyle>
          <a:p>
            <a:pPr lvl="0"/>
            <a:fld id="{B9D9502E-8054-4F96-A021-AD9633D66C38}" type="slidenum">
              <a:t>‹#›</a:t>
            </a:fld>
            <a:endParaRPr lang="en-US"/>
          </a:p>
        </p:txBody>
      </p:sp>
    </p:spTree>
    <p:extLst>
      <p:ext uri="{BB962C8B-B14F-4D97-AF65-F5344CB8AC3E}">
        <p14:creationId xmlns:p14="http://schemas.microsoft.com/office/powerpoint/2010/main" val="1309993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73B4C2-249E-9C97-CD10-6428A72B1877}"/>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0D26F5E4-4699-B689-2758-B6090E91392D}"/>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a:extLst>
              <a:ext uri="{FF2B5EF4-FFF2-40B4-BE49-F238E27FC236}">
                <a16:creationId xmlns:a16="http://schemas.microsoft.com/office/drawing/2014/main" id="{11924052-2CB1-BA9B-9240-1554AF6984C0}"/>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a:extLst>
              <a:ext uri="{FF2B5EF4-FFF2-40B4-BE49-F238E27FC236}">
                <a16:creationId xmlns:a16="http://schemas.microsoft.com/office/drawing/2014/main" id="{2FD5E1F7-4294-0712-8B6D-2902E43F5603}"/>
              </a:ext>
            </a:extLst>
          </p:cNvPr>
          <p:cNvSpPr txBox="1">
            <a:spLocks noGrp="1"/>
          </p:cNvSpPr>
          <p:nvPr>
            <p:ph type="dt" sz="half" idx="7"/>
          </p:nvPr>
        </p:nvSpPr>
        <p:spPr/>
        <p:txBody>
          <a:bodyPr/>
          <a:lstStyle>
            <a:lvl1pPr>
              <a:defRPr/>
            </a:lvl1pPr>
          </a:lstStyle>
          <a:p>
            <a:pPr lvl="0"/>
            <a:fld id="{73FBB638-CC89-4B2C-8339-1F05BF04FBBD}" type="datetime1">
              <a:rPr lang="en-US"/>
              <a:pPr lvl="0"/>
              <a:t>9/20/2023</a:t>
            </a:fld>
            <a:endParaRPr lang="en-US"/>
          </a:p>
        </p:txBody>
      </p:sp>
      <p:sp>
        <p:nvSpPr>
          <p:cNvPr id="6" name="頁尾版面配置區 5">
            <a:extLst>
              <a:ext uri="{FF2B5EF4-FFF2-40B4-BE49-F238E27FC236}">
                <a16:creationId xmlns:a16="http://schemas.microsoft.com/office/drawing/2014/main" id="{7216BB38-91BA-3D64-2C65-74A655B118C1}"/>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A269954D-7CC7-2B6D-8F0E-B6565C26AD82}"/>
              </a:ext>
            </a:extLst>
          </p:cNvPr>
          <p:cNvSpPr txBox="1">
            <a:spLocks noGrp="1"/>
          </p:cNvSpPr>
          <p:nvPr>
            <p:ph type="sldNum" sz="quarter" idx="8"/>
          </p:nvPr>
        </p:nvSpPr>
        <p:spPr/>
        <p:txBody>
          <a:bodyPr/>
          <a:lstStyle>
            <a:lvl1pPr>
              <a:defRPr/>
            </a:lvl1pPr>
          </a:lstStyle>
          <a:p>
            <a:pPr lvl="0"/>
            <a:fld id="{CBD47681-E463-4C39-8910-B38FBB685090}" type="slidenum">
              <a:t>‹#›</a:t>
            </a:fld>
            <a:endParaRPr lang="en-US"/>
          </a:p>
        </p:txBody>
      </p:sp>
    </p:spTree>
    <p:extLst>
      <p:ext uri="{BB962C8B-B14F-4D97-AF65-F5344CB8AC3E}">
        <p14:creationId xmlns:p14="http://schemas.microsoft.com/office/powerpoint/2010/main" val="27255629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B47DA3-706E-8269-8CB8-E455D2C456F8}"/>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日期版面配置區 2">
            <a:extLst>
              <a:ext uri="{FF2B5EF4-FFF2-40B4-BE49-F238E27FC236}">
                <a16:creationId xmlns:a16="http://schemas.microsoft.com/office/drawing/2014/main" id="{7B30F2F7-3D19-041C-96B5-CCACC3EFD2E9}"/>
              </a:ext>
            </a:extLst>
          </p:cNvPr>
          <p:cNvSpPr txBox="1">
            <a:spLocks noGrp="1"/>
          </p:cNvSpPr>
          <p:nvPr>
            <p:ph type="dt" sz="half" idx="7"/>
          </p:nvPr>
        </p:nvSpPr>
        <p:spPr/>
        <p:txBody>
          <a:bodyPr/>
          <a:lstStyle>
            <a:lvl1pPr>
              <a:defRPr/>
            </a:lvl1pPr>
          </a:lstStyle>
          <a:p>
            <a:pPr lvl="0"/>
            <a:fld id="{43AF8F2D-FE71-4546-ADB5-6658F1B16EEE}" type="datetime1">
              <a:rPr lang="en-US"/>
              <a:pPr lvl="0"/>
              <a:t>2023/09/20</a:t>
            </a:fld>
            <a:endParaRPr lang="en-US"/>
          </a:p>
        </p:txBody>
      </p:sp>
      <p:sp>
        <p:nvSpPr>
          <p:cNvPr id="4" name="頁尾版面配置區 3">
            <a:extLst>
              <a:ext uri="{FF2B5EF4-FFF2-40B4-BE49-F238E27FC236}">
                <a16:creationId xmlns:a16="http://schemas.microsoft.com/office/drawing/2014/main" id="{9DC890C1-9A41-BBC9-B2F2-D382DF38518E}"/>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873EE217-FACA-809E-94D4-54F2B7427186}"/>
              </a:ext>
            </a:extLst>
          </p:cNvPr>
          <p:cNvSpPr txBox="1">
            <a:spLocks noGrp="1"/>
          </p:cNvSpPr>
          <p:nvPr>
            <p:ph type="sldNum" sz="quarter" idx="8"/>
          </p:nvPr>
        </p:nvSpPr>
        <p:spPr/>
        <p:txBody>
          <a:bodyPr/>
          <a:lstStyle>
            <a:lvl1pPr>
              <a:defRPr/>
            </a:lvl1pPr>
          </a:lstStyle>
          <a:p>
            <a:pPr lvl="0"/>
            <a:fld id="{97DCB957-0D5B-49CD-93F3-A93AF60A4744}" type="slidenum">
              <a:t>‹#›</a:t>
            </a:fld>
            <a:endParaRPr lang="en-US"/>
          </a:p>
        </p:txBody>
      </p:sp>
    </p:spTree>
    <p:extLst>
      <p:ext uri="{BB962C8B-B14F-4D97-AF65-F5344CB8AC3E}">
        <p14:creationId xmlns:p14="http://schemas.microsoft.com/office/powerpoint/2010/main" val="2742408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3DF8FAC-E259-3F4B-9A51-444ACF1FBFF3}"/>
              </a:ext>
            </a:extLst>
          </p:cNvPr>
          <p:cNvSpPr txBox="1">
            <a:spLocks noGrp="1"/>
          </p:cNvSpPr>
          <p:nvPr>
            <p:ph type="dt" sz="half" idx="7"/>
          </p:nvPr>
        </p:nvSpPr>
        <p:spPr/>
        <p:txBody>
          <a:bodyPr/>
          <a:lstStyle>
            <a:lvl1pPr>
              <a:defRPr/>
            </a:lvl1pPr>
          </a:lstStyle>
          <a:p>
            <a:pPr lvl="0"/>
            <a:fld id="{0E925871-7726-4F58-8EB1-7A54D3F03504}" type="datetime1">
              <a:rPr lang="en-US"/>
              <a:pPr lvl="0"/>
              <a:t>2023/09/20</a:t>
            </a:fld>
            <a:endParaRPr lang="en-US"/>
          </a:p>
        </p:txBody>
      </p:sp>
      <p:sp>
        <p:nvSpPr>
          <p:cNvPr id="3" name="頁尾版面配置區 2">
            <a:extLst>
              <a:ext uri="{FF2B5EF4-FFF2-40B4-BE49-F238E27FC236}">
                <a16:creationId xmlns:a16="http://schemas.microsoft.com/office/drawing/2014/main" id="{73257FF1-90FF-94F0-7AEE-9753551122E2}"/>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C9E09A84-4BDF-ACE3-DADC-836370520512}"/>
              </a:ext>
            </a:extLst>
          </p:cNvPr>
          <p:cNvSpPr txBox="1">
            <a:spLocks noGrp="1"/>
          </p:cNvSpPr>
          <p:nvPr>
            <p:ph type="sldNum" sz="quarter" idx="8"/>
          </p:nvPr>
        </p:nvSpPr>
        <p:spPr/>
        <p:txBody>
          <a:bodyPr/>
          <a:lstStyle>
            <a:lvl1pPr>
              <a:defRPr/>
            </a:lvl1pPr>
          </a:lstStyle>
          <a:p>
            <a:pPr lvl="0"/>
            <a:fld id="{4CB2F329-40CB-43B5-9F6A-EA02B59E0785}" type="slidenum">
              <a:t>‹#›</a:t>
            </a:fld>
            <a:endParaRPr lang="en-US"/>
          </a:p>
        </p:txBody>
      </p:sp>
    </p:spTree>
    <p:extLst>
      <p:ext uri="{BB962C8B-B14F-4D97-AF65-F5344CB8AC3E}">
        <p14:creationId xmlns:p14="http://schemas.microsoft.com/office/powerpoint/2010/main" val="3165596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D6EF9A-E1C1-4EC8-4766-DC93A7C61DB0}"/>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內容版面配置區 2">
            <a:extLst>
              <a:ext uri="{FF2B5EF4-FFF2-40B4-BE49-F238E27FC236}">
                <a16:creationId xmlns:a16="http://schemas.microsoft.com/office/drawing/2014/main" id="{14AA71BF-0088-B829-9FB3-03845608CA75}"/>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文字版面配置區 3">
            <a:extLst>
              <a:ext uri="{FF2B5EF4-FFF2-40B4-BE49-F238E27FC236}">
                <a16:creationId xmlns:a16="http://schemas.microsoft.com/office/drawing/2014/main" id="{64D5F14A-B3DA-3776-9E71-DE951CE77397}"/>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097168CA-95E5-AA5F-8E64-605CCEBC65B9}"/>
              </a:ext>
            </a:extLst>
          </p:cNvPr>
          <p:cNvSpPr txBox="1">
            <a:spLocks noGrp="1"/>
          </p:cNvSpPr>
          <p:nvPr>
            <p:ph type="dt" sz="half" idx="7"/>
          </p:nvPr>
        </p:nvSpPr>
        <p:spPr/>
        <p:txBody>
          <a:bodyPr/>
          <a:lstStyle>
            <a:lvl1pPr>
              <a:defRPr/>
            </a:lvl1pPr>
          </a:lstStyle>
          <a:p>
            <a:pPr lvl="0"/>
            <a:fld id="{C9229844-12A2-4EDE-8ABE-2C55287ADE65}" type="datetime1">
              <a:rPr lang="en-US"/>
              <a:pPr lvl="0"/>
              <a:t>2023/09/20</a:t>
            </a:fld>
            <a:endParaRPr lang="en-US"/>
          </a:p>
        </p:txBody>
      </p:sp>
      <p:sp>
        <p:nvSpPr>
          <p:cNvPr id="6" name="頁尾版面配置區 5">
            <a:extLst>
              <a:ext uri="{FF2B5EF4-FFF2-40B4-BE49-F238E27FC236}">
                <a16:creationId xmlns:a16="http://schemas.microsoft.com/office/drawing/2014/main" id="{03B0BE99-B1AB-F4F0-E205-EDE7C821C0B7}"/>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B05E213D-D9AE-AF11-D6E4-A7FC77AE8C5B}"/>
              </a:ext>
            </a:extLst>
          </p:cNvPr>
          <p:cNvSpPr txBox="1">
            <a:spLocks noGrp="1"/>
          </p:cNvSpPr>
          <p:nvPr>
            <p:ph type="sldNum" sz="quarter" idx="8"/>
          </p:nvPr>
        </p:nvSpPr>
        <p:spPr/>
        <p:txBody>
          <a:bodyPr/>
          <a:lstStyle>
            <a:lvl1pPr>
              <a:defRPr/>
            </a:lvl1pPr>
          </a:lstStyle>
          <a:p>
            <a:pPr lvl="0"/>
            <a:fld id="{F3A1B00F-C08A-4A4A-A38D-A0E8F1681E15}" type="slidenum">
              <a:t>‹#›</a:t>
            </a:fld>
            <a:endParaRPr lang="en-US"/>
          </a:p>
        </p:txBody>
      </p:sp>
    </p:spTree>
    <p:extLst>
      <p:ext uri="{BB962C8B-B14F-4D97-AF65-F5344CB8AC3E}">
        <p14:creationId xmlns:p14="http://schemas.microsoft.com/office/powerpoint/2010/main" val="27721646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0DFC55-3E7D-2B37-0F49-961CE8E41D77}"/>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圖片版面配置區 2">
            <a:extLst>
              <a:ext uri="{FF2B5EF4-FFF2-40B4-BE49-F238E27FC236}">
                <a16:creationId xmlns:a16="http://schemas.microsoft.com/office/drawing/2014/main" id="{710899B6-1DD6-94C6-80AE-428B1F1FA795}"/>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1EC189F7-2C58-1DBD-BCC7-38E8CF570C8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BDFE8D1F-B76A-F17D-16A7-DF7D389FBB61}"/>
              </a:ext>
            </a:extLst>
          </p:cNvPr>
          <p:cNvSpPr txBox="1">
            <a:spLocks noGrp="1"/>
          </p:cNvSpPr>
          <p:nvPr>
            <p:ph type="dt" sz="half" idx="7"/>
          </p:nvPr>
        </p:nvSpPr>
        <p:spPr/>
        <p:txBody>
          <a:bodyPr/>
          <a:lstStyle>
            <a:lvl1pPr>
              <a:defRPr/>
            </a:lvl1pPr>
          </a:lstStyle>
          <a:p>
            <a:pPr lvl="0"/>
            <a:fld id="{08916599-B812-4B9F-AB0B-468C2EB4E4D6}" type="datetime1">
              <a:rPr lang="en-US"/>
              <a:pPr lvl="0"/>
              <a:t>2023/09/20</a:t>
            </a:fld>
            <a:endParaRPr lang="en-US"/>
          </a:p>
        </p:txBody>
      </p:sp>
      <p:sp>
        <p:nvSpPr>
          <p:cNvPr id="6" name="頁尾版面配置區 5">
            <a:extLst>
              <a:ext uri="{FF2B5EF4-FFF2-40B4-BE49-F238E27FC236}">
                <a16:creationId xmlns:a16="http://schemas.microsoft.com/office/drawing/2014/main" id="{FE71CC57-66C0-3B28-F89A-E19CA2435D48}"/>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7C99AF55-8C54-6BA2-6ED0-09550FE176A8}"/>
              </a:ext>
            </a:extLst>
          </p:cNvPr>
          <p:cNvSpPr txBox="1">
            <a:spLocks noGrp="1"/>
          </p:cNvSpPr>
          <p:nvPr>
            <p:ph type="sldNum" sz="quarter" idx="8"/>
          </p:nvPr>
        </p:nvSpPr>
        <p:spPr/>
        <p:txBody>
          <a:bodyPr/>
          <a:lstStyle>
            <a:lvl1pPr>
              <a:defRPr/>
            </a:lvl1pPr>
          </a:lstStyle>
          <a:p>
            <a:pPr lvl="0"/>
            <a:fld id="{F1347227-EC6F-42B0-B44B-1BDF0080D1F0}" type="slidenum">
              <a:t>‹#›</a:t>
            </a:fld>
            <a:endParaRPr lang="en-US"/>
          </a:p>
        </p:txBody>
      </p:sp>
    </p:spTree>
    <p:extLst>
      <p:ext uri="{BB962C8B-B14F-4D97-AF65-F5344CB8AC3E}">
        <p14:creationId xmlns:p14="http://schemas.microsoft.com/office/powerpoint/2010/main" val="1248339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3F3C11-7293-A711-C829-4D97EAE90C5E}"/>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FFED411A-3D15-13BE-87F6-E30E31DBD2C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E2CA8A3E-8810-D712-9C05-F9800A475789}"/>
              </a:ext>
            </a:extLst>
          </p:cNvPr>
          <p:cNvSpPr txBox="1">
            <a:spLocks noGrp="1"/>
          </p:cNvSpPr>
          <p:nvPr>
            <p:ph type="dt" sz="half" idx="7"/>
          </p:nvPr>
        </p:nvSpPr>
        <p:spPr/>
        <p:txBody>
          <a:bodyPr/>
          <a:lstStyle>
            <a:lvl1pPr>
              <a:defRPr/>
            </a:lvl1pPr>
          </a:lstStyle>
          <a:p>
            <a:pPr lvl="0"/>
            <a:fld id="{651CFA0B-0F8B-466F-B417-1DBC483A3286}" type="datetime1">
              <a:rPr lang="en-US"/>
              <a:pPr lvl="0"/>
              <a:t>2023/09/20</a:t>
            </a:fld>
            <a:endParaRPr lang="en-US"/>
          </a:p>
        </p:txBody>
      </p:sp>
      <p:sp>
        <p:nvSpPr>
          <p:cNvPr id="5" name="頁尾版面配置區 4">
            <a:extLst>
              <a:ext uri="{FF2B5EF4-FFF2-40B4-BE49-F238E27FC236}">
                <a16:creationId xmlns:a16="http://schemas.microsoft.com/office/drawing/2014/main" id="{2F83E5B7-A3D0-8222-28FE-D21485B9A2E2}"/>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1C00CDCB-D334-1B3D-6CDA-A7136762C5E6}"/>
              </a:ext>
            </a:extLst>
          </p:cNvPr>
          <p:cNvSpPr txBox="1">
            <a:spLocks noGrp="1"/>
          </p:cNvSpPr>
          <p:nvPr>
            <p:ph type="sldNum" sz="quarter" idx="8"/>
          </p:nvPr>
        </p:nvSpPr>
        <p:spPr/>
        <p:txBody>
          <a:bodyPr/>
          <a:lstStyle>
            <a:lvl1pPr>
              <a:defRPr/>
            </a:lvl1pPr>
          </a:lstStyle>
          <a:p>
            <a:pPr lvl="0"/>
            <a:fld id="{D65F21D0-0CB4-45EF-8970-346031EA5248}" type="slidenum">
              <a:t>‹#›</a:t>
            </a:fld>
            <a:endParaRPr lang="en-US"/>
          </a:p>
        </p:txBody>
      </p:sp>
    </p:spTree>
    <p:extLst>
      <p:ext uri="{BB962C8B-B14F-4D97-AF65-F5344CB8AC3E}">
        <p14:creationId xmlns:p14="http://schemas.microsoft.com/office/powerpoint/2010/main" val="1140448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61F0027-676D-A70F-4F64-C3E2CB0EB67B}"/>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3BA95DC8-EBF4-4BD3-02CE-9743D43131B6}"/>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BA58BF69-56CD-3470-E8DE-EC36741F6964}"/>
              </a:ext>
            </a:extLst>
          </p:cNvPr>
          <p:cNvSpPr txBox="1">
            <a:spLocks noGrp="1"/>
          </p:cNvSpPr>
          <p:nvPr>
            <p:ph type="dt" sz="half" idx="7"/>
          </p:nvPr>
        </p:nvSpPr>
        <p:spPr/>
        <p:txBody>
          <a:bodyPr/>
          <a:lstStyle>
            <a:lvl1pPr>
              <a:defRPr/>
            </a:lvl1pPr>
          </a:lstStyle>
          <a:p>
            <a:pPr lvl="0"/>
            <a:fld id="{808514DA-A6FB-47F6-817B-7AC6A3591FE0}" type="datetime1">
              <a:rPr lang="en-US"/>
              <a:pPr lvl="0"/>
              <a:t>2023/09/20</a:t>
            </a:fld>
            <a:endParaRPr lang="en-US"/>
          </a:p>
        </p:txBody>
      </p:sp>
      <p:sp>
        <p:nvSpPr>
          <p:cNvPr id="5" name="頁尾版面配置區 4">
            <a:extLst>
              <a:ext uri="{FF2B5EF4-FFF2-40B4-BE49-F238E27FC236}">
                <a16:creationId xmlns:a16="http://schemas.microsoft.com/office/drawing/2014/main" id="{BC39D199-47AF-11AD-EF66-5DD461BCDF0F}"/>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440F809C-EFCC-5C0E-644F-140FF022A738}"/>
              </a:ext>
            </a:extLst>
          </p:cNvPr>
          <p:cNvSpPr txBox="1">
            <a:spLocks noGrp="1"/>
          </p:cNvSpPr>
          <p:nvPr>
            <p:ph type="sldNum" sz="quarter" idx="8"/>
          </p:nvPr>
        </p:nvSpPr>
        <p:spPr/>
        <p:txBody>
          <a:bodyPr/>
          <a:lstStyle>
            <a:lvl1pPr>
              <a:defRPr/>
            </a:lvl1pPr>
          </a:lstStyle>
          <a:p>
            <a:pPr lvl="0"/>
            <a:fld id="{06703F2F-6CB6-482E-AA50-209DFB89EC1C}" type="slidenum">
              <a:t>‹#›</a:t>
            </a:fld>
            <a:endParaRPr lang="en-US"/>
          </a:p>
        </p:txBody>
      </p:sp>
    </p:spTree>
    <p:extLst>
      <p:ext uri="{BB962C8B-B14F-4D97-AF65-F5344CB8AC3E}">
        <p14:creationId xmlns:p14="http://schemas.microsoft.com/office/powerpoint/2010/main" val="28050099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D463CB-A436-45AB-74F8-A04310F7FFF7}"/>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EB48D136-A17C-594B-049B-D7403B35156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03043AE0-C1B9-CC93-74CC-441E0A37B636}"/>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a:extLst>
              <a:ext uri="{FF2B5EF4-FFF2-40B4-BE49-F238E27FC236}">
                <a16:creationId xmlns:a16="http://schemas.microsoft.com/office/drawing/2014/main" id="{987D0BFE-9B53-3EE0-84CF-02789B404D8B}"/>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C40FA427-27BC-B58E-D3AD-5C74A869B0C4}"/>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a:extLst>
              <a:ext uri="{FF2B5EF4-FFF2-40B4-BE49-F238E27FC236}">
                <a16:creationId xmlns:a16="http://schemas.microsoft.com/office/drawing/2014/main" id="{5EFFDF03-13BB-91DA-B404-A6E59DD3B9FA}"/>
              </a:ext>
            </a:extLst>
          </p:cNvPr>
          <p:cNvSpPr txBox="1">
            <a:spLocks noGrp="1"/>
          </p:cNvSpPr>
          <p:nvPr>
            <p:ph type="dt" sz="half" idx="7"/>
          </p:nvPr>
        </p:nvSpPr>
        <p:spPr/>
        <p:txBody>
          <a:bodyPr/>
          <a:lstStyle>
            <a:lvl1pPr>
              <a:defRPr/>
            </a:lvl1pPr>
          </a:lstStyle>
          <a:p>
            <a:pPr lvl="0"/>
            <a:fld id="{3E00EB34-32B5-40AB-906A-4AD7E2D326E2}" type="datetime1">
              <a:rPr lang="en-US"/>
              <a:pPr lvl="0"/>
              <a:t>9/20/2023</a:t>
            </a:fld>
            <a:endParaRPr lang="en-US"/>
          </a:p>
        </p:txBody>
      </p:sp>
      <p:sp>
        <p:nvSpPr>
          <p:cNvPr id="8" name="頁尾版面配置區 7">
            <a:extLst>
              <a:ext uri="{FF2B5EF4-FFF2-40B4-BE49-F238E27FC236}">
                <a16:creationId xmlns:a16="http://schemas.microsoft.com/office/drawing/2014/main" id="{10A1ACC1-B4E6-C69D-FDC7-E8F5D2030598}"/>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EECD127E-5C1A-D77E-3F8C-F7C7D25547E7}"/>
              </a:ext>
            </a:extLst>
          </p:cNvPr>
          <p:cNvSpPr txBox="1">
            <a:spLocks noGrp="1"/>
          </p:cNvSpPr>
          <p:nvPr>
            <p:ph type="sldNum" sz="quarter" idx="8"/>
          </p:nvPr>
        </p:nvSpPr>
        <p:spPr/>
        <p:txBody>
          <a:bodyPr/>
          <a:lstStyle>
            <a:lvl1pPr>
              <a:defRPr/>
            </a:lvl1pPr>
          </a:lstStyle>
          <a:p>
            <a:pPr lvl="0"/>
            <a:fld id="{6F7B58F0-EB65-409A-B0DF-AA23962448F5}" type="slidenum">
              <a:t>‹#›</a:t>
            </a:fld>
            <a:endParaRPr lang="en-US"/>
          </a:p>
        </p:txBody>
      </p:sp>
    </p:spTree>
    <p:extLst>
      <p:ext uri="{BB962C8B-B14F-4D97-AF65-F5344CB8AC3E}">
        <p14:creationId xmlns:p14="http://schemas.microsoft.com/office/powerpoint/2010/main" val="42331290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B6CC35-815D-5A2C-4DA7-246DD90F6249}"/>
              </a:ext>
            </a:extLst>
          </p:cNvPr>
          <p:cNvSpPr txBox="1">
            <a:spLocks noGrp="1"/>
          </p:cNvSpPr>
          <p:nvPr>
            <p:ph type="title"/>
          </p:nvPr>
        </p:nvSpPr>
        <p:spPr>
          <a:xfrm>
            <a:off x="838203" y="13441"/>
            <a:ext cx="10515600" cy="1325559"/>
          </a:xfrm>
        </p:spPr>
        <p:txBody>
          <a:bodyPr/>
          <a:lstStyle>
            <a:lvl1pPr>
              <a:defRPr/>
            </a:lvl1pPr>
          </a:lstStyle>
          <a:p>
            <a:pPr lvl="0"/>
            <a:r>
              <a:rPr lang="zh-TW"/>
              <a:t>按一下以編輯母片標題樣式</a:t>
            </a:r>
            <a:endParaRPr lang="en-US"/>
          </a:p>
        </p:txBody>
      </p:sp>
      <p:sp>
        <p:nvSpPr>
          <p:cNvPr id="3" name="日期版面配置區 2">
            <a:extLst>
              <a:ext uri="{FF2B5EF4-FFF2-40B4-BE49-F238E27FC236}">
                <a16:creationId xmlns:a16="http://schemas.microsoft.com/office/drawing/2014/main" id="{3A78EDC4-DCE2-99B7-3317-40F404A00F38}"/>
              </a:ext>
            </a:extLst>
          </p:cNvPr>
          <p:cNvSpPr txBox="1">
            <a:spLocks noGrp="1"/>
          </p:cNvSpPr>
          <p:nvPr>
            <p:ph type="dt" sz="half" idx="7"/>
          </p:nvPr>
        </p:nvSpPr>
        <p:spPr/>
        <p:txBody>
          <a:bodyPr/>
          <a:lstStyle>
            <a:lvl1pPr>
              <a:defRPr/>
            </a:lvl1pPr>
          </a:lstStyle>
          <a:p>
            <a:pPr lvl="0"/>
            <a:fld id="{08B017F1-5302-46CE-8BA2-B104CDF623C8}" type="datetime1">
              <a:rPr lang="en-US"/>
              <a:pPr lvl="0"/>
              <a:t>9/20/2023</a:t>
            </a:fld>
            <a:endParaRPr lang="en-US"/>
          </a:p>
        </p:txBody>
      </p:sp>
      <p:sp>
        <p:nvSpPr>
          <p:cNvPr id="4" name="頁尾版面配置區 3">
            <a:extLst>
              <a:ext uri="{FF2B5EF4-FFF2-40B4-BE49-F238E27FC236}">
                <a16:creationId xmlns:a16="http://schemas.microsoft.com/office/drawing/2014/main" id="{F74E0026-8293-215A-AA1E-54CC0134DE60}"/>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DD643BB6-9DDE-649C-6B43-45A118D51984}"/>
              </a:ext>
            </a:extLst>
          </p:cNvPr>
          <p:cNvSpPr txBox="1">
            <a:spLocks noGrp="1"/>
          </p:cNvSpPr>
          <p:nvPr>
            <p:ph type="sldNum" sz="quarter" idx="8"/>
          </p:nvPr>
        </p:nvSpPr>
        <p:spPr/>
        <p:txBody>
          <a:bodyPr/>
          <a:lstStyle>
            <a:lvl1pPr>
              <a:defRPr/>
            </a:lvl1pPr>
          </a:lstStyle>
          <a:p>
            <a:pPr lvl="0"/>
            <a:fld id="{C0797D9C-F004-47A1-9D32-26DB8F774C31}" type="slidenum">
              <a:t>‹#›</a:t>
            </a:fld>
            <a:endParaRPr lang="en-US"/>
          </a:p>
        </p:txBody>
      </p:sp>
    </p:spTree>
    <p:extLst>
      <p:ext uri="{BB962C8B-B14F-4D97-AF65-F5344CB8AC3E}">
        <p14:creationId xmlns:p14="http://schemas.microsoft.com/office/powerpoint/2010/main" val="12065170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040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206639-334D-0E2E-EB4C-A44B29FDB3AF}"/>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34668B0C-3292-0830-5AE0-806D1CB5BDFD}"/>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a:extLst>
              <a:ext uri="{FF2B5EF4-FFF2-40B4-BE49-F238E27FC236}">
                <a16:creationId xmlns:a16="http://schemas.microsoft.com/office/drawing/2014/main" id="{D3A88E0F-C23B-04A9-3632-E9245429105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6A3DFEDE-024B-74B3-C0FA-10E907776D2E}"/>
              </a:ext>
            </a:extLst>
          </p:cNvPr>
          <p:cNvSpPr txBox="1">
            <a:spLocks noGrp="1"/>
          </p:cNvSpPr>
          <p:nvPr>
            <p:ph type="dt" sz="half" idx="7"/>
          </p:nvPr>
        </p:nvSpPr>
        <p:spPr/>
        <p:txBody>
          <a:bodyPr/>
          <a:lstStyle>
            <a:lvl1pPr>
              <a:defRPr/>
            </a:lvl1pPr>
          </a:lstStyle>
          <a:p>
            <a:pPr lvl="0"/>
            <a:fld id="{9377CFAF-9DB7-4683-BDF8-DA171A46B96F}" type="datetime1">
              <a:rPr lang="en-US"/>
              <a:pPr lvl="0"/>
              <a:t>9/20/2023</a:t>
            </a:fld>
            <a:endParaRPr lang="en-US"/>
          </a:p>
        </p:txBody>
      </p:sp>
      <p:sp>
        <p:nvSpPr>
          <p:cNvPr id="6" name="頁尾版面配置區 5">
            <a:extLst>
              <a:ext uri="{FF2B5EF4-FFF2-40B4-BE49-F238E27FC236}">
                <a16:creationId xmlns:a16="http://schemas.microsoft.com/office/drawing/2014/main" id="{2113B5AA-0325-20BC-B016-402A3A2318B7}"/>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809C0ED2-A09B-ACB4-299B-91780D821EFD}"/>
              </a:ext>
            </a:extLst>
          </p:cNvPr>
          <p:cNvSpPr txBox="1">
            <a:spLocks noGrp="1"/>
          </p:cNvSpPr>
          <p:nvPr>
            <p:ph type="sldNum" sz="quarter" idx="8"/>
          </p:nvPr>
        </p:nvSpPr>
        <p:spPr/>
        <p:txBody>
          <a:bodyPr/>
          <a:lstStyle>
            <a:lvl1pPr>
              <a:defRPr/>
            </a:lvl1pPr>
          </a:lstStyle>
          <a:p>
            <a:pPr lvl="0"/>
            <a:fld id="{76797914-E255-4EFC-9603-505F6429FC7A}" type="slidenum">
              <a:t>‹#›</a:t>
            </a:fld>
            <a:endParaRPr lang="en-US"/>
          </a:p>
        </p:txBody>
      </p:sp>
    </p:spTree>
    <p:extLst>
      <p:ext uri="{BB962C8B-B14F-4D97-AF65-F5344CB8AC3E}">
        <p14:creationId xmlns:p14="http://schemas.microsoft.com/office/powerpoint/2010/main" val="33718663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9671DB-3A3F-5163-C7CA-E8056627807C}"/>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圖片版面配置區 2">
            <a:extLst>
              <a:ext uri="{FF2B5EF4-FFF2-40B4-BE49-F238E27FC236}">
                <a16:creationId xmlns:a16="http://schemas.microsoft.com/office/drawing/2014/main" id="{73C4FC99-2339-A704-238F-775A65C17CC6}"/>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B50925F3-7440-4304-1C24-16D4220B54D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F2D159E6-81CA-524E-92E0-AB04F9FDD2C2}"/>
              </a:ext>
            </a:extLst>
          </p:cNvPr>
          <p:cNvSpPr txBox="1">
            <a:spLocks noGrp="1"/>
          </p:cNvSpPr>
          <p:nvPr>
            <p:ph type="dt" sz="half" idx="7"/>
          </p:nvPr>
        </p:nvSpPr>
        <p:spPr/>
        <p:txBody>
          <a:bodyPr/>
          <a:lstStyle>
            <a:lvl1pPr>
              <a:defRPr/>
            </a:lvl1pPr>
          </a:lstStyle>
          <a:p>
            <a:pPr lvl="0"/>
            <a:fld id="{38B95F06-DDC9-4509-853D-CC2B3C48C29D}" type="datetime1">
              <a:rPr lang="en-US"/>
              <a:pPr lvl="0"/>
              <a:t>9/20/2023</a:t>
            </a:fld>
            <a:endParaRPr lang="en-US"/>
          </a:p>
        </p:txBody>
      </p:sp>
      <p:sp>
        <p:nvSpPr>
          <p:cNvPr id="6" name="頁尾版面配置區 5">
            <a:extLst>
              <a:ext uri="{FF2B5EF4-FFF2-40B4-BE49-F238E27FC236}">
                <a16:creationId xmlns:a16="http://schemas.microsoft.com/office/drawing/2014/main" id="{AB7FE6BA-1DD8-E903-42CD-EFB278AC6FCC}"/>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BD93A905-DDC5-797E-04DE-17E9E23696B6}"/>
              </a:ext>
            </a:extLst>
          </p:cNvPr>
          <p:cNvSpPr txBox="1">
            <a:spLocks noGrp="1"/>
          </p:cNvSpPr>
          <p:nvPr>
            <p:ph type="sldNum" sz="quarter" idx="8"/>
          </p:nvPr>
        </p:nvSpPr>
        <p:spPr/>
        <p:txBody>
          <a:bodyPr/>
          <a:lstStyle>
            <a:lvl1pPr>
              <a:defRPr/>
            </a:lvl1pPr>
          </a:lstStyle>
          <a:p>
            <a:pPr lvl="0"/>
            <a:fld id="{4A5463B4-2DB9-4233-B2AE-D101E00AEFDE}" type="slidenum">
              <a:t>‹#›</a:t>
            </a:fld>
            <a:endParaRPr lang="en-US"/>
          </a:p>
        </p:txBody>
      </p:sp>
    </p:spTree>
    <p:extLst>
      <p:ext uri="{BB962C8B-B14F-4D97-AF65-F5344CB8AC3E}">
        <p14:creationId xmlns:p14="http://schemas.microsoft.com/office/powerpoint/2010/main" val="3472092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98AC74E-D4D4-8937-41E3-70A10869B10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2934A38D-68D0-8493-20CA-8E6E367AF4B2}"/>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2BD23B28-E1D2-D97E-EE35-64B2B244301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F9EA5374-B631-4515-98E3-B7221FD901F2}" type="datetime1">
              <a:rPr lang="en-US"/>
              <a:pPr lvl="0"/>
              <a:t>9/20/2023</a:t>
            </a:fld>
            <a:endParaRPr lang="en-US"/>
          </a:p>
        </p:txBody>
      </p:sp>
      <p:sp>
        <p:nvSpPr>
          <p:cNvPr id="5" name="頁尾版面配置區 4">
            <a:extLst>
              <a:ext uri="{FF2B5EF4-FFF2-40B4-BE49-F238E27FC236}">
                <a16:creationId xmlns:a16="http://schemas.microsoft.com/office/drawing/2014/main" id="{4982E99A-E010-F51C-904E-10EBAFD8E57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投影片編號版面配置區 5">
            <a:extLst>
              <a:ext uri="{FF2B5EF4-FFF2-40B4-BE49-F238E27FC236}">
                <a16:creationId xmlns:a16="http://schemas.microsoft.com/office/drawing/2014/main" id="{D070E5A3-E801-5DBE-0C7E-7AF3B811579E}"/>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280F1C2B-38A5-4352-A158-728F13CA8122}" type="slidenum">
              <a:t>‹#›</a:t>
            </a:fld>
            <a:endParaRPr lang="en-US"/>
          </a:p>
        </p:txBody>
      </p:sp>
      <p:pic>
        <p:nvPicPr>
          <p:cNvPr id="7" name="Picture 2" descr="LOGO回首頁">
            <a:extLst>
              <a:ext uri="{FF2B5EF4-FFF2-40B4-BE49-F238E27FC236}">
                <a16:creationId xmlns:a16="http://schemas.microsoft.com/office/drawing/2014/main" id="{C3BDD2F0-EEC4-96C5-A0AD-1EA94E4ED5AD}"/>
              </a:ext>
            </a:extLst>
          </p:cNvPr>
          <p:cNvPicPr>
            <a:picLocks noChangeAspect="1"/>
          </p:cNvPicPr>
          <p:nvPr/>
        </p:nvPicPr>
        <p:blipFill>
          <a:blip r:embed="rId14"/>
          <a:srcRect/>
          <a:stretch>
            <a:fillRect/>
          </a:stretch>
        </p:blipFill>
        <p:spPr>
          <a:xfrm>
            <a:off x="10464905" y="6356351"/>
            <a:ext cx="1266992" cy="372645"/>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圖片 8">
            <a:extLst>
              <a:ext uri="{FF2B5EF4-FFF2-40B4-BE49-F238E27FC236}">
                <a16:creationId xmlns:a16="http://schemas.microsoft.com/office/drawing/2014/main" id="{2008444F-AEEA-CAE0-193B-72F2EBA8025E}"/>
              </a:ext>
            </a:extLst>
          </p:cNvPr>
          <p:cNvPicPr>
            <a:picLocks noChangeAspect="1"/>
          </p:cNvPicPr>
          <p:nvPr/>
        </p:nvPicPr>
        <p:blipFill>
          <a:blip r:embed="rId13"/>
          <a:stretch>
            <a:fillRect/>
          </a:stretch>
        </p:blipFill>
        <p:spPr>
          <a:xfrm>
            <a:off x="0" y="5568"/>
            <a:ext cx="12191996" cy="6846862"/>
          </a:xfrm>
          <a:prstGeom prst="rect">
            <a:avLst/>
          </a:prstGeom>
          <a:noFill/>
          <a:ln cap="flat">
            <a:noFill/>
          </a:ln>
        </p:spPr>
      </p:pic>
      <p:sp>
        <p:nvSpPr>
          <p:cNvPr id="3" name="標題版面配置區 1">
            <a:extLst>
              <a:ext uri="{FF2B5EF4-FFF2-40B4-BE49-F238E27FC236}">
                <a16:creationId xmlns:a16="http://schemas.microsoft.com/office/drawing/2014/main" id="{8F61C87A-22F1-B520-21AE-C183543EAD3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4" name="文字版面配置區 2">
            <a:extLst>
              <a:ext uri="{FF2B5EF4-FFF2-40B4-BE49-F238E27FC236}">
                <a16:creationId xmlns:a16="http://schemas.microsoft.com/office/drawing/2014/main" id="{E58265C2-D11E-2DD3-C295-22C267185592}"/>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3">
            <a:extLst>
              <a:ext uri="{FF2B5EF4-FFF2-40B4-BE49-F238E27FC236}">
                <a16:creationId xmlns:a16="http://schemas.microsoft.com/office/drawing/2014/main" id="{3EFF3F7F-1AB5-A6EB-AC05-E1CA98FC8734}"/>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F6DB3D0D-0C4A-4318-81EE-7B8B9FAE0D7B}" type="datetime1">
              <a:rPr lang="en-US"/>
              <a:pPr lvl="0"/>
              <a:t>9/20/2023</a:t>
            </a:fld>
            <a:endParaRPr lang="en-US"/>
          </a:p>
        </p:txBody>
      </p:sp>
      <p:sp>
        <p:nvSpPr>
          <p:cNvPr id="6" name="頁尾版面配置區 4">
            <a:extLst>
              <a:ext uri="{FF2B5EF4-FFF2-40B4-BE49-F238E27FC236}">
                <a16:creationId xmlns:a16="http://schemas.microsoft.com/office/drawing/2014/main" id="{0905C4F2-8A6E-F8F9-87C8-A9932C264326}"/>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7" name="投影片編號版面配置區 5">
            <a:extLst>
              <a:ext uri="{FF2B5EF4-FFF2-40B4-BE49-F238E27FC236}">
                <a16:creationId xmlns:a16="http://schemas.microsoft.com/office/drawing/2014/main" id="{F1757F12-1327-7EC5-F56E-11DCFE380DD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BCD87729-0501-4C17-B359-969BC78BB4DA}" type="slidenum">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6F4FC5A-5F6F-AB58-E9DF-92D88DF8A20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DD6DEC0C-3115-82E1-22AB-FAC144EDC96B}"/>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0317B850-455A-7626-F164-6DCD44B0E3B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E456EAF4-520E-4099-8126-F4E4DEA5AE15}" type="datetime1">
              <a:rPr lang="en-US"/>
              <a:pPr lvl="0"/>
              <a:t>9/20/2023</a:t>
            </a:fld>
            <a:endParaRPr lang="en-US"/>
          </a:p>
        </p:txBody>
      </p:sp>
      <p:sp>
        <p:nvSpPr>
          <p:cNvPr id="5" name="頁尾版面配置區 4">
            <a:extLst>
              <a:ext uri="{FF2B5EF4-FFF2-40B4-BE49-F238E27FC236}">
                <a16:creationId xmlns:a16="http://schemas.microsoft.com/office/drawing/2014/main" id="{1AB01F74-4618-B708-566C-9D462309E9A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6" name="投影片編號版面配置區 5">
            <a:extLst>
              <a:ext uri="{FF2B5EF4-FFF2-40B4-BE49-F238E27FC236}">
                <a16:creationId xmlns:a16="http://schemas.microsoft.com/office/drawing/2014/main" id="{F6F0C0AC-0BCD-AB0B-7F08-D8236ECFB08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AF24DD60-4760-403F-B539-ADD8D116D221}" type="slidenum">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C94C4C4-B60B-51A9-880C-BA7A790E6F9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p>
        </p:txBody>
      </p:sp>
      <p:sp>
        <p:nvSpPr>
          <p:cNvPr id="3" name="文字版面配置區 2">
            <a:extLst>
              <a:ext uri="{FF2B5EF4-FFF2-40B4-BE49-F238E27FC236}">
                <a16:creationId xmlns:a16="http://schemas.microsoft.com/office/drawing/2014/main" id="{7FD7358F-DF8B-C3E5-F649-0928EDC85AC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8C1071B3-ACCF-65A0-8575-C13E1D4429E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CE77C101-6D92-4827-A883-EBD16C954C5C}" type="datetime1">
              <a:rPr lang="en-US"/>
              <a:pPr lvl="0"/>
              <a:t>2023/09/20</a:t>
            </a:fld>
            <a:endParaRPr lang="en-US"/>
          </a:p>
        </p:txBody>
      </p:sp>
      <p:sp>
        <p:nvSpPr>
          <p:cNvPr id="5" name="頁尾版面配置區 4">
            <a:extLst>
              <a:ext uri="{FF2B5EF4-FFF2-40B4-BE49-F238E27FC236}">
                <a16:creationId xmlns:a16="http://schemas.microsoft.com/office/drawing/2014/main" id="{2E28D024-9E6D-4453-EEC6-DC4198996F1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6" name="投影片編號版面配置區 5">
            <a:extLst>
              <a:ext uri="{FF2B5EF4-FFF2-40B4-BE49-F238E27FC236}">
                <a16:creationId xmlns:a16="http://schemas.microsoft.com/office/drawing/2014/main" id="{027B8039-6E3F-191D-5258-9872CEED50C9}"/>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3D7BEDBB-A068-437C-88AB-59CF535BDD50}" type="slidenum">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29.wmf"/><Relationship Id="rId5" Type="http://schemas.openxmlformats.org/officeDocument/2006/relationships/oleObject" Target="../embeddings/oleObject1.bin"/><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33.wmf"/><Relationship Id="rId5" Type="http://schemas.openxmlformats.org/officeDocument/2006/relationships/oleObject" Target="../embeddings/oleObject2.bin"/><Relationship Id="rId4" Type="http://schemas.openxmlformats.org/officeDocument/2006/relationships/image" Target="../media/image3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mp"/><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name="Slide549">
    <p:spTree>
      <p:nvGrpSpPr>
        <p:cNvPr id="1" name=""/>
        <p:cNvGrpSpPr/>
        <p:nvPr/>
      </p:nvGrpSpPr>
      <p:grpSpPr>
        <a:xfrm>
          <a:off x="0" y="0"/>
          <a:ext cx="0" cy="0"/>
          <a:chOff x="0" y="0"/>
          <a:chExt cx="0" cy="0"/>
        </a:xfrm>
      </p:grpSpPr>
      <p:pic>
        <p:nvPicPr>
          <p:cNvPr id="2" name="圖片 2">
            <a:extLst>
              <a:ext uri="{FF2B5EF4-FFF2-40B4-BE49-F238E27FC236}">
                <a16:creationId xmlns:a16="http://schemas.microsoft.com/office/drawing/2014/main" id="{2E497F9D-1080-F26F-ECE0-100BD646E998}"/>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533">
    <p:spTree>
      <p:nvGrpSpPr>
        <p:cNvPr id="1" name=""/>
        <p:cNvGrpSpPr/>
        <p:nvPr/>
      </p:nvGrpSpPr>
      <p:grpSpPr>
        <a:xfrm>
          <a:off x="0" y="0"/>
          <a:ext cx="0" cy="0"/>
          <a:chOff x="0" y="0"/>
          <a:chExt cx="0" cy="0"/>
        </a:xfrm>
      </p:grpSpPr>
      <p:sp>
        <p:nvSpPr>
          <p:cNvPr id="2" name="矩形: 圓角化對角角落 21">
            <a:extLst>
              <a:ext uri="{FF2B5EF4-FFF2-40B4-BE49-F238E27FC236}">
                <a16:creationId xmlns:a16="http://schemas.microsoft.com/office/drawing/2014/main" id="{C80E3B13-D691-5F25-3934-A33C0B7A87E5}"/>
              </a:ext>
            </a:extLst>
          </p:cNvPr>
          <p:cNvSpPr/>
          <p:nvPr/>
        </p:nvSpPr>
        <p:spPr>
          <a:xfrm rot="16200004">
            <a:off x="1939598" y="1444943"/>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3" name="矩形 18">
            <a:extLst>
              <a:ext uri="{FF2B5EF4-FFF2-40B4-BE49-F238E27FC236}">
                <a16:creationId xmlns:a16="http://schemas.microsoft.com/office/drawing/2014/main" id="{D1BC87D9-89A3-3BB8-8D0D-BBA52D727080}"/>
              </a:ext>
            </a:extLst>
          </p:cNvPr>
          <p:cNvSpPr/>
          <p:nvPr/>
        </p:nvSpPr>
        <p:spPr>
          <a:xfrm>
            <a:off x="1180334" y="2205925"/>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學科基本能力</a:t>
            </a:r>
          </a:p>
        </p:txBody>
      </p:sp>
      <p:sp>
        <p:nvSpPr>
          <p:cNvPr id="4" name="矩形 9">
            <a:extLst>
              <a:ext uri="{FF2B5EF4-FFF2-40B4-BE49-F238E27FC236}">
                <a16:creationId xmlns:a16="http://schemas.microsoft.com/office/drawing/2014/main" id="{9D90A844-43B1-5358-96DC-F4B065E96352}"/>
              </a:ext>
            </a:extLst>
          </p:cNvPr>
          <p:cNvSpPr/>
          <p:nvPr/>
        </p:nvSpPr>
        <p:spPr>
          <a:xfrm>
            <a:off x="1344716" y="2776822"/>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維持一定比例的基本題。掌握學科基本知識。</a:t>
            </a:r>
            <a:endParaRPr lang="en-US" sz="2400" b="0" i="0" u="none" strike="noStrike" kern="1200" cap="none" spc="-170" baseline="0">
              <a:solidFill>
                <a:srgbClr val="548235"/>
              </a:solidFill>
              <a:uFillTx/>
              <a:latin typeface="標楷體" pitchFamily="65"/>
              <a:ea typeface="標楷體" pitchFamily="65"/>
            </a:endParaRPr>
          </a:p>
        </p:txBody>
      </p:sp>
      <p:sp>
        <p:nvSpPr>
          <p:cNvPr id="5" name="矩形: 圓角化對角角落 24">
            <a:extLst>
              <a:ext uri="{FF2B5EF4-FFF2-40B4-BE49-F238E27FC236}">
                <a16:creationId xmlns:a16="http://schemas.microsoft.com/office/drawing/2014/main" id="{81BE73F3-3F47-546A-D663-8E8D36A45D1D}"/>
              </a:ext>
            </a:extLst>
          </p:cNvPr>
          <p:cNvSpPr/>
          <p:nvPr/>
        </p:nvSpPr>
        <p:spPr>
          <a:xfrm rot="16200004">
            <a:off x="5460660" y="1451106"/>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6" name="矩形 18">
            <a:extLst>
              <a:ext uri="{FF2B5EF4-FFF2-40B4-BE49-F238E27FC236}">
                <a16:creationId xmlns:a16="http://schemas.microsoft.com/office/drawing/2014/main" id="{F2CDBF8F-D38C-410A-0530-C296A59C8741}"/>
              </a:ext>
            </a:extLst>
          </p:cNvPr>
          <p:cNvSpPr/>
          <p:nvPr/>
        </p:nvSpPr>
        <p:spPr>
          <a:xfrm>
            <a:off x="4701387" y="2212089"/>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統整應用能力</a:t>
            </a:r>
          </a:p>
        </p:txBody>
      </p:sp>
      <p:sp>
        <p:nvSpPr>
          <p:cNvPr id="7" name="矩形 9">
            <a:extLst>
              <a:ext uri="{FF2B5EF4-FFF2-40B4-BE49-F238E27FC236}">
                <a16:creationId xmlns:a16="http://schemas.microsoft.com/office/drawing/2014/main" id="{D05F55B9-03B5-87F9-F083-32ED9F196705}"/>
              </a:ext>
            </a:extLst>
          </p:cNvPr>
          <p:cNvSpPr/>
          <p:nvPr/>
        </p:nvSpPr>
        <p:spPr>
          <a:xfrm>
            <a:off x="4865778" y="2782985"/>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引導學生重視跨章節、跨科別、跨領域的學習。</a:t>
            </a:r>
          </a:p>
        </p:txBody>
      </p:sp>
      <p:sp>
        <p:nvSpPr>
          <p:cNvPr id="8" name="矩形: 圓角化對角角落 29">
            <a:extLst>
              <a:ext uri="{FF2B5EF4-FFF2-40B4-BE49-F238E27FC236}">
                <a16:creationId xmlns:a16="http://schemas.microsoft.com/office/drawing/2014/main" id="{387D40D6-9CB5-1ADE-B0D4-C93950A7A860}"/>
              </a:ext>
            </a:extLst>
          </p:cNvPr>
          <p:cNvSpPr/>
          <p:nvPr/>
        </p:nvSpPr>
        <p:spPr>
          <a:xfrm rot="16200004">
            <a:off x="8976281" y="1451106"/>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9" name="矩形 18">
            <a:extLst>
              <a:ext uri="{FF2B5EF4-FFF2-40B4-BE49-F238E27FC236}">
                <a16:creationId xmlns:a16="http://schemas.microsoft.com/office/drawing/2014/main" id="{9DDE3660-6E0A-7BC4-8662-1BA50416149E}"/>
              </a:ext>
            </a:extLst>
          </p:cNvPr>
          <p:cNvSpPr/>
          <p:nvPr/>
        </p:nvSpPr>
        <p:spPr>
          <a:xfrm>
            <a:off x="8217017" y="2212089"/>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科學探究能力</a:t>
            </a:r>
          </a:p>
        </p:txBody>
      </p:sp>
      <p:sp>
        <p:nvSpPr>
          <p:cNvPr id="10" name="矩形 9">
            <a:extLst>
              <a:ext uri="{FF2B5EF4-FFF2-40B4-BE49-F238E27FC236}">
                <a16:creationId xmlns:a16="http://schemas.microsoft.com/office/drawing/2014/main" id="{FE2DD4EF-54CB-FDF1-F779-9EFBA7CAFF4D}"/>
              </a:ext>
            </a:extLst>
          </p:cNvPr>
          <p:cNvSpPr/>
          <p:nvPr/>
        </p:nvSpPr>
        <p:spPr>
          <a:xfrm>
            <a:off x="8381399" y="2782985"/>
            <a:ext cx="3038761" cy="822301"/>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引導學生重視學習過程中的觀察與實驗。</a:t>
            </a:r>
          </a:p>
        </p:txBody>
      </p:sp>
      <p:sp>
        <p:nvSpPr>
          <p:cNvPr id="11" name="矩形: 圓角化對角角落 32">
            <a:extLst>
              <a:ext uri="{FF2B5EF4-FFF2-40B4-BE49-F238E27FC236}">
                <a16:creationId xmlns:a16="http://schemas.microsoft.com/office/drawing/2014/main" id="{F32D7C10-3AB0-8B0C-B108-9CCA551BF69C}"/>
              </a:ext>
            </a:extLst>
          </p:cNvPr>
          <p:cNvSpPr/>
          <p:nvPr/>
        </p:nvSpPr>
        <p:spPr>
          <a:xfrm rot="16200004">
            <a:off x="1939598" y="3448905"/>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12" name="矩形 18">
            <a:extLst>
              <a:ext uri="{FF2B5EF4-FFF2-40B4-BE49-F238E27FC236}">
                <a16:creationId xmlns:a16="http://schemas.microsoft.com/office/drawing/2014/main" id="{7C51ACE4-F428-F637-6DC9-19EE2B5D1ED8}"/>
              </a:ext>
            </a:extLst>
          </p:cNvPr>
          <p:cNvSpPr/>
          <p:nvPr/>
        </p:nvSpPr>
        <p:spPr>
          <a:xfrm>
            <a:off x="1180334" y="4209888"/>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邏輯推論能力</a:t>
            </a:r>
          </a:p>
        </p:txBody>
      </p:sp>
      <p:sp>
        <p:nvSpPr>
          <p:cNvPr id="13" name="矩形 9">
            <a:extLst>
              <a:ext uri="{FF2B5EF4-FFF2-40B4-BE49-F238E27FC236}">
                <a16:creationId xmlns:a16="http://schemas.microsoft.com/office/drawing/2014/main" id="{E0D3E342-D00A-0BE2-0844-344B9B781EFF}"/>
              </a:ext>
            </a:extLst>
          </p:cNvPr>
          <p:cNvSpPr/>
          <p:nvPr/>
        </p:nvSpPr>
        <p:spPr>
          <a:xfrm>
            <a:off x="1344716" y="4780775"/>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具備理解情境全貌，並做獨立思考與分析的知能。</a:t>
            </a:r>
          </a:p>
        </p:txBody>
      </p:sp>
      <p:sp>
        <p:nvSpPr>
          <p:cNvPr id="14" name="矩形: 圓角化對角角落 35">
            <a:extLst>
              <a:ext uri="{FF2B5EF4-FFF2-40B4-BE49-F238E27FC236}">
                <a16:creationId xmlns:a16="http://schemas.microsoft.com/office/drawing/2014/main" id="{F4036068-F51C-77D5-98B0-EB53C79B38DB}"/>
              </a:ext>
            </a:extLst>
          </p:cNvPr>
          <p:cNvSpPr/>
          <p:nvPr/>
        </p:nvSpPr>
        <p:spPr>
          <a:xfrm rot="16200004">
            <a:off x="5460660" y="3448905"/>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15" name="矩形 18">
            <a:extLst>
              <a:ext uri="{FF2B5EF4-FFF2-40B4-BE49-F238E27FC236}">
                <a16:creationId xmlns:a16="http://schemas.microsoft.com/office/drawing/2014/main" id="{EA2AB559-EA52-C1B8-4F11-79C7DB0D29F2}"/>
              </a:ext>
            </a:extLst>
          </p:cNvPr>
          <p:cNvSpPr/>
          <p:nvPr/>
        </p:nvSpPr>
        <p:spPr>
          <a:xfrm>
            <a:off x="4701387" y="4209888"/>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溝通表達能力</a:t>
            </a:r>
          </a:p>
        </p:txBody>
      </p:sp>
      <p:sp>
        <p:nvSpPr>
          <p:cNvPr id="16" name="矩形 9">
            <a:extLst>
              <a:ext uri="{FF2B5EF4-FFF2-40B4-BE49-F238E27FC236}">
                <a16:creationId xmlns:a16="http://schemas.microsoft.com/office/drawing/2014/main" id="{4DCDEFDE-2AC8-BC66-0A82-F4E5D20E5546}"/>
              </a:ext>
            </a:extLst>
          </p:cNvPr>
          <p:cNvSpPr/>
          <p:nvPr/>
        </p:nvSpPr>
        <p:spPr>
          <a:xfrm>
            <a:off x="4865778" y="4780775"/>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理解及使用語言、文字、數理等符號表達與溝通。</a:t>
            </a:r>
          </a:p>
        </p:txBody>
      </p:sp>
      <p:sp>
        <p:nvSpPr>
          <p:cNvPr id="17" name="矩形: 圓角化對角角落 38">
            <a:extLst>
              <a:ext uri="{FF2B5EF4-FFF2-40B4-BE49-F238E27FC236}">
                <a16:creationId xmlns:a16="http://schemas.microsoft.com/office/drawing/2014/main" id="{C5AA9011-5038-F66C-1ADB-9892E7A1D1A5}"/>
              </a:ext>
            </a:extLst>
          </p:cNvPr>
          <p:cNvSpPr/>
          <p:nvPr/>
        </p:nvSpPr>
        <p:spPr>
          <a:xfrm rot="16200004">
            <a:off x="8976281" y="3448905"/>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18" name="矩形 18">
            <a:extLst>
              <a:ext uri="{FF2B5EF4-FFF2-40B4-BE49-F238E27FC236}">
                <a16:creationId xmlns:a16="http://schemas.microsoft.com/office/drawing/2014/main" id="{C4B4959C-A588-6BCB-DEF6-A61FF8EDC235}"/>
              </a:ext>
            </a:extLst>
          </p:cNvPr>
          <p:cNvSpPr/>
          <p:nvPr/>
        </p:nvSpPr>
        <p:spPr>
          <a:xfrm>
            <a:off x="8217017" y="4209888"/>
            <a:ext cx="2322201" cy="822356"/>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閱讀理解能力</a:t>
            </a:r>
            <a:endParaRPr lang="en-US" sz="2400" b="1" i="0" u="none" strike="noStrike" kern="1200" cap="none" spc="-150" baseline="0">
              <a:solidFill>
                <a:srgbClr val="FFFFFF"/>
              </a:solidFill>
              <a:effectLst>
                <a:outerShdw dist="38096" dir="2700000">
                  <a:srgbClr val="000000"/>
                </a:outerShdw>
              </a:effectLst>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圖表轉譯能力</a:t>
            </a:r>
          </a:p>
        </p:txBody>
      </p:sp>
      <p:sp>
        <p:nvSpPr>
          <p:cNvPr id="19" name="矩形 9">
            <a:extLst>
              <a:ext uri="{FF2B5EF4-FFF2-40B4-BE49-F238E27FC236}">
                <a16:creationId xmlns:a16="http://schemas.microsoft.com/office/drawing/2014/main" id="{48907EC4-EE6F-53E5-8F32-C86B5790BBB8}"/>
              </a:ext>
            </a:extLst>
          </p:cNvPr>
          <p:cNvSpPr/>
          <p:nvPr/>
        </p:nvSpPr>
        <p:spPr>
          <a:xfrm>
            <a:off x="8381399" y="5169322"/>
            <a:ext cx="3038761" cy="627607"/>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理解形式多元的文本。</a:t>
            </a:r>
          </a:p>
        </p:txBody>
      </p:sp>
      <p:sp>
        <p:nvSpPr>
          <p:cNvPr id="20" name="矩形 42">
            <a:extLst>
              <a:ext uri="{FF2B5EF4-FFF2-40B4-BE49-F238E27FC236}">
                <a16:creationId xmlns:a16="http://schemas.microsoft.com/office/drawing/2014/main" id="{DB3EBB42-BC5E-503A-234B-81217ED7DE62}"/>
              </a:ext>
            </a:extLst>
          </p:cNvPr>
          <p:cNvSpPr/>
          <p:nvPr/>
        </p:nvSpPr>
        <p:spPr>
          <a:xfrm>
            <a:off x="803565" y="1695992"/>
            <a:ext cx="11065163" cy="4541294"/>
          </a:xfrm>
          <a:prstGeom prst="rect">
            <a:avLst/>
          </a:prstGeom>
          <a:noFill/>
          <a:ln w="57150" cap="flat">
            <a:solidFill>
              <a:srgbClr val="E2F0D9"/>
            </a:solidFill>
            <a:custDash>
              <a:ds d="800000" sp="8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1" name="矩形 43">
            <a:extLst>
              <a:ext uri="{FF2B5EF4-FFF2-40B4-BE49-F238E27FC236}">
                <a16:creationId xmlns:a16="http://schemas.microsoft.com/office/drawing/2014/main" id="{02B6ADC1-0735-8CCF-1622-76577473C614}"/>
              </a:ext>
            </a:extLst>
          </p:cNvPr>
          <p:cNvSpPr/>
          <p:nvPr/>
        </p:nvSpPr>
        <p:spPr>
          <a:xfrm>
            <a:off x="397160" y="1173129"/>
            <a:ext cx="2807857" cy="778099"/>
          </a:xfrm>
          <a:prstGeom prst="rect">
            <a:avLst/>
          </a:prstGeom>
          <a:solidFill>
            <a:srgbClr val="385723"/>
          </a:solidFill>
          <a:ln w="12701" cap="flat">
            <a:solidFill>
              <a:srgbClr val="3857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0" cap="none" spc="-150" baseline="0">
                <a:solidFill>
                  <a:srgbClr val="FFFFFF"/>
                </a:solidFill>
                <a:effectLst>
                  <a:outerShdw dist="38096" dir="2700000">
                    <a:srgbClr val="000000"/>
                  </a:outerShdw>
                </a:effectLst>
                <a:uFillTx/>
                <a:latin typeface="標楷體" pitchFamily="65"/>
                <a:ea typeface="標楷體" pitchFamily="65"/>
              </a:rPr>
              <a:t>評量能力多元</a:t>
            </a:r>
          </a:p>
        </p:txBody>
      </p:sp>
      <p:sp>
        <p:nvSpPr>
          <p:cNvPr id="22" name="矩形 23">
            <a:extLst>
              <a:ext uri="{FF2B5EF4-FFF2-40B4-BE49-F238E27FC236}">
                <a16:creationId xmlns:a16="http://schemas.microsoft.com/office/drawing/2014/main" id="{71A8B360-E52F-DBBA-A545-79B9AD31D855}"/>
              </a:ext>
            </a:extLst>
          </p:cNvPr>
          <p:cNvSpPr/>
          <p:nvPr/>
        </p:nvSpPr>
        <p:spPr>
          <a:xfrm>
            <a:off x="526474" y="1280361"/>
            <a:ext cx="2558472" cy="591123"/>
          </a:xfrm>
          <a:prstGeom prst="rect">
            <a:avLst/>
          </a:prstGeom>
          <a:noFill/>
          <a:ln w="34920"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3" name="矩形 24">
            <a:extLst>
              <a:ext uri="{FF2B5EF4-FFF2-40B4-BE49-F238E27FC236}">
                <a16:creationId xmlns:a16="http://schemas.microsoft.com/office/drawing/2014/main" id="{3C6EBE6A-CEC8-267E-DEE4-F6371CA1B385}"/>
              </a:ext>
            </a:extLst>
          </p:cNvPr>
          <p:cNvSpPr/>
          <p:nvPr/>
        </p:nvSpPr>
        <p:spPr>
          <a:xfrm>
            <a:off x="1218895" y="2229060"/>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4" name="矩形 25">
            <a:extLst>
              <a:ext uri="{FF2B5EF4-FFF2-40B4-BE49-F238E27FC236}">
                <a16:creationId xmlns:a16="http://schemas.microsoft.com/office/drawing/2014/main" id="{F19FC8DE-7C48-9674-1F22-373F1580DC09}"/>
              </a:ext>
            </a:extLst>
          </p:cNvPr>
          <p:cNvSpPr/>
          <p:nvPr/>
        </p:nvSpPr>
        <p:spPr>
          <a:xfrm>
            <a:off x="4742572" y="2233687"/>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5" name="矩形 26">
            <a:extLst>
              <a:ext uri="{FF2B5EF4-FFF2-40B4-BE49-F238E27FC236}">
                <a16:creationId xmlns:a16="http://schemas.microsoft.com/office/drawing/2014/main" id="{C5FEDC39-90FD-A77E-89D5-0C4FF6BADB7A}"/>
              </a:ext>
            </a:extLst>
          </p:cNvPr>
          <p:cNvSpPr/>
          <p:nvPr/>
        </p:nvSpPr>
        <p:spPr>
          <a:xfrm>
            <a:off x="8260360" y="2234638"/>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6" name="矩形 27">
            <a:extLst>
              <a:ext uri="{FF2B5EF4-FFF2-40B4-BE49-F238E27FC236}">
                <a16:creationId xmlns:a16="http://schemas.microsoft.com/office/drawing/2014/main" id="{2C03F8C7-4A47-7A58-3554-54ABEC9FB310}"/>
              </a:ext>
            </a:extLst>
          </p:cNvPr>
          <p:cNvSpPr/>
          <p:nvPr/>
        </p:nvSpPr>
        <p:spPr>
          <a:xfrm>
            <a:off x="1214277" y="4237978"/>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7" name="矩形 28">
            <a:extLst>
              <a:ext uri="{FF2B5EF4-FFF2-40B4-BE49-F238E27FC236}">
                <a16:creationId xmlns:a16="http://schemas.microsoft.com/office/drawing/2014/main" id="{315D77A1-8B16-37FC-8662-71F403EC7463}"/>
              </a:ext>
            </a:extLst>
          </p:cNvPr>
          <p:cNvSpPr/>
          <p:nvPr/>
        </p:nvSpPr>
        <p:spPr>
          <a:xfrm>
            <a:off x="4737954" y="4242596"/>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8" name="矩形 29">
            <a:extLst>
              <a:ext uri="{FF2B5EF4-FFF2-40B4-BE49-F238E27FC236}">
                <a16:creationId xmlns:a16="http://schemas.microsoft.com/office/drawing/2014/main" id="{F75AD4BF-F5D9-3E32-BE51-D494A1712974}"/>
              </a:ext>
            </a:extLst>
          </p:cNvPr>
          <p:cNvSpPr/>
          <p:nvPr/>
        </p:nvSpPr>
        <p:spPr>
          <a:xfrm>
            <a:off x="8255751" y="4243556"/>
            <a:ext cx="2235506" cy="766120"/>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9" name="標題 17">
            <a:extLst>
              <a:ext uri="{FF2B5EF4-FFF2-40B4-BE49-F238E27FC236}">
                <a16:creationId xmlns:a16="http://schemas.microsoft.com/office/drawing/2014/main" id="{37897393-8D76-5925-BF84-82AE3136A014}"/>
              </a:ext>
            </a:extLst>
          </p:cNvPr>
          <p:cNvSpPr txBox="1">
            <a:spLocks noGrp="1"/>
          </p:cNvSpPr>
          <p:nvPr>
            <p:ph type="title"/>
          </p:nvPr>
        </p:nvSpPr>
        <p:spPr>
          <a:xfrm>
            <a:off x="838203" y="12701"/>
            <a:ext cx="10515600" cy="1325559"/>
          </a:xfrm>
        </p:spPr>
        <p:txBody>
          <a:bodyPr anchorCtr="1"/>
          <a:lstStyle/>
          <a:p>
            <a:pPr lvl="0" algn="ctr"/>
            <a:r>
              <a:rPr lang="zh-TW" sz="4800" b="1">
                <a:latin typeface="標楷體" pitchFamily="65"/>
                <a:ea typeface="標楷體" pitchFamily="65"/>
              </a:rPr>
              <a:t>試題研發方向與特色</a:t>
            </a:r>
            <a:endParaRPr lang="en-US" sz="4800"/>
          </a:p>
        </p:txBody>
      </p:sp>
      <p:sp>
        <p:nvSpPr>
          <p:cNvPr id="30" name="投影片編號版面配置區 1">
            <a:extLst>
              <a:ext uri="{FF2B5EF4-FFF2-40B4-BE49-F238E27FC236}">
                <a16:creationId xmlns:a16="http://schemas.microsoft.com/office/drawing/2014/main" id="{986E8922-B22B-8E3F-31DA-BF05A20EA3B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DF6E03-A9B3-4C50-B5B9-07BB65AFD5CD}" type="slidenum">
              <a:t>10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534">
    <p:spTree>
      <p:nvGrpSpPr>
        <p:cNvPr id="1" name=""/>
        <p:cNvGrpSpPr/>
        <p:nvPr/>
      </p:nvGrpSpPr>
      <p:grpSpPr>
        <a:xfrm>
          <a:off x="0" y="0"/>
          <a:ext cx="0" cy="0"/>
          <a:chOff x="0" y="0"/>
          <a:chExt cx="0" cy="0"/>
        </a:xfrm>
      </p:grpSpPr>
      <p:pic>
        <p:nvPicPr>
          <p:cNvPr id="2" name="圖片 13">
            <a:extLst>
              <a:ext uri="{FF2B5EF4-FFF2-40B4-BE49-F238E27FC236}">
                <a16:creationId xmlns:a16="http://schemas.microsoft.com/office/drawing/2014/main" id="{1EE37F06-4AAF-5E7B-BA30-FC358AD21E41}"/>
              </a:ext>
            </a:extLst>
          </p:cNvPr>
          <p:cNvPicPr>
            <a:picLocks noChangeAspect="1"/>
          </p:cNvPicPr>
          <p:nvPr/>
        </p:nvPicPr>
        <p:blipFill>
          <a:blip r:embed="rId2"/>
          <a:srcRect l="31604" t="33164" r="29208" b="40604"/>
          <a:stretch>
            <a:fillRect/>
          </a:stretch>
        </p:blipFill>
        <p:spPr>
          <a:xfrm>
            <a:off x="2201646" y="1163345"/>
            <a:ext cx="4638979" cy="1728142"/>
          </a:xfrm>
          <a:prstGeom prst="rect">
            <a:avLst/>
          </a:prstGeom>
          <a:noFill/>
          <a:ln cap="flat">
            <a:noFill/>
          </a:ln>
        </p:spPr>
      </p:pic>
      <p:sp>
        <p:nvSpPr>
          <p:cNvPr id="3" name="內容版面配置區 2">
            <a:extLst>
              <a:ext uri="{FF2B5EF4-FFF2-40B4-BE49-F238E27FC236}">
                <a16:creationId xmlns:a16="http://schemas.microsoft.com/office/drawing/2014/main" id="{0C1BCCAD-6F8B-31C9-7B31-1B91AE90EE14}"/>
              </a:ext>
            </a:extLst>
          </p:cNvPr>
          <p:cNvSpPr txBox="1"/>
          <p:nvPr/>
        </p:nvSpPr>
        <p:spPr>
          <a:xfrm>
            <a:off x="2135562" y="4385498"/>
            <a:ext cx="7945898" cy="1944197"/>
          </a:xfrm>
          <a:prstGeom prst="rect">
            <a:avLst/>
          </a:prstGeom>
          <a:noFill/>
          <a:ln w="28575" cap="flat">
            <a:solidFill>
              <a:srgbClr val="9DC3E6"/>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內容版面配置區 2">
            <a:extLst>
              <a:ext uri="{FF2B5EF4-FFF2-40B4-BE49-F238E27FC236}">
                <a16:creationId xmlns:a16="http://schemas.microsoft.com/office/drawing/2014/main" id="{166DAB7E-5EFC-0143-3B1A-7A873C60EA0D}"/>
              </a:ext>
            </a:extLst>
          </p:cNvPr>
          <p:cNvSpPr txBox="1"/>
          <p:nvPr/>
        </p:nvSpPr>
        <p:spPr>
          <a:xfrm>
            <a:off x="2137638" y="3195489"/>
            <a:ext cx="7945898" cy="912488"/>
          </a:xfrm>
          <a:prstGeom prst="rect">
            <a:avLst/>
          </a:prstGeom>
          <a:noFill/>
          <a:ln w="28575" cap="flat">
            <a:solidFill>
              <a:srgbClr val="9DC3E6"/>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標題 1">
            <a:extLst>
              <a:ext uri="{FF2B5EF4-FFF2-40B4-BE49-F238E27FC236}">
                <a16:creationId xmlns:a16="http://schemas.microsoft.com/office/drawing/2014/main" id="{06FC9AF0-9B17-A870-3ADB-47675FC0A7F5}"/>
              </a:ext>
            </a:extLst>
          </p:cNvPr>
          <p:cNvSpPr txBox="1">
            <a:spLocks noGrp="1"/>
          </p:cNvSpPr>
          <p:nvPr>
            <p:ph type="title"/>
          </p:nvPr>
        </p:nvSpPr>
        <p:spPr/>
        <p:txBody>
          <a:bodyPr anchorCtr="1"/>
          <a:lstStyle/>
          <a:p>
            <a:pPr lvl="0" algn="ctr">
              <a:lnSpc>
                <a:spcPct val="100000"/>
              </a:lnSpc>
            </a:pPr>
            <a:r>
              <a:rPr lang="zh-TW" sz="4800" b="1">
                <a:latin typeface="標楷體" pitchFamily="65"/>
                <a:ea typeface="標楷體" pitchFamily="65"/>
              </a:rPr>
              <a:t>各科基本能力題示例</a:t>
            </a:r>
          </a:p>
        </p:txBody>
      </p:sp>
      <p:sp>
        <p:nvSpPr>
          <p:cNvPr id="6" name="內容版面配置區 2">
            <a:extLst>
              <a:ext uri="{FF2B5EF4-FFF2-40B4-BE49-F238E27FC236}">
                <a16:creationId xmlns:a16="http://schemas.microsoft.com/office/drawing/2014/main" id="{E8D63237-E953-F6C0-6186-CF8B2647C29F}"/>
              </a:ext>
            </a:extLst>
          </p:cNvPr>
          <p:cNvSpPr txBox="1">
            <a:spLocks noGrp="1"/>
          </p:cNvSpPr>
          <p:nvPr>
            <p:ph type="body" idx="4294967295"/>
          </p:nvPr>
        </p:nvSpPr>
        <p:spPr>
          <a:xfrm>
            <a:off x="2140967" y="1116016"/>
            <a:ext cx="7947022" cy="1781178"/>
          </a:xfrm>
          <a:ln w="28575">
            <a:solidFill>
              <a:srgbClr val="9DC3E6"/>
            </a:solidFill>
            <a:prstDash val="solid"/>
          </a:ln>
        </p:spPr>
        <p:txBody>
          <a:bodyPr/>
          <a:lstStyle/>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p:txBody>
      </p:sp>
      <p:pic>
        <p:nvPicPr>
          <p:cNvPr id="7" name="圖片 6">
            <a:extLst>
              <a:ext uri="{FF2B5EF4-FFF2-40B4-BE49-F238E27FC236}">
                <a16:creationId xmlns:a16="http://schemas.microsoft.com/office/drawing/2014/main" id="{772135F2-6B9F-17A6-87CB-0B77FC80001F}"/>
              </a:ext>
            </a:extLst>
          </p:cNvPr>
          <p:cNvPicPr>
            <a:picLocks noChangeAspect="1"/>
          </p:cNvPicPr>
          <p:nvPr/>
        </p:nvPicPr>
        <p:blipFill>
          <a:blip r:embed="rId3"/>
          <a:srcRect l="5113" t="45100" r="19288" b="36700"/>
          <a:stretch>
            <a:fillRect/>
          </a:stretch>
        </p:blipFill>
        <p:spPr>
          <a:xfrm>
            <a:off x="2187948" y="3250079"/>
            <a:ext cx="5994687" cy="811776"/>
          </a:xfrm>
          <a:prstGeom prst="rect">
            <a:avLst/>
          </a:prstGeom>
          <a:noFill/>
          <a:ln cap="flat">
            <a:noFill/>
          </a:ln>
        </p:spPr>
      </p:pic>
      <p:pic>
        <p:nvPicPr>
          <p:cNvPr id="8" name="圖片 7">
            <a:extLst>
              <a:ext uri="{FF2B5EF4-FFF2-40B4-BE49-F238E27FC236}">
                <a16:creationId xmlns:a16="http://schemas.microsoft.com/office/drawing/2014/main" id="{930BB648-7E59-3075-A417-1F146561BC2C}"/>
              </a:ext>
            </a:extLst>
          </p:cNvPr>
          <p:cNvPicPr>
            <a:picLocks noChangeAspect="1"/>
          </p:cNvPicPr>
          <p:nvPr/>
        </p:nvPicPr>
        <p:blipFill>
          <a:blip r:embed="rId4"/>
          <a:srcRect l="12988" t="34600" r="38582" b="43000"/>
          <a:stretch>
            <a:fillRect/>
          </a:stretch>
        </p:blipFill>
        <p:spPr>
          <a:xfrm>
            <a:off x="2152104" y="4438461"/>
            <a:ext cx="7040239" cy="1831607"/>
          </a:xfrm>
          <a:prstGeom prst="rect">
            <a:avLst/>
          </a:prstGeom>
          <a:noFill/>
          <a:ln cap="flat">
            <a:noFill/>
          </a:ln>
        </p:spPr>
      </p:pic>
      <p:pic>
        <p:nvPicPr>
          <p:cNvPr id="9" name="圖片 4" descr="Thumbnail for version as of 00:15, 30 November 2007">
            <a:extLst>
              <a:ext uri="{FF2B5EF4-FFF2-40B4-BE49-F238E27FC236}">
                <a16:creationId xmlns:a16="http://schemas.microsoft.com/office/drawing/2014/main" id="{7B8254CE-D478-DE60-5F19-EAACC9A94808}"/>
              </a:ext>
            </a:extLst>
          </p:cNvPr>
          <p:cNvPicPr>
            <a:picLocks noChangeAspect="1"/>
          </p:cNvPicPr>
          <p:nvPr/>
        </p:nvPicPr>
        <p:blipFill>
          <a:blip r:embed="rId5"/>
          <a:stretch>
            <a:fillRect/>
          </a:stretch>
        </p:blipFill>
        <p:spPr>
          <a:xfrm>
            <a:off x="6112782" y="1929612"/>
            <a:ext cx="216027" cy="203426"/>
          </a:xfrm>
          <a:prstGeom prst="rect">
            <a:avLst/>
          </a:prstGeom>
          <a:noFill/>
          <a:ln cap="flat">
            <a:noFill/>
          </a:ln>
        </p:spPr>
      </p:pic>
      <p:pic>
        <p:nvPicPr>
          <p:cNvPr id="10" name="圖片 13" descr="Thumbnail for version as of 00:15, 30 November 2007">
            <a:extLst>
              <a:ext uri="{FF2B5EF4-FFF2-40B4-BE49-F238E27FC236}">
                <a16:creationId xmlns:a16="http://schemas.microsoft.com/office/drawing/2014/main" id="{449A65E7-ED8A-0FBD-9341-37D8C513AEDE}"/>
              </a:ext>
            </a:extLst>
          </p:cNvPr>
          <p:cNvPicPr>
            <a:picLocks noChangeAspect="1"/>
          </p:cNvPicPr>
          <p:nvPr/>
        </p:nvPicPr>
        <p:blipFill>
          <a:blip r:embed="rId5"/>
          <a:stretch>
            <a:fillRect/>
          </a:stretch>
        </p:blipFill>
        <p:spPr>
          <a:xfrm>
            <a:off x="4511823" y="3747613"/>
            <a:ext cx="216027" cy="203426"/>
          </a:xfrm>
          <a:prstGeom prst="rect">
            <a:avLst/>
          </a:prstGeom>
          <a:noFill/>
          <a:ln cap="flat">
            <a:noFill/>
          </a:ln>
        </p:spPr>
      </p:pic>
      <p:pic>
        <p:nvPicPr>
          <p:cNvPr id="11" name="圖片 14" descr="Thumbnail for version as of 00:15, 30 November 2007">
            <a:extLst>
              <a:ext uri="{FF2B5EF4-FFF2-40B4-BE49-F238E27FC236}">
                <a16:creationId xmlns:a16="http://schemas.microsoft.com/office/drawing/2014/main" id="{2FF8ACF3-51A9-94F0-DC94-247C795355C5}"/>
              </a:ext>
            </a:extLst>
          </p:cNvPr>
          <p:cNvPicPr>
            <a:picLocks noChangeAspect="1"/>
          </p:cNvPicPr>
          <p:nvPr/>
        </p:nvPicPr>
        <p:blipFill>
          <a:blip r:embed="rId5"/>
          <a:stretch>
            <a:fillRect/>
          </a:stretch>
        </p:blipFill>
        <p:spPr>
          <a:xfrm>
            <a:off x="8074627" y="4813639"/>
            <a:ext cx="216027" cy="203426"/>
          </a:xfrm>
          <a:prstGeom prst="rect">
            <a:avLst/>
          </a:prstGeom>
          <a:noFill/>
          <a:ln cap="flat">
            <a:noFill/>
          </a:ln>
        </p:spPr>
      </p:pic>
      <p:sp>
        <p:nvSpPr>
          <p:cNvPr id="12" name="投影片編號版面配置區 1">
            <a:extLst>
              <a:ext uri="{FF2B5EF4-FFF2-40B4-BE49-F238E27FC236}">
                <a16:creationId xmlns:a16="http://schemas.microsoft.com/office/drawing/2014/main" id="{078F1A3D-82B8-1C42-4210-93B72F7E13D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77D232-3771-4AD4-9566-5AFD25412E53}" type="slidenum">
              <a:t>11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535">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6A359329-5E04-527A-B045-8B1E773934C1}"/>
              </a:ext>
            </a:extLst>
          </p:cNvPr>
          <p:cNvSpPr/>
          <p:nvPr/>
        </p:nvSpPr>
        <p:spPr>
          <a:xfrm>
            <a:off x="2091315" y="5726448"/>
            <a:ext cx="8100258" cy="924220"/>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3" name="圖片 10">
            <a:extLst>
              <a:ext uri="{FF2B5EF4-FFF2-40B4-BE49-F238E27FC236}">
                <a16:creationId xmlns:a16="http://schemas.microsoft.com/office/drawing/2014/main" id="{8CBAFCB4-50A8-CB32-9EC5-D6383E654118}"/>
              </a:ext>
            </a:extLst>
          </p:cNvPr>
          <p:cNvPicPr>
            <a:picLocks noChangeAspect="1"/>
          </p:cNvPicPr>
          <p:nvPr/>
        </p:nvPicPr>
        <p:blipFill>
          <a:blip r:embed="rId2"/>
          <a:srcRect l="6279" t="54922" r="9046" b="13579"/>
          <a:stretch>
            <a:fillRect/>
          </a:stretch>
        </p:blipFill>
        <p:spPr>
          <a:xfrm>
            <a:off x="2124297" y="1226521"/>
            <a:ext cx="8071006" cy="1688055"/>
          </a:xfrm>
          <a:prstGeom prst="rect">
            <a:avLst/>
          </a:prstGeom>
          <a:noFill/>
          <a:ln cap="flat">
            <a:noFill/>
          </a:ln>
        </p:spPr>
      </p:pic>
      <p:sp>
        <p:nvSpPr>
          <p:cNvPr id="4" name="標題 1">
            <a:extLst>
              <a:ext uri="{FF2B5EF4-FFF2-40B4-BE49-F238E27FC236}">
                <a16:creationId xmlns:a16="http://schemas.microsoft.com/office/drawing/2014/main" id="{B8BA5CA9-C09A-A0CF-F177-61A75CC84B6F}"/>
              </a:ext>
            </a:extLst>
          </p:cNvPr>
          <p:cNvSpPr txBox="1">
            <a:spLocks noGrp="1"/>
          </p:cNvSpPr>
          <p:nvPr>
            <p:ph type="title"/>
          </p:nvPr>
        </p:nvSpPr>
        <p:spPr/>
        <p:txBody>
          <a:bodyPr anchorCtr="1"/>
          <a:lstStyle/>
          <a:p>
            <a:pPr lvl="0" algn="ctr">
              <a:lnSpc>
                <a:spcPct val="100000"/>
              </a:lnSpc>
            </a:pPr>
            <a:r>
              <a:rPr lang="zh-TW" sz="4800" b="1">
                <a:latin typeface="標楷體" pitchFamily="65"/>
                <a:ea typeface="標楷體" pitchFamily="65"/>
              </a:rPr>
              <a:t>各科基本能力題示例</a:t>
            </a:r>
          </a:p>
        </p:txBody>
      </p:sp>
      <p:sp>
        <p:nvSpPr>
          <p:cNvPr id="5" name="內容版面配置區 2">
            <a:extLst>
              <a:ext uri="{FF2B5EF4-FFF2-40B4-BE49-F238E27FC236}">
                <a16:creationId xmlns:a16="http://schemas.microsoft.com/office/drawing/2014/main" id="{D3610E3E-A17E-DFEF-203E-B230C680FAEF}"/>
              </a:ext>
            </a:extLst>
          </p:cNvPr>
          <p:cNvSpPr txBox="1">
            <a:spLocks noGrp="1"/>
          </p:cNvSpPr>
          <p:nvPr>
            <p:ph type="body" idx="4294967295"/>
          </p:nvPr>
        </p:nvSpPr>
        <p:spPr>
          <a:xfrm>
            <a:off x="2086221" y="1249765"/>
            <a:ext cx="8099426" cy="1755776"/>
          </a:xfrm>
          <a:ln w="28575">
            <a:solidFill>
              <a:srgbClr val="9DC3E6"/>
            </a:solidFill>
            <a:prstDash val="solid"/>
          </a:ln>
        </p:spPr>
        <p:txBody>
          <a:bodyPr/>
          <a:lstStyle/>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p:txBody>
      </p:sp>
      <p:pic>
        <p:nvPicPr>
          <p:cNvPr id="6" name="圖片 5">
            <a:extLst>
              <a:ext uri="{FF2B5EF4-FFF2-40B4-BE49-F238E27FC236}">
                <a16:creationId xmlns:a16="http://schemas.microsoft.com/office/drawing/2014/main" id="{63068990-8E59-C9D1-6226-B401D97CAC5A}"/>
              </a:ext>
            </a:extLst>
          </p:cNvPr>
          <p:cNvPicPr>
            <a:picLocks noChangeAspect="1"/>
          </p:cNvPicPr>
          <p:nvPr/>
        </p:nvPicPr>
        <p:blipFill>
          <a:blip r:embed="rId3"/>
          <a:srcRect l="10625" t="26901" r="18894" b="35300"/>
          <a:stretch>
            <a:fillRect/>
          </a:stretch>
        </p:blipFill>
        <p:spPr>
          <a:xfrm>
            <a:off x="2156420" y="3143350"/>
            <a:ext cx="7966792" cy="2403390"/>
          </a:xfrm>
          <a:prstGeom prst="rect">
            <a:avLst/>
          </a:prstGeom>
          <a:noFill/>
          <a:ln cap="flat">
            <a:noFill/>
          </a:ln>
        </p:spPr>
      </p:pic>
      <p:sp>
        <p:nvSpPr>
          <p:cNvPr id="7" name="內容版面配置區 2">
            <a:extLst>
              <a:ext uri="{FF2B5EF4-FFF2-40B4-BE49-F238E27FC236}">
                <a16:creationId xmlns:a16="http://schemas.microsoft.com/office/drawing/2014/main" id="{081EAB75-D9C9-A466-825F-307E27684E57}"/>
              </a:ext>
            </a:extLst>
          </p:cNvPr>
          <p:cNvSpPr txBox="1"/>
          <p:nvPr/>
        </p:nvSpPr>
        <p:spPr>
          <a:xfrm>
            <a:off x="2093939" y="3098938"/>
            <a:ext cx="8100258" cy="2519812"/>
          </a:xfrm>
          <a:prstGeom prst="rect">
            <a:avLst/>
          </a:prstGeom>
          <a:noFill/>
          <a:ln w="28575" cap="flat">
            <a:solidFill>
              <a:srgbClr val="9DC3E6"/>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8" name="圖片 8" descr="Thumbnail for version as of 00:15, 30 November 2007">
            <a:extLst>
              <a:ext uri="{FF2B5EF4-FFF2-40B4-BE49-F238E27FC236}">
                <a16:creationId xmlns:a16="http://schemas.microsoft.com/office/drawing/2014/main" id="{7C2FD9D1-016F-B182-9653-0FE30215CC59}"/>
              </a:ext>
            </a:extLst>
          </p:cNvPr>
          <p:cNvPicPr>
            <a:picLocks noChangeAspect="1"/>
          </p:cNvPicPr>
          <p:nvPr/>
        </p:nvPicPr>
        <p:blipFill>
          <a:blip r:embed="rId4"/>
          <a:stretch>
            <a:fillRect/>
          </a:stretch>
        </p:blipFill>
        <p:spPr>
          <a:xfrm>
            <a:off x="6697230" y="2311740"/>
            <a:ext cx="216027" cy="203426"/>
          </a:xfrm>
          <a:prstGeom prst="rect">
            <a:avLst/>
          </a:prstGeom>
          <a:noFill/>
          <a:ln cap="flat">
            <a:noFill/>
          </a:ln>
        </p:spPr>
      </p:pic>
      <p:pic>
        <p:nvPicPr>
          <p:cNvPr id="9" name="圖片 9" descr="Thumbnail for version as of 00:15, 30 November 2007">
            <a:extLst>
              <a:ext uri="{FF2B5EF4-FFF2-40B4-BE49-F238E27FC236}">
                <a16:creationId xmlns:a16="http://schemas.microsoft.com/office/drawing/2014/main" id="{4E5F8B23-14BE-FA77-A28C-C71B0C35BC9E}"/>
              </a:ext>
            </a:extLst>
          </p:cNvPr>
          <p:cNvPicPr>
            <a:picLocks noChangeAspect="1"/>
          </p:cNvPicPr>
          <p:nvPr/>
        </p:nvPicPr>
        <p:blipFill>
          <a:blip r:embed="rId4"/>
          <a:stretch>
            <a:fillRect/>
          </a:stretch>
        </p:blipFill>
        <p:spPr>
          <a:xfrm>
            <a:off x="2550023" y="4086417"/>
            <a:ext cx="216027" cy="203426"/>
          </a:xfrm>
          <a:prstGeom prst="rect">
            <a:avLst/>
          </a:prstGeom>
          <a:noFill/>
          <a:ln cap="flat">
            <a:noFill/>
          </a:ln>
        </p:spPr>
      </p:pic>
      <p:sp>
        <p:nvSpPr>
          <p:cNvPr id="10" name="矩形 11">
            <a:extLst>
              <a:ext uri="{FF2B5EF4-FFF2-40B4-BE49-F238E27FC236}">
                <a16:creationId xmlns:a16="http://schemas.microsoft.com/office/drawing/2014/main" id="{AECC0250-D4F5-1B84-5326-957C89F097F0}"/>
              </a:ext>
            </a:extLst>
          </p:cNvPr>
          <p:cNvSpPr/>
          <p:nvPr/>
        </p:nvSpPr>
        <p:spPr>
          <a:xfrm>
            <a:off x="2093939" y="5788600"/>
            <a:ext cx="8151537" cy="76944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相對簡單的情境，或是學生熟悉的情境。</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記憶或理解學科重要知識。</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11" name="投影片編號版面配置區 1">
            <a:extLst>
              <a:ext uri="{FF2B5EF4-FFF2-40B4-BE49-F238E27FC236}">
                <a16:creationId xmlns:a16="http://schemas.microsoft.com/office/drawing/2014/main" id="{57BDB4B6-006B-064D-0961-04827422F71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97EDEF-27FC-4992-AD86-81564BABC848}" type="slidenum">
              <a:t>12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536">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583B7A67-AAAF-D684-BA17-DDE0D33E0E9D}"/>
              </a:ext>
            </a:extLst>
          </p:cNvPr>
          <p:cNvSpPr/>
          <p:nvPr/>
        </p:nvSpPr>
        <p:spPr>
          <a:xfrm>
            <a:off x="1974363" y="5383173"/>
            <a:ext cx="8326224" cy="1446553"/>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B1E7FA89-E08E-09B2-012E-1F2141217A4D}"/>
              </a:ext>
            </a:extLst>
          </p:cNvPr>
          <p:cNvSpPr txBox="1">
            <a:spLocks noGrp="1"/>
          </p:cNvSpPr>
          <p:nvPr>
            <p:ph type="title"/>
          </p:nvPr>
        </p:nvSpPr>
        <p:spPr/>
        <p:txBody>
          <a:bodyPr anchorCtr="1"/>
          <a:lstStyle/>
          <a:p>
            <a:pPr lvl="0" algn="ctr">
              <a:lnSpc>
                <a:spcPct val="100000"/>
              </a:lnSpc>
            </a:pPr>
            <a:r>
              <a:rPr lang="zh-TW" sz="4800" b="1">
                <a:latin typeface="標楷體" pitchFamily="65"/>
                <a:ea typeface="標楷體" pitchFamily="65"/>
              </a:rPr>
              <a:t>國文科示例</a:t>
            </a:r>
          </a:p>
        </p:txBody>
      </p:sp>
      <p:sp>
        <p:nvSpPr>
          <p:cNvPr id="4" name="內容版面配置區 2">
            <a:extLst>
              <a:ext uri="{FF2B5EF4-FFF2-40B4-BE49-F238E27FC236}">
                <a16:creationId xmlns:a16="http://schemas.microsoft.com/office/drawing/2014/main" id="{C4D7354C-D078-41D0-DE6B-78F16C77C2F8}"/>
              </a:ext>
            </a:extLst>
          </p:cNvPr>
          <p:cNvSpPr txBox="1">
            <a:spLocks noGrp="1"/>
          </p:cNvSpPr>
          <p:nvPr>
            <p:ph type="body" idx="4294967295"/>
          </p:nvPr>
        </p:nvSpPr>
        <p:spPr>
          <a:xfrm>
            <a:off x="1980023" y="1051157"/>
            <a:ext cx="8312152" cy="4248146"/>
          </a:xfrm>
          <a:ln w="28575">
            <a:solidFill>
              <a:srgbClr val="A7C9E8"/>
            </a:solidFill>
            <a:prstDash val="solid"/>
          </a:ln>
        </p:spPr>
        <p:txBody>
          <a:bodyPr/>
          <a:lstStyle/>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p:txBody>
      </p:sp>
      <p:pic>
        <p:nvPicPr>
          <p:cNvPr id="5" name="圖片 5">
            <a:extLst>
              <a:ext uri="{FF2B5EF4-FFF2-40B4-BE49-F238E27FC236}">
                <a16:creationId xmlns:a16="http://schemas.microsoft.com/office/drawing/2014/main" id="{764D24CF-3FA2-CBF1-6BB6-3F54B0939F09}"/>
              </a:ext>
            </a:extLst>
          </p:cNvPr>
          <p:cNvPicPr>
            <a:picLocks noChangeAspect="1"/>
          </p:cNvPicPr>
          <p:nvPr/>
        </p:nvPicPr>
        <p:blipFill>
          <a:blip r:embed="rId2"/>
          <a:srcRect l="18500" t="28300" r="23225" b="18500"/>
          <a:stretch>
            <a:fillRect/>
          </a:stretch>
        </p:blipFill>
        <p:spPr>
          <a:xfrm>
            <a:off x="2143143" y="1071320"/>
            <a:ext cx="7977728" cy="4096667"/>
          </a:xfrm>
          <a:prstGeom prst="rect">
            <a:avLst/>
          </a:prstGeom>
          <a:noFill/>
          <a:ln cap="flat">
            <a:noFill/>
          </a:ln>
        </p:spPr>
      </p:pic>
      <p:pic>
        <p:nvPicPr>
          <p:cNvPr id="6" name="圖片 6" descr="Thumbnail for version as of 00:15, 30 November 2007">
            <a:extLst>
              <a:ext uri="{FF2B5EF4-FFF2-40B4-BE49-F238E27FC236}">
                <a16:creationId xmlns:a16="http://schemas.microsoft.com/office/drawing/2014/main" id="{88F0E4C1-295F-BFDF-F283-6AAC41C73032}"/>
              </a:ext>
            </a:extLst>
          </p:cNvPr>
          <p:cNvPicPr>
            <a:picLocks noChangeAspect="1"/>
          </p:cNvPicPr>
          <p:nvPr/>
        </p:nvPicPr>
        <p:blipFill>
          <a:blip r:embed="rId3"/>
          <a:stretch>
            <a:fillRect/>
          </a:stretch>
        </p:blipFill>
        <p:spPr>
          <a:xfrm>
            <a:off x="6528047" y="4900644"/>
            <a:ext cx="216027" cy="203426"/>
          </a:xfrm>
          <a:prstGeom prst="rect">
            <a:avLst/>
          </a:prstGeom>
          <a:noFill/>
          <a:ln cap="flat">
            <a:noFill/>
          </a:ln>
        </p:spPr>
      </p:pic>
      <p:sp>
        <p:nvSpPr>
          <p:cNvPr id="7" name="矩形 7">
            <a:extLst>
              <a:ext uri="{FF2B5EF4-FFF2-40B4-BE49-F238E27FC236}">
                <a16:creationId xmlns:a16="http://schemas.microsoft.com/office/drawing/2014/main" id="{A467E35F-F56A-2778-4045-29EF6DE27030}"/>
              </a:ext>
            </a:extLst>
          </p:cNvPr>
          <p:cNvSpPr/>
          <p:nvPr/>
        </p:nvSpPr>
        <p:spPr>
          <a:xfrm>
            <a:off x="1919865" y="5383173"/>
            <a:ext cx="8401744" cy="1446553"/>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國文科評量內容包含</a:t>
            </a:r>
            <a:r>
              <a:rPr lang="zh-TW" sz="2200" b="1" i="0" u="none" strike="noStrike" kern="1200" cap="none" spc="0" baseline="0">
                <a:solidFill>
                  <a:srgbClr val="000000"/>
                </a:solidFill>
                <a:uFillTx/>
                <a:latin typeface="Times New Roman" pitchFamily="18"/>
                <a:ea typeface="標楷體" pitchFamily="65"/>
                <a:cs typeface="Times New Roman" pitchFamily="18"/>
              </a:rPr>
              <a:t>常用字的形音義、詞語的理解與使用、基本的語文常識、句段篇章的理解與賞析、文本的統整與應用</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本題除評量學生是否能理解句意，也評量</a:t>
            </a:r>
            <a:r>
              <a:rPr lang="zh-TW" sz="2200" b="0" i="0" u="none" strike="noStrike" kern="1200" cap="none" spc="0" baseline="0">
                <a:solidFill>
                  <a:srgbClr val="0000FF"/>
                </a:solidFill>
                <a:uFillTx/>
                <a:latin typeface="Times New Roman" pitchFamily="18"/>
                <a:ea typeface="標楷體" pitchFamily="65"/>
                <a:cs typeface="Times New Roman" pitchFamily="18"/>
              </a:rPr>
              <a:t>統整文本訊息</a:t>
            </a:r>
            <a:r>
              <a:rPr lang="zh-TW" sz="2200" b="0" i="0" u="none" strike="noStrike" kern="1200" cap="none" spc="0" baseline="0">
                <a:solidFill>
                  <a:srgbClr val="000000"/>
                </a:solidFill>
                <a:uFillTx/>
                <a:latin typeface="Times New Roman" pitchFamily="18"/>
                <a:ea typeface="標楷體" pitchFamily="65"/>
                <a:cs typeface="Times New Roman" pitchFamily="18"/>
              </a:rPr>
              <a:t>與</a:t>
            </a:r>
            <a:r>
              <a:rPr lang="zh-TW" sz="2200" b="0" i="0" u="none" strike="noStrike" kern="1200" cap="none" spc="0" baseline="0">
                <a:solidFill>
                  <a:srgbClr val="0000FF"/>
                </a:solidFill>
                <a:uFillTx/>
                <a:latin typeface="Times New Roman" pitchFamily="18"/>
                <a:ea typeface="標楷體" pitchFamily="65"/>
                <a:cs typeface="Times New Roman" pitchFamily="18"/>
              </a:rPr>
              <a:t>推論</a:t>
            </a:r>
            <a:r>
              <a:rPr lang="zh-TW" sz="2200" b="0" i="0" u="none" strike="noStrike" kern="1200" cap="none" spc="0" baseline="0">
                <a:solidFill>
                  <a:srgbClr val="000000"/>
                </a:solidFill>
                <a:uFillTx/>
                <a:latin typeface="Times New Roman" pitchFamily="18"/>
                <a:ea typeface="標楷體" pitchFamily="65"/>
                <a:cs typeface="Times New Roman" pitchFamily="18"/>
              </a:rPr>
              <a:t>的能力。</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8" name="投影片編號版面配置區 1">
            <a:extLst>
              <a:ext uri="{FF2B5EF4-FFF2-40B4-BE49-F238E27FC236}">
                <a16:creationId xmlns:a16="http://schemas.microsoft.com/office/drawing/2014/main" id="{A5D39210-6E73-7361-9D35-5EA281C2C22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0F9C562-8FC3-4230-B780-4C8971E3D3F1}" type="slidenum">
              <a:t>13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537">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169EBA6-E228-5437-5640-BE3F8019269E}"/>
              </a:ext>
            </a:extLst>
          </p:cNvPr>
          <p:cNvSpPr/>
          <p:nvPr/>
        </p:nvSpPr>
        <p:spPr>
          <a:xfrm>
            <a:off x="1907813" y="6100867"/>
            <a:ext cx="8508693" cy="773527"/>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3" name="圖片 8">
            <a:extLst>
              <a:ext uri="{FF2B5EF4-FFF2-40B4-BE49-F238E27FC236}">
                <a16:creationId xmlns:a16="http://schemas.microsoft.com/office/drawing/2014/main" id="{67277B5C-1B4F-8563-CC70-112F80A469AC}"/>
              </a:ext>
            </a:extLst>
          </p:cNvPr>
          <p:cNvPicPr>
            <a:picLocks noChangeAspect="1"/>
          </p:cNvPicPr>
          <p:nvPr/>
        </p:nvPicPr>
        <p:blipFill>
          <a:blip r:embed="rId3"/>
          <a:srcRect l="1926" t="1116" r="833" b="2931"/>
          <a:stretch>
            <a:fillRect/>
          </a:stretch>
        </p:blipFill>
        <p:spPr>
          <a:xfrm>
            <a:off x="2058460" y="915378"/>
            <a:ext cx="8358045" cy="5027243"/>
          </a:xfrm>
          <a:prstGeom prst="rect">
            <a:avLst/>
          </a:prstGeom>
          <a:noFill/>
          <a:ln cap="flat">
            <a:noFill/>
          </a:ln>
        </p:spPr>
      </p:pic>
      <p:sp>
        <p:nvSpPr>
          <p:cNvPr id="4" name="標題 1">
            <a:extLst>
              <a:ext uri="{FF2B5EF4-FFF2-40B4-BE49-F238E27FC236}">
                <a16:creationId xmlns:a16="http://schemas.microsoft.com/office/drawing/2014/main" id="{842470A9-EC69-54DA-1B21-45BE80858051}"/>
              </a:ext>
            </a:extLst>
          </p:cNvPr>
          <p:cNvSpPr txBox="1">
            <a:spLocks noGrp="1"/>
          </p:cNvSpPr>
          <p:nvPr>
            <p:ph type="title" idx="4294967295"/>
          </p:nvPr>
        </p:nvSpPr>
        <p:spPr>
          <a:xfrm>
            <a:off x="0" y="-55558"/>
            <a:ext cx="12160248" cy="1143000"/>
          </a:xfrm>
        </p:spPr>
        <p:txBody>
          <a:bodyPr anchorCtr="1"/>
          <a:lstStyle/>
          <a:p>
            <a:pPr lvl="0" algn="ctr">
              <a:lnSpc>
                <a:spcPct val="100000"/>
              </a:lnSpc>
            </a:pPr>
            <a:r>
              <a:rPr lang="zh-TW" sz="4800" b="1">
                <a:latin typeface="標楷體" pitchFamily="65"/>
                <a:ea typeface="標楷體" pitchFamily="65"/>
              </a:rPr>
              <a:t>英語科</a:t>
            </a:r>
            <a:r>
              <a:rPr lang="en-US" sz="4800" b="1">
                <a:latin typeface="標楷體" pitchFamily="65"/>
                <a:ea typeface="標楷體" pitchFamily="65"/>
              </a:rPr>
              <a:t>(</a:t>
            </a:r>
            <a:r>
              <a:rPr lang="zh-TW" sz="4800" b="1">
                <a:latin typeface="標楷體" pitchFamily="65"/>
                <a:ea typeface="標楷體" pitchFamily="65"/>
              </a:rPr>
              <a:t>閱讀</a:t>
            </a:r>
            <a:r>
              <a:rPr lang="en-US" sz="4800" b="1">
                <a:latin typeface="標楷體" pitchFamily="65"/>
                <a:ea typeface="標楷體" pitchFamily="65"/>
              </a:rPr>
              <a:t>)</a:t>
            </a:r>
            <a:r>
              <a:rPr lang="zh-TW" sz="4800" b="1">
                <a:latin typeface="標楷體" pitchFamily="65"/>
                <a:ea typeface="標楷體" pitchFamily="65"/>
              </a:rPr>
              <a:t>示例</a:t>
            </a:r>
            <a:endParaRPr lang="en-US" sz="4800" b="1">
              <a:latin typeface="標楷體" pitchFamily="65"/>
              <a:ea typeface="標楷體" pitchFamily="65"/>
            </a:endParaRPr>
          </a:p>
        </p:txBody>
      </p:sp>
      <p:sp>
        <p:nvSpPr>
          <p:cNvPr id="5" name="矩形 4">
            <a:extLst>
              <a:ext uri="{FF2B5EF4-FFF2-40B4-BE49-F238E27FC236}">
                <a16:creationId xmlns:a16="http://schemas.microsoft.com/office/drawing/2014/main" id="{CE9C97AC-F650-39E0-1B0B-7F8D1D277EBE}"/>
              </a:ext>
            </a:extLst>
          </p:cNvPr>
          <p:cNvSpPr/>
          <p:nvPr/>
        </p:nvSpPr>
        <p:spPr>
          <a:xfrm>
            <a:off x="1844564" y="6087252"/>
            <a:ext cx="8613977" cy="76944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英語閱讀的</a:t>
            </a:r>
            <a:r>
              <a:rPr lang="zh-TW" sz="2200" b="1" i="0" u="none" strike="noStrike" kern="1200" cap="none" spc="0" baseline="0">
                <a:solidFill>
                  <a:srgbClr val="000000"/>
                </a:solidFill>
                <a:uFillTx/>
                <a:latin typeface="Times New Roman" pitchFamily="18"/>
                <a:ea typeface="標楷體" pitchFamily="65"/>
                <a:cs typeface="Times New Roman" pitchFamily="18"/>
              </a:rPr>
              <a:t>單題評量字彙、語意、語法，題組評量篇章理解</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選文中使用超出學生學習範圍的單字，會</a:t>
            </a:r>
            <a:r>
              <a:rPr lang="zh-TW" sz="2200" b="0" i="0" u="none" strike="noStrike" kern="1200" cap="none" spc="0" baseline="0">
                <a:solidFill>
                  <a:srgbClr val="0000FF"/>
                </a:solidFill>
                <a:uFillTx/>
                <a:latin typeface="Times New Roman" pitchFamily="18"/>
                <a:ea typeface="標楷體" pitchFamily="65"/>
                <a:cs typeface="Times New Roman" pitchFamily="18"/>
              </a:rPr>
              <a:t>提供小字典</a:t>
            </a:r>
            <a:r>
              <a:rPr lang="zh-TW" sz="2200" b="0" i="0" u="none" strike="noStrike" kern="1200" cap="none" spc="0" baseline="0">
                <a:solidFill>
                  <a:srgbClr val="000000"/>
                </a:solidFill>
                <a:uFillTx/>
                <a:latin typeface="Times New Roman" pitchFamily="18"/>
                <a:ea typeface="標楷體" pitchFamily="65"/>
                <a:cs typeface="Times New Roman" pitchFamily="18"/>
              </a:rPr>
              <a:t>幫助理解。</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6" name="矩形 2">
            <a:extLst>
              <a:ext uri="{FF2B5EF4-FFF2-40B4-BE49-F238E27FC236}">
                <a16:creationId xmlns:a16="http://schemas.microsoft.com/office/drawing/2014/main" id="{9E2707C0-0703-1289-A694-BB4D2079407F}"/>
              </a:ext>
            </a:extLst>
          </p:cNvPr>
          <p:cNvSpPr/>
          <p:nvPr/>
        </p:nvSpPr>
        <p:spPr>
          <a:xfrm>
            <a:off x="1907813" y="915378"/>
            <a:ext cx="8508693" cy="5109868"/>
          </a:xfrm>
          <a:prstGeom prst="rect">
            <a:avLst/>
          </a:prstGeom>
          <a:noFill/>
          <a:ln w="28575" cap="flat">
            <a:solidFill>
              <a:srgbClr val="A7C9E8"/>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imes New Roman" pitchFamily="18"/>
              <a:ea typeface="標楷體" pitchFamily="65"/>
              <a:cs typeface="Times New Roman" pitchFamily="18"/>
            </a:endParaRPr>
          </a:p>
        </p:txBody>
      </p:sp>
      <p:pic>
        <p:nvPicPr>
          <p:cNvPr id="7" name="圖片 11">
            <a:extLst>
              <a:ext uri="{FF2B5EF4-FFF2-40B4-BE49-F238E27FC236}">
                <a16:creationId xmlns:a16="http://schemas.microsoft.com/office/drawing/2014/main" id="{86E992B1-32E8-D355-DAD2-CDFD8B1E3AC8}"/>
              </a:ext>
            </a:extLst>
          </p:cNvPr>
          <p:cNvPicPr>
            <a:picLocks noChangeAspect="1"/>
          </p:cNvPicPr>
          <p:nvPr/>
        </p:nvPicPr>
        <p:blipFill>
          <a:blip r:embed="rId4"/>
          <a:stretch>
            <a:fillRect/>
          </a:stretch>
        </p:blipFill>
        <p:spPr>
          <a:xfrm rot="10799991" flipH="1">
            <a:off x="6731676" y="5507495"/>
            <a:ext cx="3945553" cy="531366"/>
          </a:xfrm>
          <a:prstGeom prst="rect">
            <a:avLst/>
          </a:prstGeom>
          <a:noFill/>
          <a:ln cap="flat">
            <a:noFill/>
          </a:ln>
        </p:spPr>
      </p:pic>
      <p:sp>
        <p:nvSpPr>
          <p:cNvPr id="8" name="投影片編號版面配置區 1">
            <a:extLst>
              <a:ext uri="{FF2B5EF4-FFF2-40B4-BE49-F238E27FC236}">
                <a16:creationId xmlns:a16="http://schemas.microsoft.com/office/drawing/2014/main" id="{24EEF02A-C89D-05A7-3E3B-010D308F88B9}"/>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6D27AA-AC41-4C3B-A406-12FBB097B975}" type="slidenum">
              <a:t>14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538">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934F1EA-697F-C5B4-5C3C-231164ED1C06}"/>
              </a:ext>
            </a:extLst>
          </p:cNvPr>
          <p:cNvSpPr/>
          <p:nvPr/>
        </p:nvSpPr>
        <p:spPr>
          <a:xfrm>
            <a:off x="1633740" y="3592110"/>
            <a:ext cx="8963890" cy="1636300"/>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54BD6638-434A-CB9B-FE58-B6086B84106F}"/>
              </a:ext>
            </a:extLst>
          </p:cNvPr>
          <p:cNvSpPr txBox="1">
            <a:spLocks noGrp="1"/>
          </p:cNvSpPr>
          <p:nvPr>
            <p:ph type="title"/>
          </p:nvPr>
        </p:nvSpPr>
        <p:spPr/>
        <p:txBody>
          <a:bodyPr anchorCtr="1"/>
          <a:lstStyle/>
          <a:p>
            <a:pPr lvl="0" algn="ctr">
              <a:lnSpc>
                <a:spcPct val="100000"/>
              </a:lnSpc>
            </a:pPr>
            <a:r>
              <a:rPr lang="zh-TW" sz="4800" b="1">
                <a:latin typeface="標楷體" pitchFamily="65"/>
                <a:ea typeface="標楷體" pitchFamily="65"/>
              </a:rPr>
              <a:t>英語科</a:t>
            </a:r>
            <a:r>
              <a:rPr lang="en-US" sz="4800" b="1">
                <a:latin typeface="標楷體" pitchFamily="65"/>
                <a:ea typeface="標楷體" pitchFamily="65"/>
              </a:rPr>
              <a:t>(</a:t>
            </a:r>
            <a:r>
              <a:rPr lang="zh-TW" sz="4800" b="1">
                <a:latin typeface="標楷體" pitchFamily="65"/>
                <a:ea typeface="標楷體" pitchFamily="65"/>
              </a:rPr>
              <a:t>閱讀</a:t>
            </a:r>
            <a:r>
              <a:rPr lang="en-US" sz="4800" b="1">
                <a:latin typeface="標楷體" pitchFamily="65"/>
                <a:ea typeface="標楷體" pitchFamily="65"/>
              </a:rPr>
              <a:t>)</a:t>
            </a:r>
            <a:r>
              <a:rPr lang="zh-TW" sz="4800" b="1">
                <a:latin typeface="標楷體" pitchFamily="65"/>
                <a:ea typeface="標楷體" pitchFamily="65"/>
              </a:rPr>
              <a:t>示例</a:t>
            </a:r>
            <a:endParaRPr lang="en-US" sz="4800" b="1">
              <a:latin typeface="標楷體" pitchFamily="65"/>
              <a:ea typeface="標楷體" pitchFamily="65"/>
            </a:endParaRPr>
          </a:p>
        </p:txBody>
      </p:sp>
      <p:sp>
        <p:nvSpPr>
          <p:cNvPr id="4" name="矩形 4">
            <a:extLst>
              <a:ext uri="{FF2B5EF4-FFF2-40B4-BE49-F238E27FC236}">
                <a16:creationId xmlns:a16="http://schemas.microsoft.com/office/drawing/2014/main" id="{CADA326F-A98D-08B7-E507-934BCD43490B}"/>
              </a:ext>
            </a:extLst>
          </p:cNvPr>
          <p:cNvSpPr/>
          <p:nvPr/>
        </p:nvSpPr>
        <p:spPr>
          <a:xfrm>
            <a:off x="1549551" y="3696288"/>
            <a:ext cx="8922065" cy="1446553"/>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本題組的文本跨領域取材，為藝術領域的主題，討論名曲「給愛麗絲」的創作由來。</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本子題評量學生</a:t>
            </a:r>
            <a:r>
              <a:rPr lang="zh-TW" sz="2200" b="0" i="0" u="none" strike="noStrike" kern="0" cap="none" spc="0" baseline="0">
                <a:solidFill>
                  <a:srgbClr val="000000"/>
                </a:solidFill>
                <a:uFillTx/>
                <a:latin typeface="Times New Roman" pitchFamily="18"/>
                <a:ea typeface="標楷體" pitchFamily="65"/>
                <a:cs typeface="Times New Roman" pitchFamily="18"/>
              </a:rPr>
              <a:t>是否能統整文意</a:t>
            </a:r>
            <a:r>
              <a:rPr lang="zh-TW" sz="2200" b="0" i="0" u="none" strike="noStrike" kern="1200" cap="none" spc="0" baseline="0">
                <a:solidFill>
                  <a:srgbClr val="000000"/>
                </a:solidFill>
                <a:uFillTx/>
                <a:latin typeface="Times New Roman" pitchFamily="18"/>
                <a:ea typeface="標楷體" pitchFamily="65"/>
                <a:cs typeface="Times New Roman" pitchFamily="18"/>
              </a:rPr>
              <a:t>，反映核心素養</a:t>
            </a:r>
            <a:r>
              <a:rPr lang="zh-TW" sz="2200" b="0" i="0" u="none" strike="noStrike" kern="1200" cap="none" spc="0" baseline="0">
                <a:solidFill>
                  <a:srgbClr val="0000FF"/>
                </a:solidFill>
                <a:uFillTx/>
                <a:latin typeface="Times New Roman" pitchFamily="18"/>
                <a:ea typeface="標楷體" pitchFamily="65"/>
                <a:cs typeface="Times New Roman" pitchFamily="18"/>
              </a:rPr>
              <a:t>系統性理解與推演</a:t>
            </a:r>
            <a:r>
              <a:rPr lang="zh-TW" sz="2200" b="0" i="0" u="none" strike="noStrike" kern="1200" cap="none" spc="0" baseline="0">
                <a:solidFill>
                  <a:srgbClr val="000000"/>
                </a:solidFill>
                <a:uFillTx/>
                <a:latin typeface="Times New Roman" pitchFamily="18"/>
                <a:ea typeface="標楷體" pitchFamily="65"/>
                <a:cs typeface="Times New Roman" pitchFamily="18"/>
              </a:rPr>
              <a:t>的能力。</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矩形 2">
            <a:extLst>
              <a:ext uri="{FF2B5EF4-FFF2-40B4-BE49-F238E27FC236}">
                <a16:creationId xmlns:a16="http://schemas.microsoft.com/office/drawing/2014/main" id="{BF63E8E6-B22A-D91F-44C4-FD88E62AB329}"/>
              </a:ext>
            </a:extLst>
          </p:cNvPr>
          <p:cNvSpPr/>
          <p:nvPr/>
        </p:nvSpPr>
        <p:spPr>
          <a:xfrm>
            <a:off x="1652211" y="1524003"/>
            <a:ext cx="8922065" cy="1904996"/>
          </a:xfrm>
          <a:prstGeom prst="rect">
            <a:avLst/>
          </a:prstGeom>
          <a:noFill/>
          <a:ln w="28575" cap="flat">
            <a:solidFill>
              <a:srgbClr val="9DC3E6"/>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imes New Roman" pitchFamily="18"/>
              <a:ea typeface="標楷體" pitchFamily="65"/>
              <a:cs typeface="Times New Roman" pitchFamily="18"/>
            </a:endParaRPr>
          </a:p>
        </p:txBody>
      </p:sp>
      <p:pic>
        <p:nvPicPr>
          <p:cNvPr id="6" name="圖片 7" descr="Thumbnail for version as of 00:15, 30 November 2007">
            <a:extLst>
              <a:ext uri="{FF2B5EF4-FFF2-40B4-BE49-F238E27FC236}">
                <a16:creationId xmlns:a16="http://schemas.microsoft.com/office/drawing/2014/main" id="{C5F40890-09AE-2A6A-58B6-C1A621772F4E}"/>
              </a:ext>
            </a:extLst>
          </p:cNvPr>
          <p:cNvPicPr>
            <a:picLocks noChangeAspect="1"/>
          </p:cNvPicPr>
          <p:nvPr/>
        </p:nvPicPr>
        <p:blipFill>
          <a:blip r:embed="rId2"/>
          <a:stretch>
            <a:fillRect/>
          </a:stretch>
        </p:blipFill>
        <p:spPr>
          <a:xfrm>
            <a:off x="6336782" y="3044631"/>
            <a:ext cx="250518" cy="235896"/>
          </a:xfrm>
          <a:prstGeom prst="rect">
            <a:avLst/>
          </a:prstGeom>
          <a:noFill/>
          <a:ln cap="flat">
            <a:noFill/>
          </a:ln>
        </p:spPr>
      </p:pic>
      <p:sp>
        <p:nvSpPr>
          <p:cNvPr id="7" name="文字方塊 10">
            <a:extLst>
              <a:ext uri="{FF2B5EF4-FFF2-40B4-BE49-F238E27FC236}">
                <a16:creationId xmlns:a16="http://schemas.microsoft.com/office/drawing/2014/main" id="{3BE47C72-F778-5447-495F-00AF35FD5BE9}"/>
              </a:ext>
            </a:extLst>
          </p:cNvPr>
          <p:cNvSpPr txBox="1"/>
          <p:nvPr/>
        </p:nvSpPr>
        <p:spPr>
          <a:xfrm>
            <a:off x="1815733" y="1629588"/>
            <a:ext cx="6598593" cy="178510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What do the three stories in the reading all talk about?</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(A) Who Beethoven’s true love was.</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(B) Who played “For Elise” the best.</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(C) How “For Elise” became popular. </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rPr>
              <a:t>(D) Why Beethoven wrote “For Elise.”</a:t>
            </a:r>
            <a:endParaRPr lang="en-US" sz="2200" b="0" i="0" u="none" strike="noStrike" kern="1200" cap="none" spc="0" baseline="0">
              <a:solidFill>
                <a:srgbClr val="000000"/>
              </a:solidFill>
              <a:uFillTx/>
              <a:latin typeface="Calibri"/>
              <a:ea typeface="新細明體" pitchFamily="18"/>
            </a:endParaRPr>
          </a:p>
        </p:txBody>
      </p:sp>
      <p:sp>
        <p:nvSpPr>
          <p:cNvPr id="8" name="投影片編號版面配置區 1">
            <a:extLst>
              <a:ext uri="{FF2B5EF4-FFF2-40B4-BE49-F238E27FC236}">
                <a16:creationId xmlns:a16="http://schemas.microsoft.com/office/drawing/2014/main" id="{1791C311-BB2E-0464-9D8F-F9B4793C90E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244E8D-1C3A-4233-BCCD-C90C5ED563FD}" type="slidenum">
              <a:t>15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539">
    <p:spTree>
      <p:nvGrpSpPr>
        <p:cNvPr id="1" name=""/>
        <p:cNvGrpSpPr/>
        <p:nvPr/>
      </p:nvGrpSpPr>
      <p:grpSpPr>
        <a:xfrm>
          <a:off x="0" y="0"/>
          <a:ext cx="0" cy="0"/>
          <a:chOff x="0" y="0"/>
          <a:chExt cx="0" cy="0"/>
        </a:xfrm>
      </p:grpSpPr>
      <p:sp>
        <p:nvSpPr>
          <p:cNvPr id="2" name="標題 3">
            <a:extLst>
              <a:ext uri="{FF2B5EF4-FFF2-40B4-BE49-F238E27FC236}">
                <a16:creationId xmlns:a16="http://schemas.microsoft.com/office/drawing/2014/main" id="{A393DE99-D1B5-8ABE-AA23-1AF4EE474F34}"/>
              </a:ext>
            </a:extLst>
          </p:cNvPr>
          <p:cNvSpPr txBox="1">
            <a:spLocks noGrp="1"/>
          </p:cNvSpPr>
          <p:nvPr>
            <p:ph type="title"/>
          </p:nvPr>
        </p:nvSpPr>
        <p:spPr/>
        <p:txBody>
          <a:bodyPr anchorCtr="1"/>
          <a:lstStyle/>
          <a:p>
            <a:pPr lvl="0" algn="ctr" hangingPunct="0">
              <a:lnSpc>
                <a:spcPct val="100000"/>
              </a:lnSpc>
            </a:pPr>
            <a:r>
              <a:rPr lang="zh-TW" sz="4800" b="1">
                <a:latin typeface="標楷體" pitchFamily="65"/>
                <a:ea typeface="標楷體" pitchFamily="65"/>
                <a:cs typeface="Times New Roman" pitchFamily="18"/>
              </a:rPr>
              <a:t>英語科</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聽力</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說明</a:t>
            </a:r>
          </a:p>
        </p:txBody>
      </p:sp>
      <p:sp>
        <p:nvSpPr>
          <p:cNvPr id="3" name="內容版面配置區 2">
            <a:extLst>
              <a:ext uri="{FF2B5EF4-FFF2-40B4-BE49-F238E27FC236}">
                <a16:creationId xmlns:a16="http://schemas.microsoft.com/office/drawing/2014/main" id="{E125C825-DCE4-A21A-F702-BBAD800AFD76}"/>
              </a:ext>
            </a:extLst>
          </p:cNvPr>
          <p:cNvSpPr txBox="1">
            <a:spLocks noGrp="1"/>
          </p:cNvSpPr>
          <p:nvPr>
            <p:ph type="body" idx="4294967295"/>
          </p:nvPr>
        </p:nvSpPr>
        <p:spPr>
          <a:xfrm>
            <a:off x="1509208" y="1600200"/>
            <a:ext cx="9058275" cy="4525959"/>
          </a:xfrm>
        </p:spPr>
        <p:txBody>
          <a:bodyPr/>
          <a:lstStyle/>
          <a:p>
            <a:pPr marL="534988" lvl="0" indent="-534988" hangingPunct="0">
              <a:lnSpc>
                <a:spcPct val="100000"/>
              </a:lnSpc>
              <a:spcBef>
                <a:spcPts val="700"/>
              </a:spcBef>
              <a:buSzPts val="2799"/>
              <a:buBlip>
                <a:blip r:embed="rId2"/>
              </a:buBlip>
            </a:pPr>
            <a:r>
              <a:rPr lang="zh-TW">
                <a:latin typeface="Times New Roman" pitchFamily="18"/>
                <a:ea typeface="標楷體" pitchFamily="65"/>
                <a:cs typeface="Times New Roman" pitchFamily="18"/>
              </a:rPr>
              <a:t>聽力試題分三部分，每一部分正式播放試題前，會</a:t>
            </a:r>
            <a:r>
              <a:rPr lang="zh-TW" b="1">
                <a:latin typeface="Times New Roman" pitchFamily="18"/>
                <a:ea typeface="標楷體" pitchFamily="65"/>
                <a:cs typeface="Times New Roman" pitchFamily="18"/>
              </a:rPr>
              <a:t>先播放作答說明</a:t>
            </a:r>
            <a:r>
              <a:rPr lang="zh-TW">
                <a:latin typeface="Times New Roman" pitchFamily="18"/>
                <a:ea typeface="標楷體" pitchFamily="65"/>
                <a:cs typeface="Times New Roman" pitchFamily="18"/>
              </a:rPr>
              <a:t>。</a:t>
            </a:r>
            <a:endParaRPr lang="en-US">
              <a:latin typeface="Times New Roman" pitchFamily="18"/>
              <a:ea typeface="標楷體" pitchFamily="65"/>
              <a:cs typeface="Times New Roman" pitchFamily="18"/>
            </a:endParaRPr>
          </a:p>
          <a:p>
            <a:pPr marL="895353" lvl="0" indent="-266703" hangingPunct="0">
              <a:lnSpc>
                <a:spcPct val="100000"/>
              </a:lnSpc>
              <a:spcBef>
                <a:spcPts val="600"/>
              </a:spcBef>
            </a:pPr>
            <a:r>
              <a:rPr lang="zh-TW" sz="2400" u="sng">
                <a:latin typeface="Times New Roman" pitchFamily="18"/>
                <a:ea typeface="標楷體" pitchFamily="65"/>
                <a:cs typeface="Times New Roman" pitchFamily="18"/>
              </a:rPr>
              <a:t>辨識句意</a:t>
            </a:r>
            <a:r>
              <a:rPr lang="zh-TW" sz="2400">
                <a:latin typeface="Times New Roman" pitchFamily="18"/>
                <a:ea typeface="標楷體" pitchFamily="65"/>
                <a:cs typeface="Times New Roman" pitchFamily="18"/>
              </a:rPr>
              <a:t>：單句</a:t>
            </a:r>
            <a:r>
              <a:rPr lang="en-US" sz="2400">
                <a:latin typeface="Times New Roman" pitchFamily="18"/>
                <a:ea typeface="標楷體" pitchFamily="65"/>
                <a:cs typeface="Times New Roman" pitchFamily="18"/>
              </a:rPr>
              <a:t>&amp;</a:t>
            </a:r>
            <a:r>
              <a:rPr lang="zh-TW" sz="2400">
                <a:latin typeface="Times New Roman" pitchFamily="18"/>
                <a:ea typeface="標楷體" pitchFamily="65"/>
                <a:cs typeface="Times New Roman" pitchFamily="18"/>
              </a:rPr>
              <a:t>圖表</a:t>
            </a:r>
            <a:endParaRPr lang="en-US" sz="2400">
              <a:latin typeface="Times New Roman" pitchFamily="18"/>
              <a:ea typeface="標楷體" pitchFamily="65"/>
              <a:cs typeface="Times New Roman" pitchFamily="18"/>
            </a:endParaRPr>
          </a:p>
          <a:p>
            <a:pPr marL="895353" lvl="0" indent="-266703" hangingPunct="0">
              <a:lnSpc>
                <a:spcPct val="100000"/>
              </a:lnSpc>
              <a:spcBef>
                <a:spcPts val="600"/>
              </a:spcBef>
            </a:pPr>
            <a:r>
              <a:rPr lang="zh-TW" sz="2400" u="sng">
                <a:latin typeface="Times New Roman" pitchFamily="18"/>
                <a:ea typeface="標楷體" pitchFamily="65"/>
                <a:cs typeface="Times New Roman" pitchFamily="18"/>
              </a:rPr>
              <a:t>基本問答</a:t>
            </a:r>
            <a:r>
              <a:rPr lang="zh-TW" sz="2400">
                <a:latin typeface="Times New Roman" pitchFamily="18"/>
                <a:ea typeface="標楷體" pitchFamily="65"/>
                <a:cs typeface="Times New Roman" pitchFamily="18"/>
              </a:rPr>
              <a:t>：簡易對話</a:t>
            </a:r>
            <a:endParaRPr lang="en-US" sz="2400">
              <a:latin typeface="Times New Roman" pitchFamily="18"/>
              <a:ea typeface="標楷體" pitchFamily="65"/>
              <a:cs typeface="Times New Roman" pitchFamily="18"/>
            </a:endParaRPr>
          </a:p>
          <a:p>
            <a:pPr marL="895353" lvl="0" indent="-266703" hangingPunct="0">
              <a:lnSpc>
                <a:spcPct val="100000"/>
              </a:lnSpc>
              <a:spcBef>
                <a:spcPts val="600"/>
              </a:spcBef>
            </a:pPr>
            <a:r>
              <a:rPr lang="zh-TW" sz="2400" u="sng">
                <a:latin typeface="Times New Roman" pitchFamily="18"/>
                <a:ea typeface="標楷體" pitchFamily="65"/>
                <a:cs typeface="Times New Roman" pitchFamily="18"/>
              </a:rPr>
              <a:t>言談理解</a:t>
            </a:r>
            <a:r>
              <a:rPr lang="zh-TW" sz="2400">
                <a:latin typeface="Times New Roman" pitchFamily="18"/>
                <a:ea typeface="標楷體" pitchFamily="65"/>
                <a:cs typeface="Times New Roman" pitchFamily="18"/>
              </a:rPr>
              <a:t>：評量短文及對話的細節、推論、主旨</a:t>
            </a:r>
            <a:endParaRPr lang="en-US" sz="2400">
              <a:latin typeface="Times New Roman" pitchFamily="18"/>
              <a:ea typeface="標楷體" pitchFamily="65"/>
              <a:cs typeface="Times New Roman" pitchFamily="18"/>
            </a:endParaRPr>
          </a:p>
          <a:p>
            <a:pPr lvl="0" hangingPunct="0">
              <a:lnSpc>
                <a:spcPct val="100000"/>
              </a:lnSpc>
              <a:spcBef>
                <a:spcPts val="1800"/>
              </a:spcBef>
              <a:spcAft>
                <a:spcPts val="1200"/>
              </a:spcAft>
              <a:buSzPts val="2799"/>
              <a:buBlip>
                <a:blip r:embed="rId2"/>
              </a:buBlip>
            </a:pPr>
            <a:r>
              <a:rPr lang="zh-TW">
                <a:latin typeface="Times New Roman" pitchFamily="18"/>
                <a:ea typeface="標楷體" pitchFamily="65"/>
                <a:cs typeface="Times New Roman" pitchFamily="18"/>
              </a:rPr>
              <a:t>每道聽力試題</a:t>
            </a:r>
            <a:r>
              <a:rPr lang="zh-TW" b="1">
                <a:highlight>
                  <a:srgbClr val="CEE1F2"/>
                </a:highlight>
                <a:latin typeface="Times New Roman" pitchFamily="18"/>
                <a:ea typeface="標楷體" pitchFamily="65"/>
                <a:cs typeface="Times New Roman" pitchFamily="18"/>
              </a:rPr>
              <a:t>播音兩次</a:t>
            </a:r>
            <a:r>
              <a:rPr lang="zh-TW">
                <a:latin typeface="Times New Roman" pitchFamily="18"/>
                <a:ea typeface="標楷體" pitchFamily="65"/>
                <a:cs typeface="Times New Roman" pitchFamily="18"/>
              </a:rPr>
              <a:t>，兩次播音之間停頓數秒。</a:t>
            </a:r>
            <a:endParaRPr lang="en-US">
              <a:latin typeface="Times New Roman" pitchFamily="18"/>
              <a:ea typeface="標楷體" pitchFamily="65"/>
              <a:cs typeface="Times New Roman" pitchFamily="18"/>
            </a:endParaRPr>
          </a:p>
          <a:p>
            <a:pPr marL="534988" lvl="0" indent="-534988" algn="just" hangingPunct="0">
              <a:lnSpc>
                <a:spcPct val="100000"/>
              </a:lnSpc>
              <a:spcBef>
                <a:spcPts val="700"/>
              </a:spcBef>
              <a:buSzPts val="2799"/>
              <a:buBlip>
                <a:blip r:embed="rId2"/>
              </a:buBlip>
            </a:pPr>
            <a:r>
              <a:rPr lang="zh-TW">
                <a:latin typeface="Times New Roman" pitchFamily="18"/>
                <a:ea typeface="標楷體" pitchFamily="65"/>
                <a:cs typeface="Times New Roman" pitchFamily="18"/>
              </a:rPr>
              <a:t>語音檔製作原則：以</a:t>
            </a:r>
            <a:r>
              <a:rPr lang="zh-TW" b="1">
                <a:highlight>
                  <a:srgbClr val="CEE1F2"/>
                </a:highlight>
                <a:latin typeface="Times New Roman" pitchFamily="18"/>
                <a:ea typeface="標楷體" pitchFamily="65"/>
                <a:cs typeface="Times New Roman" pitchFamily="18"/>
              </a:rPr>
              <a:t>標準美式發音</a:t>
            </a:r>
            <a:r>
              <a:rPr lang="zh-TW">
                <a:latin typeface="Times New Roman" pitchFamily="18"/>
                <a:ea typeface="標楷體" pitchFamily="65"/>
                <a:cs typeface="Times New Roman" pitchFamily="18"/>
              </a:rPr>
              <a:t>及</a:t>
            </a:r>
            <a:r>
              <a:rPr lang="zh-TW" b="1">
                <a:highlight>
                  <a:srgbClr val="CEE1F2"/>
                </a:highlight>
                <a:latin typeface="Times New Roman" pitchFamily="18"/>
                <a:ea typeface="標楷體" pitchFamily="65"/>
                <a:cs typeface="Times New Roman" pitchFamily="18"/>
              </a:rPr>
              <a:t>接近真實的正常速度</a:t>
            </a:r>
            <a:r>
              <a:rPr lang="zh-TW">
                <a:latin typeface="Times New Roman" pitchFamily="18"/>
                <a:ea typeface="標楷體" pitchFamily="65"/>
                <a:cs typeface="Times New Roman" pitchFamily="18"/>
              </a:rPr>
              <a:t>錄製，速度及發音方式</a:t>
            </a:r>
            <a:r>
              <a:rPr lang="zh-TW" b="1">
                <a:latin typeface="Times New Roman" pitchFamily="18"/>
                <a:ea typeface="標楷體" pitchFamily="65"/>
                <a:cs typeface="Times New Roman" pitchFamily="18"/>
              </a:rPr>
              <a:t>與國中聽力教材一致</a:t>
            </a:r>
            <a:r>
              <a:rPr lang="zh-TW">
                <a:latin typeface="Times New Roman" pitchFamily="18"/>
                <a:ea typeface="標楷體" pitchFamily="65"/>
                <a:cs typeface="Times New Roman" pitchFamily="18"/>
              </a:rPr>
              <a:t>。</a:t>
            </a:r>
            <a:endParaRPr lang="en-US">
              <a:latin typeface="Times New Roman" pitchFamily="18"/>
              <a:ea typeface="標楷體" pitchFamily="65"/>
              <a:cs typeface="Times New Roman" pitchFamily="18"/>
            </a:endParaRPr>
          </a:p>
          <a:p>
            <a:pPr lvl="0"/>
            <a:endParaRPr lang="en-US">
              <a:latin typeface="Times New Roman" pitchFamily="18"/>
              <a:cs typeface="Times New Roman" pitchFamily="18"/>
            </a:endParaRPr>
          </a:p>
        </p:txBody>
      </p:sp>
      <p:sp>
        <p:nvSpPr>
          <p:cNvPr id="4" name="投影片編號版面配置區 1">
            <a:extLst>
              <a:ext uri="{FF2B5EF4-FFF2-40B4-BE49-F238E27FC236}">
                <a16:creationId xmlns:a16="http://schemas.microsoft.com/office/drawing/2014/main" id="{34C86E4F-24FB-6632-11BB-104AFE61A7C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665F7F-510F-43AA-95D7-7AC73198C6F7}" type="slidenum">
              <a:t>16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540">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F82F3183-DE75-7281-2738-13BA40C7C4F2}"/>
              </a:ext>
            </a:extLst>
          </p:cNvPr>
          <p:cNvSpPr/>
          <p:nvPr/>
        </p:nvSpPr>
        <p:spPr>
          <a:xfrm>
            <a:off x="1020022" y="5506699"/>
            <a:ext cx="9423916" cy="883593"/>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41117338-0DF4-6E04-A316-10AF80A0F43F}"/>
              </a:ext>
            </a:extLst>
          </p:cNvPr>
          <p:cNvSpPr txBox="1">
            <a:spLocks noGrp="1"/>
          </p:cNvSpPr>
          <p:nvPr>
            <p:ph type="title"/>
          </p:nvPr>
        </p:nvSpPr>
        <p:spPr>
          <a:xfrm>
            <a:off x="499875" y="13441"/>
            <a:ext cx="10515600" cy="1325559"/>
          </a:xfrm>
        </p:spPr>
        <p:txBody>
          <a:bodyPr anchorCtr="1"/>
          <a:lstStyle/>
          <a:p>
            <a:pPr lvl="0" algn="ctr" hangingPunct="0">
              <a:lnSpc>
                <a:spcPct val="100000"/>
              </a:lnSpc>
            </a:pPr>
            <a:r>
              <a:rPr lang="zh-TW" sz="4800" b="1">
                <a:latin typeface="標楷體" pitchFamily="65"/>
                <a:ea typeface="標楷體" pitchFamily="65"/>
                <a:cs typeface="Times New Roman" pitchFamily="18"/>
              </a:rPr>
              <a:t>英語科</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聽力</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示例</a:t>
            </a:r>
          </a:p>
        </p:txBody>
      </p:sp>
      <p:sp>
        <p:nvSpPr>
          <p:cNvPr id="4" name="內容版面配置區 2">
            <a:extLst>
              <a:ext uri="{FF2B5EF4-FFF2-40B4-BE49-F238E27FC236}">
                <a16:creationId xmlns:a16="http://schemas.microsoft.com/office/drawing/2014/main" id="{49ACF83E-3B72-A1AD-60AF-7827EA54B73E}"/>
              </a:ext>
            </a:extLst>
          </p:cNvPr>
          <p:cNvSpPr txBox="1"/>
          <p:nvPr/>
        </p:nvSpPr>
        <p:spPr>
          <a:xfrm>
            <a:off x="1029358" y="1295576"/>
            <a:ext cx="9405244" cy="4098468"/>
          </a:xfrm>
          <a:prstGeom prst="rect">
            <a:avLst/>
          </a:prstGeom>
          <a:noFill/>
          <a:ln w="28575" cap="flat">
            <a:solidFill>
              <a:srgbClr val="9DC3E6"/>
            </a:solidFill>
            <a:prstDash val="solid"/>
            <a:miter/>
          </a:ln>
        </p:spPr>
        <p:txBody>
          <a:bodyPr vert="horz" wrap="square" lIns="88111" tIns="44055" rIns="88111" bIns="44055" anchor="t" anchorCtr="0" compatLnSpc="1">
            <a:noAutofit/>
          </a:bodyPr>
          <a:lstStyle/>
          <a:p>
            <a:pPr marL="0" marR="0" lvl="0" indent="0" algn="l"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微軟正黑體" pitchFamily="34"/>
                <a:ea typeface="微軟正黑體" pitchFamily="34"/>
              </a:rPr>
              <a:t>試題語音播放</a:t>
            </a:r>
            <a:endParaRPr lang="en-US" sz="2200" b="0" i="0" u="none" strike="noStrike" kern="1200" cap="none" spc="0" baseline="0">
              <a:solidFill>
                <a:srgbClr val="000000"/>
              </a:solidFill>
              <a:uFillTx/>
              <a:latin typeface="微軟正黑體" pitchFamily="34"/>
              <a:ea typeface="微軟正黑體" pitchFamily="34"/>
            </a:endParaRPr>
          </a:p>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a:ea typeface="微軟正黑體"/>
                <a:cs typeface="Arial"/>
              </a:rPr>
              <a:t>Attention, please!  Attention, please!  There’s an earthquake happening right now.  Everyone hide under your desk.  Stay on your knees and hold on to your head with your arms and hands.  Be careful!  Things may drop from above.  Keep quiet and do not come out until your teachers tell you to.</a:t>
            </a:r>
          </a:p>
          <a:p>
            <a:pPr marL="0" marR="0" lvl="0" indent="0" algn="l" defTabSz="914400" rtl="0" fontAlgn="auto" hangingPunct="1">
              <a:lnSpc>
                <a:spcPct val="100000"/>
              </a:lnSpc>
              <a:spcBef>
                <a:spcPts val="1800"/>
              </a:spcBef>
              <a:spcAft>
                <a:spcPts val="0"/>
              </a:spcAft>
              <a:buNone/>
              <a:tabLst/>
              <a:defRPr sz="1800" b="0" i="0" u="none" strike="noStrike" kern="0" cap="none" spc="0" baseline="0">
                <a:solidFill>
                  <a:srgbClr val="000000"/>
                </a:solidFill>
                <a:uFillTx/>
              </a:defRPr>
            </a:pPr>
            <a:r>
              <a:rPr lang="en-US" sz="2200" b="1" i="0" u="none" strike="noStrike" kern="1200" cap="none" spc="0" baseline="0">
                <a:solidFill>
                  <a:srgbClr val="C00000"/>
                </a:solidFill>
                <a:uFillTx/>
                <a:latin typeface="Times New Roman"/>
                <a:ea typeface="微軟正黑體"/>
                <a:cs typeface="Arial"/>
              </a:rPr>
              <a:t>Question: What does the man tell the students to do?</a:t>
            </a:r>
          </a:p>
          <a:p>
            <a:pPr marL="359999" marR="0" lvl="0" indent="-359999"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Times New Roman" pitchFamily="18"/>
                <a:ea typeface="微軟正黑體" pitchFamily="34"/>
                <a:cs typeface="Times New Roman" pitchFamily="18"/>
              </a:rPr>
              <a:t> </a:t>
            </a:r>
          </a:p>
        </p:txBody>
      </p:sp>
      <p:sp>
        <p:nvSpPr>
          <p:cNvPr id="5" name="矩形 8">
            <a:extLst>
              <a:ext uri="{FF2B5EF4-FFF2-40B4-BE49-F238E27FC236}">
                <a16:creationId xmlns:a16="http://schemas.microsoft.com/office/drawing/2014/main" id="{CCC81971-E9EC-E08F-C783-CCD41D19CB14}"/>
              </a:ext>
            </a:extLst>
          </p:cNvPr>
          <p:cNvSpPr/>
          <p:nvPr/>
        </p:nvSpPr>
        <p:spPr>
          <a:xfrm>
            <a:off x="1027447" y="5582978"/>
            <a:ext cx="8934218" cy="76944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本題評量學生是否能辨識公共廣播的主旨。</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學生需從語音的內容判斷此說明的主要內容為地震逃生保命要訣。</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6" name="19 第14題">
            <a:extLst>
              <a:ext uri="{FF2B5EF4-FFF2-40B4-BE49-F238E27FC236}">
                <a16:creationId xmlns:a16="http://schemas.microsoft.com/office/drawing/2014/main" id="{A6C55CE4-28C6-853E-6F6F-997712D813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1209" t="18433" r="21376" b="23816"/>
          <a:stretch>
            <a:fillRect/>
          </a:stretch>
        </p:blipFill>
        <p:spPr>
          <a:xfrm>
            <a:off x="2900979" y="1370996"/>
            <a:ext cx="384249" cy="386498"/>
          </a:xfrm>
          <a:prstGeom prst="rect">
            <a:avLst/>
          </a:prstGeom>
          <a:noFill/>
          <a:ln cap="flat">
            <a:noFill/>
          </a:ln>
        </p:spPr>
      </p:pic>
      <p:sp>
        <p:nvSpPr>
          <p:cNvPr id="7" name="內容版面配置區 2">
            <a:extLst>
              <a:ext uri="{FF2B5EF4-FFF2-40B4-BE49-F238E27FC236}">
                <a16:creationId xmlns:a16="http://schemas.microsoft.com/office/drawing/2014/main" id="{436B5646-30A7-0190-F5E1-9ABE3C8F5DED}"/>
              </a:ext>
            </a:extLst>
          </p:cNvPr>
          <p:cNvSpPr txBox="1">
            <a:spLocks noGrp="1"/>
          </p:cNvSpPr>
          <p:nvPr>
            <p:ph type="body" idx="4294967295"/>
          </p:nvPr>
        </p:nvSpPr>
        <p:spPr>
          <a:xfrm>
            <a:off x="1033272" y="3954459"/>
            <a:ext cx="6188073" cy="1436686"/>
          </a:xfrm>
          <a:solidFill>
            <a:srgbClr val="BDD7EE">
              <a:alpha val="40000"/>
            </a:srgbClr>
          </a:solidFill>
          <a:ln w="25402">
            <a:solidFill>
              <a:srgbClr val="1F4E79"/>
            </a:solidFill>
            <a:prstDash val="solid"/>
          </a:ln>
        </p:spPr>
        <p:txBody>
          <a:bodyPr/>
          <a:lstStyle/>
          <a:p>
            <a:pPr marL="342900" lvl="0" indent="-342900" hangingPunct="0">
              <a:lnSpc>
                <a:spcPct val="100000"/>
              </a:lnSpc>
              <a:spcBef>
                <a:spcPts val="500"/>
              </a:spcBef>
              <a:buNone/>
            </a:pPr>
            <a:r>
              <a:rPr lang="zh-TW" sz="2200">
                <a:latin typeface="微軟正黑體" pitchFamily="34"/>
                <a:ea typeface="微軟正黑體" pitchFamily="34"/>
              </a:rPr>
              <a:t>題本中文字</a:t>
            </a:r>
            <a:endParaRPr lang="en-US" sz="2200">
              <a:latin typeface="微軟正黑體" pitchFamily="34"/>
              <a:ea typeface="微軟正黑體" pitchFamily="34"/>
            </a:endParaRPr>
          </a:p>
          <a:p>
            <a:pPr marL="0" lvl="0" indent="-359999">
              <a:lnSpc>
                <a:spcPct val="100000"/>
              </a:lnSpc>
              <a:spcBef>
                <a:spcPts val="0"/>
              </a:spcBef>
              <a:buNone/>
            </a:pPr>
            <a:r>
              <a:rPr lang="en-US" sz="2200">
                <a:latin typeface="Times New Roman" pitchFamily="18"/>
                <a:ea typeface="微軟正黑體" pitchFamily="34"/>
                <a:cs typeface="Times New Roman" pitchFamily="18"/>
              </a:rPr>
              <a:t>(A) To keep themselves safe.</a:t>
            </a:r>
          </a:p>
          <a:p>
            <a:pPr marL="0" lvl="0" indent="-359999">
              <a:lnSpc>
                <a:spcPct val="100000"/>
              </a:lnSpc>
              <a:spcBef>
                <a:spcPts val="0"/>
              </a:spcBef>
              <a:buNone/>
            </a:pPr>
            <a:r>
              <a:rPr lang="en-US" sz="2200">
                <a:latin typeface="Times New Roman" pitchFamily="18"/>
                <a:ea typeface="微軟正黑體" pitchFamily="34"/>
                <a:cs typeface="Times New Roman" pitchFamily="18"/>
              </a:rPr>
              <a:t>(B) To help move their desks.</a:t>
            </a:r>
          </a:p>
          <a:p>
            <a:pPr marL="0" lvl="0" indent="-359999">
              <a:lnSpc>
                <a:spcPct val="100000"/>
              </a:lnSpc>
              <a:spcBef>
                <a:spcPts val="0"/>
              </a:spcBef>
              <a:buNone/>
            </a:pPr>
            <a:r>
              <a:rPr lang="en-US" sz="2200">
                <a:latin typeface="Times New Roman" pitchFamily="18"/>
                <a:ea typeface="微軟正黑體" pitchFamily="34"/>
                <a:cs typeface="Times New Roman" pitchFamily="18"/>
              </a:rPr>
              <a:t>(C) To do exercises with their teachers.</a:t>
            </a:r>
          </a:p>
        </p:txBody>
      </p:sp>
      <p:pic>
        <p:nvPicPr>
          <p:cNvPr id="8" name="圖片 9" descr="Thumbnail for version as of 00:15, 30 November 2007">
            <a:extLst>
              <a:ext uri="{FF2B5EF4-FFF2-40B4-BE49-F238E27FC236}">
                <a16:creationId xmlns:a16="http://schemas.microsoft.com/office/drawing/2014/main" id="{9ECEB48D-614F-5034-B17E-45C401C62AA1}"/>
              </a:ext>
            </a:extLst>
          </p:cNvPr>
          <p:cNvPicPr>
            <a:picLocks noChangeAspect="1"/>
          </p:cNvPicPr>
          <p:nvPr/>
        </p:nvPicPr>
        <p:blipFill>
          <a:blip r:embed="rId5"/>
          <a:stretch>
            <a:fillRect/>
          </a:stretch>
        </p:blipFill>
        <p:spPr>
          <a:xfrm>
            <a:off x="4435196" y="4388187"/>
            <a:ext cx="216027" cy="203426"/>
          </a:xfrm>
          <a:prstGeom prst="rect">
            <a:avLst/>
          </a:prstGeom>
          <a:noFill/>
          <a:ln cap="flat">
            <a:noFill/>
          </a:ln>
        </p:spPr>
      </p:pic>
      <p:sp>
        <p:nvSpPr>
          <p:cNvPr id="9" name="投影片編號版面配置區 1">
            <a:extLst>
              <a:ext uri="{FF2B5EF4-FFF2-40B4-BE49-F238E27FC236}">
                <a16:creationId xmlns:a16="http://schemas.microsoft.com/office/drawing/2014/main" id="{E4D9842C-0401-64E8-A06B-4143C38A2619}"/>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F327D7-D888-4B8D-92D3-D68847C326A0}" type="slidenum">
              <a:t>17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541">
    <p:spTree>
      <p:nvGrpSpPr>
        <p:cNvPr id="1" name=""/>
        <p:cNvGrpSpPr/>
        <p:nvPr/>
      </p:nvGrpSpPr>
      <p:grpSpPr>
        <a:xfrm>
          <a:off x="0" y="0"/>
          <a:ext cx="0" cy="0"/>
          <a:chOff x="0" y="0"/>
          <a:chExt cx="0" cy="0"/>
        </a:xfrm>
      </p:grpSpPr>
      <p:sp>
        <p:nvSpPr>
          <p:cNvPr id="2" name="矩形 9">
            <a:extLst>
              <a:ext uri="{FF2B5EF4-FFF2-40B4-BE49-F238E27FC236}">
                <a16:creationId xmlns:a16="http://schemas.microsoft.com/office/drawing/2014/main" id="{DB5DC16F-8AB9-A343-8526-2D22D76D65E1}"/>
              </a:ext>
            </a:extLst>
          </p:cNvPr>
          <p:cNvSpPr/>
          <p:nvPr/>
        </p:nvSpPr>
        <p:spPr>
          <a:xfrm>
            <a:off x="1484208" y="4283845"/>
            <a:ext cx="8903814" cy="2388440"/>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EE0C396A-BCEA-E18B-53F6-EF204CD0BF58}"/>
              </a:ext>
            </a:extLst>
          </p:cNvPr>
          <p:cNvSpPr txBox="1">
            <a:spLocks noGrp="1"/>
          </p:cNvSpPr>
          <p:nvPr>
            <p:ph type="title"/>
          </p:nvPr>
        </p:nvSpPr>
        <p:spPr>
          <a:xfrm>
            <a:off x="673611" y="13441"/>
            <a:ext cx="10515600" cy="1325559"/>
          </a:xfrm>
        </p:spPr>
        <p:txBody>
          <a:bodyPr anchorCtr="1"/>
          <a:lstStyle/>
          <a:p>
            <a:pPr lvl="0" algn="ctr" hangingPunct="0">
              <a:lnSpc>
                <a:spcPct val="100000"/>
              </a:lnSpc>
            </a:pPr>
            <a:r>
              <a:rPr lang="zh-TW" sz="4800" b="1">
                <a:latin typeface="標楷體" pitchFamily="65"/>
                <a:ea typeface="標楷體" pitchFamily="65"/>
                <a:cs typeface="Times New Roman" pitchFamily="18"/>
              </a:rPr>
              <a:t>數學科</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選擇題</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示例</a:t>
            </a:r>
          </a:p>
        </p:txBody>
      </p:sp>
      <p:pic>
        <p:nvPicPr>
          <p:cNvPr id="4" name="圖片 1">
            <a:extLst>
              <a:ext uri="{FF2B5EF4-FFF2-40B4-BE49-F238E27FC236}">
                <a16:creationId xmlns:a16="http://schemas.microsoft.com/office/drawing/2014/main" id="{285B09D0-0DAE-6063-AA49-2C003386D353}"/>
              </a:ext>
            </a:extLst>
          </p:cNvPr>
          <p:cNvPicPr>
            <a:picLocks noChangeAspect="1"/>
          </p:cNvPicPr>
          <p:nvPr/>
        </p:nvPicPr>
        <p:blipFill>
          <a:blip r:embed="rId2"/>
          <a:srcRect l="18500" t="29700" r="24013" b="35300"/>
          <a:stretch>
            <a:fillRect/>
          </a:stretch>
        </p:blipFill>
        <p:spPr>
          <a:xfrm>
            <a:off x="1734388" y="1225250"/>
            <a:ext cx="8438567" cy="2889915"/>
          </a:xfrm>
          <a:prstGeom prst="rect">
            <a:avLst/>
          </a:prstGeom>
          <a:noFill/>
          <a:ln cap="flat">
            <a:noFill/>
          </a:ln>
        </p:spPr>
      </p:pic>
      <p:pic>
        <p:nvPicPr>
          <p:cNvPr id="5" name="圖片 13" descr="Thumbnail for version as of 00:15, 30 November 2007">
            <a:extLst>
              <a:ext uri="{FF2B5EF4-FFF2-40B4-BE49-F238E27FC236}">
                <a16:creationId xmlns:a16="http://schemas.microsoft.com/office/drawing/2014/main" id="{8B8DD324-1B45-6848-E090-E1D059391DA6}"/>
              </a:ext>
            </a:extLst>
          </p:cNvPr>
          <p:cNvPicPr>
            <a:picLocks noChangeAspect="1"/>
          </p:cNvPicPr>
          <p:nvPr/>
        </p:nvPicPr>
        <p:blipFill>
          <a:blip r:embed="rId3"/>
          <a:stretch>
            <a:fillRect/>
          </a:stretch>
        </p:blipFill>
        <p:spPr>
          <a:xfrm>
            <a:off x="3268595" y="3559548"/>
            <a:ext cx="216027" cy="203426"/>
          </a:xfrm>
          <a:prstGeom prst="rect">
            <a:avLst/>
          </a:prstGeom>
          <a:noFill/>
          <a:ln cap="flat">
            <a:noFill/>
          </a:ln>
        </p:spPr>
      </p:pic>
      <p:sp>
        <p:nvSpPr>
          <p:cNvPr id="6" name="矩形 2">
            <a:extLst>
              <a:ext uri="{FF2B5EF4-FFF2-40B4-BE49-F238E27FC236}">
                <a16:creationId xmlns:a16="http://schemas.microsoft.com/office/drawing/2014/main" id="{6CDE67FC-0D95-AFB0-2B51-047AF9964882}"/>
              </a:ext>
            </a:extLst>
          </p:cNvPr>
          <p:cNvSpPr/>
          <p:nvPr/>
        </p:nvSpPr>
        <p:spPr>
          <a:xfrm>
            <a:off x="1484208" y="1144883"/>
            <a:ext cx="8903814" cy="3029270"/>
          </a:xfrm>
          <a:prstGeom prst="rect">
            <a:avLst/>
          </a:prstGeom>
          <a:noFill/>
          <a:ln w="28575" cap="flat">
            <a:solidFill>
              <a:srgbClr val="9DC3E6"/>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imes New Roman" pitchFamily="18"/>
              <a:ea typeface="標楷體" pitchFamily="65"/>
              <a:cs typeface="Times New Roman" pitchFamily="18"/>
            </a:endParaRPr>
          </a:p>
        </p:txBody>
      </p:sp>
      <p:sp>
        <p:nvSpPr>
          <p:cNvPr id="7" name="矩形 9">
            <a:extLst>
              <a:ext uri="{FF2B5EF4-FFF2-40B4-BE49-F238E27FC236}">
                <a16:creationId xmlns:a16="http://schemas.microsoft.com/office/drawing/2014/main" id="{897853E1-0523-420F-7786-63EF8B6236DD}"/>
              </a:ext>
            </a:extLst>
          </p:cNvPr>
          <p:cNvSpPr/>
          <p:nvPr/>
        </p:nvSpPr>
        <p:spPr>
          <a:xfrm>
            <a:off x="1509491" y="4346902"/>
            <a:ext cx="8804657" cy="2277550"/>
          </a:xfrm>
          <a:prstGeom prst="rect">
            <a:avLst/>
          </a:prstGeom>
          <a:noFill/>
          <a:ln cap="flat">
            <a:noFill/>
            <a:prstDash val="solid"/>
          </a:ln>
        </p:spPr>
        <p:txBody>
          <a:bodyPr vert="horz" wrap="square" lIns="91440" tIns="45720" rIns="91440" bIns="45720" anchor="t" anchorCtr="0" compatLnSpc="1">
            <a:spAutoFit/>
          </a:bodyPr>
          <a:lstStyle/>
          <a:p>
            <a:pPr marL="360365" marR="0" lvl="0" indent="-306388" algn="l" defTabSz="914400" rtl="0" fontAlgn="auto" hangingPunct="1">
              <a:lnSpc>
                <a:spcPct val="100000"/>
              </a:lnSpc>
              <a:spcBef>
                <a:spcPts val="0"/>
              </a:spcBef>
              <a:spcAft>
                <a:spcPts val="0"/>
              </a:spcAft>
              <a:buSzPct val="100000"/>
              <a:buFont typeface="Wingdings" pitchFamily="2"/>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數學科試題除了評量學生</a:t>
            </a:r>
            <a:r>
              <a:rPr lang="zh-TW" sz="2200" b="1" i="0" u="none" strike="noStrike" kern="1200" cap="none" spc="0" baseline="0">
                <a:solidFill>
                  <a:srgbClr val="000000"/>
                </a:solidFill>
                <a:uFillTx/>
                <a:latin typeface="Times New Roman" pitchFamily="18"/>
                <a:ea typeface="標楷體" pitchFamily="65"/>
                <a:cs typeface="Times New Roman" pitchFamily="18"/>
              </a:rPr>
              <a:t>數與量</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空間與形狀</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坐標幾何</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代數</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函數</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資料與不確定性</a:t>
            </a:r>
            <a:r>
              <a:rPr lang="zh-TW" sz="2200" b="0" i="0" u="none" strike="noStrike" kern="1200" cap="none" spc="0" baseline="0">
                <a:solidFill>
                  <a:srgbClr val="000000"/>
                </a:solidFill>
                <a:uFillTx/>
                <a:latin typeface="Times New Roman" pitchFamily="18"/>
                <a:ea typeface="標楷體" pitchFamily="65"/>
                <a:cs typeface="Times New Roman" pitchFamily="18"/>
              </a:rPr>
              <a:t>等基本的數學概念，也會評量學生是否能</a:t>
            </a:r>
            <a:r>
              <a:rPr lang="zh-TW" sz="2200" b="0" i="0" u="none" strike="noStrike" kern="1200" cap="none" spc="0" baseline="0">
                <a:solidFill>
                  <a:srgbClr val="0000FF"/>
                </a:solidFill>
                <a:uFillTx/>
                <a:latin typeface="Times New Roman" pitchFamily="18"/>
                <a:ea typeface="標楷體" pitchFamily="65"/>
                <a:cs typeface="Times New Roman" pitchFamily="18"/>
              </a:rPr>
              <a:t>將數學應用在生活情境中解決問題</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360365" marR="0" lvl="0" indent="-306388" algn="l" defTabSz="914400" rtl="0" fontAlgn="auto" hangingPunct="1">
              <a:lnSpc>
                <a:spcPct val="100000"/>
              </a:lnSpc>
              <a:spcBef>
                <a:spcPts val="600"/>
              </a:spcBef>
              <a:spcAft>
                <a:spcPts val="0"/>
              </a:spcAft>
              <a:buSzPct val="100000"/>
              <a:buFont typeface="Wingdings" pitchFamily="2"/>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包含選擇題與非選擇題，選擇題除單題外，也有</a:t>
            </a:r>
            <a:r>
              <a:rPr lang="zh-TW" sz="2200" b="0" i="0" u="none" strike="noStrike" kern="1200" cap="none" spc="0" baseline="0">
                <a:solidFill>
                  <a:srgbClr val="0000FF"/>
                </a:solidFill>
                <a:uFillTx/>
                <a:latin typeface="Times New Roman" pitchFamily="18"/>
                <a:ea typeface="標楷體" pitchFamily="65"/>
                <a:cs typeface="Times New Roman" pitchFamily="18"/>
              </a:rPr>
              <a:t>題組形式的試題</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360365" marR="0" lvl="0" indent="-306388" algn="l" defTabSz="914400" rtl="0" fontAlgn="auto" hangingPunct="1">
              <a:lnSpc>
                <a:spcPct val="100000"/>
              </a:lnSpc>
              <a:spcBef>
                <a:spcPts val="600"/>
              </a:spcBef>
              <a:spcAft>
                <a:spcPts val="0"/>
              </a:spcAft>
              <a:buSzPct val="100000"/>
              <a:buFont typeface="Wingdings" pitchFamily="2"/>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本題評量學生是否理解等差級數的求和公式，並能運用到日常生活的情境解決問題。</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8" name="投影片編號版面配置區 1">
            <a:extLst>
              <a:ext uri="{FF2B5EF4-FFF2-40B4-BE49-F238E27FC236}">
                <a16:creationId xmlns:a16="http://schemas.microsoft.com/office/drawing/2014/main" id="{56D3BCAD-42FF-0595-8137-924F5382B561}"/>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A0F3A8-4ED1-4CF6-9739-94683CB9F64A}" type="slidenum">
              <a:t>18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542">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F87B393E-4D4F-9C8C-063E-CBC5C8815DE7}"/>
              </a:ext>
            </a:extLst>
          </p:cNvPr>
          <p:cNvSpPr/>
          <p:nvPr/>
        </p:nvSpPr>
        <p:spPr>
          <a:xfrm>
            <a:off x="1367732" y="6190433"/>
            <a:ext cx="9016185" cy="600797"/>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83793EBB-6BB6-6767-68F2-A1D03E50D74F}"/>
              </a:ext>
            </a:extLst>
          </p:cNvPr>
          <p:cNvSpPr txBox="1">
            <a:spLocks noGrp="1"/>
          </p:cNvSpPr>
          <p:nvPr>
            <p:ph type="title"/>
          </p:nvPr>
        </p:nvSpPr>
        <p:spPr>
          <a:xfrm>
            <a:off x="664467" y="13441"/>
            <a:ext cx="10515600" cy="1325559"/>
          </a:xfrm>
        </p:spPr>
        <p:txBody>
          <a:bodyPr anchorCtr="1"/>
          <a:lstStyle/>
          <a:p>
            <a:pPr lvl="0" algn="ctr" hangingPunct="0">
              <a:lnSpc>
                <a:spcPct val="100000"/>
              </a:lnSpc>
            </a:pPr>
            <a:r>
              <a:rPr lang="zh-TW" sz="4300" b="1">
                <a:latin typeface="標楷體" pitchFamily="65"/>
                <a:ea typeface="標楷體" pitchFamily="65"/>
                <a:cs typeface="Times New Roman" pitchFamily="18"/>
              </a:rPr>
              <a:t>數學科</a:t>
            </a:r>
            <a:r>
              <a:rPr lang="en-US" sz="4300" b="1">
                <a:latin typeface="標楷體" pitchFamily="65"/>
                <a:ea typeface="標楷體" pitchFamily="65"/>
                <a:cs typeface="Times New Roman" pitchFamily="18"/>
              </a:rPr>
              <a:t>(</a:t>
            </a:r>
            <a:r>
              <a:rPr lang="zh-TW" sz="4300" b="1">
                <a:latin typeface="標楷體" pitchFamily="65"/>
                <a:ea typeface="標楷體" pitchFamily="65"/>
                <a:cs typeface="Times New Roman" pitchFamily="18"/>
              </a:rPr>
              <a:t>非選擇題</a:t>
            </a:r>
            <a:r>
              <a:rPr lang="en-US" sz="4300" b="1">
                <a:latin typeface="標楷體" pitchFamily="65"/>
                <a:ea typeface="標楷體" pitchFamily="65"/>
                <a:cs typeface="Times New Roman" pitchFamily="18"/>
              </a:rPr>
              <a:t>)</a:t>
            </a:r>
            <a:r>
              <a:rPr lang="zh-TW" sz="4300" b="1">
                <a:latin typeface="標楷體" pitchFamily="65"/>
                <a:ea typeface="標楷體" pitchFamily="65"/>
                <a:cs typeface="Times New Roman" pitchFamily="18"/>
              </a:rPr>
              <a:t>示例</a:t>
            </a:r>
          </a:p>
        </p:txBody>
      </p:sp>
      <p:sp>
        <p:nvSpPr>
          <p:cNvPr id="4" name="文字方塊 10">
            <a:extLst>
              <a:ext uri="{FF2B5EF4-FFF2-40B4-BE49-F238E27FC236}">
                <a16:creationId xmlns:a16="http://schemas.microsoft.com/office/drawing/2014/main" id="{4E5E64B8-34DC-A3DA-06EA-620B8F8BD1A7}"/>
              </a:ext>
            </a:extLst>
          </p:cNvPr>
          <p:cNvSpPr txBox="1"/>
          <p:nvPr/>
        </p:nvSpPr>
        <p:spPr>
          <a:xfrm>
            <a:off x="1296792" y="6274512"/>
            <a:ext cx="9087124" cy="4320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Arial" pitchFamily="34"/>
                <a:ea typeface="標楷體" pitchFamily="65"/>
              </a:rPr>
              <a:t>本題評量學生理解並應用生活情境中的數值關係分析與解決問題的能力。</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5" name="圖片 3">
            <a:extLst>
              <a:ext uri="{FF2B5EF4-FFF2-40B4-BE49-F238E27FC236}">
                <a16:creationId xmlns:a16="http://schemas.microsoft.com/office/drawing/2014/main" id="{4F063CF2-0E14-EC34-8BFC-0C483B815DE3}"/>
              </a:ext>
            </a:extLst>
          </p:cNvPr>
          <p:cNvPicPr>
            <a:picLocks noChangeAspect="1"/>
          </p:cNvPicPr>
          <p:nvPr/>
        </p:nvPicPr>
        <p:blipFill>
          <a:blip r:embed="rId2"/>
          <a:srcRect l="8657" t="18500" r="22044" b="9400"/>
          <a:stretch>
            <a:fillRect/>
          </a:stretch>
        </p:blipFill>
        <p:spPr>
          <a:xfrm>
            <a:off x="1563441" y="1130801"/>
            <a:ext cx="8476341" cy="4960592"/>
          </a:xfrm>
          <a:prstGeom prst="rect">
            <a:avLst/>
          </a:prstGeom>
          <a:noFill/>
          <a:ln cap="flat">
            <a:noFill/>
          </a:ln>
        </p:spPr>
      </p:pic>
      <p:sp>
        <p:nvSpPr>
          <p:cNvPr id="6" name="矩形 21">
            <a:extLst>
              <a:ext uri="{FF2B5EF4-FFF2-40B4-BE49-F238E27FC236}">
                <a16:creationId xmlns:a16="http://schemas.microsoft.com/office/drawing/2014/main" id="{031B7158-B3D9-DED9-0A9B-23E7EC5B0DC0}"/>
              </a:ext>
            </a:extLst>
          </p:cNvPr>
          <p:cNvSpPr/>
          <p:nvPr/>
        </p:nvSpPr>
        <p:spPr>
          <a:xfrm>
            <a:off x="1367732" y="1088940"/>
            <a:ext cx="9016185" cy="5023475"/>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sp>
        <p:nvSpPr>
          <p:cNvPr id="7" name="投影片編號版面配置區 1">
            <a:extLst>
              <a:ext uri="{FF2B5EF4-FFF2-40B4-BE49-F238E27FC236}">
                <a16:creationId xmlns:a16="http://schemas.microsoft.com/office/drawing/2014/main" id="{560F6EFF-A359-AA9D-4DA9-3E11B61FEAA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41ABED-BEBE-42F6-9115-25221DA151B6}" type="slidenum">
              <a:t>19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548">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19C05D-E464-5A12-A393-C490FD3CDFCE}"/>
              </a:ext>
            </a:extLst>
          </p:cNvPr>
          <p:cNvSpPr txBox="1"/>
          <p:nvPr/>
        </p:nvSpPr>
        <p:spPr>
          <a:xfrm>
            <a:off x="2187519" y="484952"/>
            <a:ext cx="5767760" cy="114300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4800" b="1" i="0" u="none" strike="noStrike" kern="1200" cap="none" spc="0" baseline="0">
                <a:solidFill>
                  <a:srgbClr val="000000"/>
                </a:solidFill>
                <a:uFillTx/>
                <a:latin typeface="標楷體" pitchFamily="65"/>
                <a:ea typeface="標楷體" pitchFamily="65"/>
              </a:rPr>
              <a:t>大綱</a:t>
            </a:r>
          </a:p>
        </p:txBody>
      </p:sp>
      <p:sp>
        <p:nvSpPr>
          <p:cNvPr id="3" name="內容版面配置區 2">
            <a:extLst>
              <a:ext uri="{FF2B5EF4-FFF2-40B4-BE49-F238E27FC236}">
                <a16:creationId xmlns:a16="http://schemas.microsoft.com/office/drawing/2014/main" id="{18D79CAF-F8BF-2C06-0B13-EBDE62247912}"/>
              </a:ext>
            </a:extLst>
          </p:cNvPr>
          <p:cNvSpPr txBox="1"/>
          <p:nvPr/>
        </p:nvSpPr>
        <p:spPr>
          <a:xfrm>
            <a:off x="4429362" y="1632231"/>
            <a:ext cx="7615379" cy="4525959"/>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0">
              <a:lnSpc>
                <a:spcPct val="100000"/>
              </a:lnSpc>
              <a:spcBef>
                <a:spcPts val="800"/>
              </a:spcBef>
              <a:spcAft>
                <a:spcPts val="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標楷體" pitchFamily="65"/>
                <a:ea typeface="標楷體" pitchFamily="65"/>
                <a:cs typeface="Times New Roman" pitchFamily="18"/>
              </a:rPr>
              <a:t>評量方式說明</a:t>
            </a:r>
            <a:endParaRPr lang="en-US" sz="3200" b="0" i="0" u="none" strike="noStrike" kern="1200" cap="none" spc="0" baseline="0">
              <a:solidFill>
                <a:srgbClr val="000000"/>
              </a:solidFill>
              <a:uFillTx/>
              <a:latin typeface="標楷體" pitchFamily="65"/>
              <a:ea typeface="標楷體" pitchFamily="65"/>
              <a:cs typeface="Times New Roman" pitchFamily="18"/>
            </a:endParaRPr>
          </a:p>
          <a:p>
            <a:pPr marL="342900" marR="0" lvl="0" indent="-342900" algn="l" defTabSz="914400" rtl="0" fontAlgn="auto" hangingPunct="0">
              <a:lnSpc>
                <a:spcPct val="100000"/>
              </a:lnSpc>
              <a:spcBef>
                <a:spcPts val="1800"/>
              </a:spcBef>
              <a:spcAft>
                <a:spcPts val="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標楷體" pitchFamily="65"/>
                <a:ea typeface="標楷體" pitchFamily="65"/>
                <a:cs typeface="Times New Roman" pitchFamily="18"/>
              </a:rPr>
              <a:t>計分方式說明</a:t>
            </a:r>
            <a:endParaRPr lang="en-US" sz="3200" b="0" i="0" u="none" strike="noStrike" kern="1200" cap="none" spc="0" baseline="0">
              <a:solidFill>
                <a:srgbClr val="000000"/>
              </a:solidFill>
              <a:uFillTx/>
              <a:latin typeface="標楷體" pitchFamily="65"/>
              <a:ea typeface="標楷體" pitchFamily="65"/>
              <a:cs typeface="Times New Roman" pitchFamily="18"/>
            </a:endParaRPr>
          </a:p>
          <a:p>
            <a:pPr marL="342900" marR="0" lvl="0" indent="-342900" algn="l" defTabSz="914400" rtl="0" fontAlgn="auto" hangingPunct="0">
              <a:lnSpc>
                <a:spcPct val="100000"/>
              </a:lnSpc>
              <a:spcBef>
                <a:spcPts val="1800"/>
              </a:spcBef>
              <a:spcAft>
                <a:spcPts val="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標楷體" pitchFamily="65"/>
                <a:ea typeface="標楷體" pitchFamily="65"/>
                <a:cs typeface="Times New Roman" pitchFamily="18"/>
              </a:rPr>
              <a:t>非選擇題型評分說明</a:t>
            </a:r>
            <a:endParaRPr lang="en-US" sz="3200" b="0" i="0" u="none" strike="noStrike" kern="1200" cap="none" spc="0" baseline="0">
              <a:solidFill>
                <a:srgbClr val="000000"/>
              </a:solidFill>
              <a:uFillTx/>
              <a:latin typeface="標楷體" pitchFamily="65"/>
              <a:ea typeface="標楷體" pitchFamily="65"/>
              <a:cs typeface="Times New Roman" pitchFamily="18"/>
            </a:endParaRPr>
          </a:p>
          <a:p>
            <a:pPr marL="989015" marR="0" lvl="1" indent="-268284" algn="l" defTabSz="914400" rtl="0" fontAlgn="auto" hangingPunct="0">
              <a:lnSpc>
                <a:spcPct val="100000"/>
              </a:lnSpc>
              <a:spcBef>
                <a:spcPts val="700"/>
              </a:spcBef>
              <a:spcAft>
                <a:spcPts val="0"/>
              </a:spcAft>
              <a:buSzPct val="100000"/>
              <a:buFont typeface="Arial" pitchFamily="34"/>
              <a:buChar char="•"/>
              <a:tabLst>
                <a:tab pos="1081085" algn="l"/>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cs typeface="Times New Roman" pitchFamily="18"/>
              </a:rPr>
              <a:t>數學科非選擇題評分說明</a:t>
            </a:r>
            <a:endParaRPr lang="en-US" sz="2800" b="0" i="0" u="none" strike="noStrike" kern="1200" cap="none" spc="0" baseline="0">
              <a:solidFill>
                <a:srgbClr val="000000"/>
              </a:solidFill>
              <a:uFillTx/>
              <a:latin typeface="標楷體" pitchFamily="65"/>
              <a:ea typeface="標楷體" pitchFamily="65"/>
              <a:cs typeface="Times New Roman" pitchFamily="18"/>
            </a:endParaRPr>
          </a:p>
          <a:p>
            <a:pPr marL="989015" marR="0" lvl="1" indent="-268284" algn="l" defTabSz="914400" rtl="0" fontAlgn="auto" hangingPunct="0">
              <a:lnSpc>
                <a:spcPct val="100000"/>
              </a:lnSpc>
              <a:spcBef>
                <a:spcPts val="700"/>
              </a:spcBef>
              <a:spcAft>
                <a:spcPts val="0"/>
              </a:spcAft>
              <a:buSzPct val="100000"/>
              <a:buFont typeface="Arial" pitchFamily="34"/>
              <a:buChar char="•"/>
              <a:tabLst>
                <a:tab pos="1081085" algn="l"/>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cs typeface="Times New Roman" pitchFamily="18"/>
              </a:rPr>
              <a:t>寫作測驗評分說明</a:t>
            </a:r>
            <a:endParaRPr lang="en-US" sz="2800" b="0" i="0" u="none" strike="noStrike" kern="1200" cap="none" spc="0" baseline="0">
              <a:solidFill>
                <a:srgbClr val="000000"/>
              </a:solidFill>
              <a:uFillTx/>
              <a:latin typeface="標楷體" pitchFamily="65"/>
              <a:ea typeface="標楷體" pitchFamily="65"/>
              <a:cs typeface="Times New Roman" pitchFamily="18"/>
            </a:endParaRPr>
          </a:p>
          <a:p>
            <a:pPr marL="538160" marR="0" lvl="1" indent="-538160" algn="l" defTabSz="914400" rtl="0" fontAlgn="auto" hangingPunct="0">
              <a:lnSpc>
                <a:spcPct val="100000"/>
              </a:lnSpc>
              <a:spcBef>
                <a:spcPts val="1800"/>
              </a:spcBef>
              <a:spcAft>
                <a:spcPts val="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標楷體" pitchFamily="65"/>
                <a:ea typeface="標楷體" pitchFamily="65"/>
                <a:cs typeface="Times New Roman" pitchFamily="18"/>
              </a:rPr>
              <a:t>試場常見違規事項說明</a:t>
            </a:r>
            <a:endParaRPr lang="en-US" sz="3200" b="0" i="0" u="none" strike="noStrike" kern="1200" cap="none" spc="0" baseline="0">
              <a:solidFill>
                <a:srgbClr val="000000"/>
              </a:solidFill>
              <a:uFillTx/>
              <a:latin typeface="標楷體" pitchFamily="65"/>
              <a:ea typeface="標楷體" pitchFamily="65"/>
              <a:cs typeface="Times New Roman" pitchFamily="18"/>
            </a:endParaRPr>
          </a:p>
        </p:txBody>
      </p:sp>
      <p:sp>
        <p:nvSpPr>
          <p:cNvPr id="4" name="投影片編號版面配置區 1">
            <a:extLst>
              <a:ext uri="{FF2B5EF4-FFF2-40B4-BE49-F238E27FC236}">
                <a16:creationId xmlns:a16="http://schemas.microsoft.com/office/drawing/2014/main" id="{9EBBFD79-9E1F-8402-C476-A0D53D41E7CD}"/>
              </a:ext>
            </a:extLst>
          </p:cNvPr>
          <p:cNvSpPr txBox="1"/>
          <p:nvPr/>
        </p:nvSpPr>
        <p:spPr>
          <a:xfrm>
            <a:off x="11728121" y="6392652"/>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DD62B1-BB17-4996-B6C0-FFF9B7AC2F27}" type="slidenum">
              <a:t>2</a:t>
            </a:fld>
            <a:endParaRPr 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543">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89BF4FB8-947C-6BDB-F6AA-121569BF3BF8}"/>
              </a:ext>
            </a:extLst>
          </p:cNvPr>
          <p:cNvSpPr/>
          <p:nvPr/>
        </p:nvSpPr>
        <p:spPr>
          <a:xfrm>
            <a:off x="1525456" y="4715853"/>
            <a:ext cx="8808150" cy="1877208"/>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F2C96CE6-9FBF-45C2-521E-0C14A6899AF9}"/>
              </a:ext>
            </a:extLst>
          </p:cNvPr>
          <p:cNvSpPr txBox="1">
            <a:spLocks noGrp="1"/>
          </p:cNvSpPr>
          <p:nvPr>
            <p:ph type="title"/>
          </p:nvPr>
        </p:nvSpPr>
        <p:spPr>
          <a:xfrm>
            <a:off x="713908" y="13441"/>
            <a:ext cx="10515600" cy="1325559"/>
          </a:xfrm>
        </p:spPr>
        <p:txBody>
          <a:bodyPr anchorCtr="1"/>
          <a:lstStyle/>
          <a:p>
            <a:pPr lvl="0" algn="ctr" hangingPunct="0">
              <a:lnSpc>
                <a:spcPct val="100000"/>
              </a:lnSpc>
            </a:pPr>
            <a:r>
              <a:rPr lang="zh-TW" sz="4300" b="1">
                <a:latin typeface="標楷體" pitchFamily="65"/>
                <a:ea typeface="標楷體" pitchFamily="65"/>
                <a:cs typeface="Times New Roman" pitchFamily="18"/>
              </a:rPr>
              <a:t>社會科示例</a:t>
            </a:r>
            <a:endParaRPr lang="en-US" sz="4300" b="1">
              <a:latin typeface="標楷體" pitchFamily="65"/>
              <a:ea typeface="標楷體" pitchFamily="65"/>
              <a:cs typeface="Times New Roman" pitchFamily="18"/>
            </a:endParaRPr>
          </a:p>
        </p:txBody>
      </p:sp>
      <p:sp>
        <p:nvSpPr>
          <p:cNvPr id="4" name="內容版面配置區 2">
            <a:extLst>
              <a:ext uri="{FF2B5EF4-FFF2-40B4-BE49-F238E27FC236}">
                <a16:creationId xmlns:a16="http://schemas.microsoft.com/office/drawing/2014/main" id="{D7EFFDA5-E15B-425D-865C-D1B0CF41C6DC}"/>
              </a:ext>
            </a:extLst>
          </p:cNvPr>
          <p:cNvSpPr txBox="1">
            <a:spLocks noGrp="1"/>
          </p:cNvSpPr>
          <p:nvPr>
            <p:ph type="body" idx="4294967295"/>
          </p:nvPr>
        </p:nvSpPr>
        <p:spPr>
          <a:xfrm>
            <a:off x="1518086" y="1135648"/>
            <a:ext cx="8812209" cy="3484558"/>
          </a:xfrm>
          <a:ln w="28575">
            <a:solidFill>
              <a:srgbClr val="9DC3E6"/>
            </a:solidFill>
            <a:prstDash val="solid"/>
          </a:ln>
        </p:spPr>
        <p:txBody>
          <a:bodyPr/>
          <a:lstStyle/>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p:txBody>
      </p:sp>
      <p:sp>
        <p:nvSpPr>
          <p:cNvPr id="5" name="矩形 8">
            <a:extLst>
              <a:ext uri="{FF2B5EF4-FFF2-40B4-BE49-F238E27FC236}">
                <a16:creationId xmlns:a16="http://schemas.microsoft.com/office/drawing/2014/main" id="{004CED04-2A23-59AA-2976-908EB6C3C905}"/>
              </a:ext>
            </a:extLst>
          </p:cNvPr>
          <p:cNvSpPr/>
          <p:nvPr/>
        </p:nvSpPr>
        <p:spPr>
          <a:xfrm>
            <a:off x="1520647" y="4738009"/>
            <a:ext cx="8627665" cy="178510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社會科題本有地理、歷史、公民三子科的試題，也有</a:t>
            </a:r>
            <a:r>
              <a:rPr lang="zh-TW" sz="2200" b="0" i="0" u="none" strike="noStrike" kern="1200" cap="none" spc="0" baseline="0">
                <a:solidFill>
                  <a:srgbClr val="0000FF"/>
                </a:solidFill>
                <a:uFillTx/>
                <a:latin typeface="Times New Roman" pitchFamily="18"/>
                <a:ea typeface="標楷體" pitchFamily="65"/>
                <a:cs typeface="Times New Roman" pitchFamily="18"/>
              </a:rPr>
              <a:t>整合</a:t>
            </a:r>
            <a:r>
              <a:rPr lang="zh-TW" sz="2200" b="0" i="0" u="none" strike="noStrike" kern="1200" cap="none" spc="0" baseline="0">
                <a:solidFill>
                  <a:srgbClr val="000000"/>
                </a:solidFill>
                <a:uFillTx/>
                <a:latin typeface="Times New Roman" pitchFamily="18"/>
                <a:ea typeface="標楷體" pitchFamily="65"/>
                <a:cs typeface="Times New Roman" pitchFamily="18"/>
              </a:rPr>
              <a:t>各子科內容的試題。部分試題以新聞時事為</a:t>
            </a:r>
            <a:r>
              <a:rPr lang="zh-TW" sz="2200" b="0" i="0" u="none" strike="noStrike" kern="1200" cap="none" spc="0" baseline="0">
                <a:solidFill>
                  <a:srgbClr val="0000FF"/>
                </a:solidFill>
                <a:uFillTx/>
                <a:latin typeface="Times New Roman" pitchFamily="18"/>
                <a:ea typeface="標楷體" pitchFamily="65"/>
                <a:cs typeface="Times New Roman" pitchFamily="18"/>
              </a:rPr>
              <a:t>素材</a:t>
            </a:r>
            <a:r>
              <a:rPr lang="zh-TW" sz="2200" b="0" i="0" u="none" strike="noStrike" kern="1200" cap="none" spc="0" baseline="0">
                <a:solidFill>
                  <a:srgbClr val="000000"/>
                </a:solidFill>
                <a:uFillTx/>
                <a:latin typeface="Times New Roman" pitchFamily="18"/>
                <a:ea typeface="標楷體" pitchFamily="65"/>
                <a:cs typeface="Times New Roman" pitchFamily="18"/>
              </a:rPr>
              <a:t>，但作答的依據仍需回歸於</a:t>
            </a:r>
            <a:r>
              <a:rPr lang="zh-TW" sz="2200" b="0" i="0" u="none" strike="noStrike" kern="1200" cap="none" spc="0" baseline="0">
                <a:solidFill>
                  <a:srgbClr val="0000FF"/>
                </a:solidFill>
                <a:uFillTx/>
                <a:latin typeface="Times New Roman" pitchFamily="18"/>
                <a:ea typeface="標楷體" pitchFamily="65"/>
                <a:cs typeface="Times New Roman" pitchFamily="18"/>
              </a:rPr>
              <a:t>課堂上所習得的社會科相關知識與能力</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本題透過日常可見的社會現象，引導學生</a:t>
            </a:r>
            <a:r>
              <a:rPr lang="zh-TW" sz="2200" b="0" i="0" u="none" strike="noStrike" kern="1200" cap="none" spc="0" baseline="0">
                <a:solidFill>
                  <a:srgbClr val="0000FF"/>
                </a:solidFill>
                <a:uFillTx/>
                <a:latin typeface="Times New Roman" pitchFamily="18"/>
                <a:ea typeface="標楷體" pitchFamily="65"/>
                <a:cs typeface="Times New Roman" pitchFamily="18"/>
              </a:rPr>
              <a:t>覺察</a:t>
            </a:r>
            <a:r>
              <a:rPr lang="zh-TW" sz="2200" b="0" i="0" u="none" strike="noStrike" kern="1200" cap="none" spc="0" baseline="0">
                <a:solidFill>
                  <a:srgbClr val="000000"/>
                </a:solidFill>
                <a:uFillTx/>
                <a:latin typeface="Times New Roman" pitchFamily="18"/>
                <a:ea typeface="標楷體" pitchFamily="65"/>
                <a:cs typeface="Times New Roman" pitchFamily="18"/>
              </a:rPr>
              <a:t>科技發展對於生活環境的影響。</a:t>
            </a:r>
          </a:p>
        </p:txBody>
      </p:sp>
      <p:pic>
        <p:nvPicPr>
          <p:cNvPr id="6" name="圖片 1">
            <a:extLst>
              <a:ext uri="{FF2B5EF4-FFF2-40B4-BE49-F238E27FC236}">
                <a16:creationId xmlns:a16="http://schemas.microsoft.com/office/drawing/2014/main" id="{5245BC34-3697-B677-4576-CC8A7B9A473A}"/>
              </a:ext>
            </a:extLst>
          </p:cNvPr>
          <p:cNvPicPr>
            <a:picLocks noChangeAspect="1"/>
          </p:cNvPicPr>
          <p:nvPr/>
        </p:nvPicPr>
        <p:blipFill>
          <a:blip r:embed="rId2"/>
          <a:srcRect l="21651" t="34600" r="6294" b="17100"/>
          <a:stretch>
            <a:fillRect/>
          </a:stretch>
        </p:blipFill>
        <p:spPr>
          <a:xfrm>
            <a:off x="1545226" y="1208050"/>
            <a:ext cx="8725469" cy="3289928"/>
          </a:xfrm>
          <a:prstGeom prst="rect">
            <a:avLst/>
          </a:prstGeom>
          <a:noFill/>
          <a:ln cap="flat">
            <a:noFill/>
          </a:ln>
        </p:spPr>
      </p:pic>
      <p:pic>
        <p:nvPicPr>
          <p:cNvPr id="7" name="圖片 7" descr="Thumbnail for version as of 00:15, 30 November 2007">
            <a:extLst>
              <a:ext uri="{FF2B5EF4-FFF2-40B4-BE49-F238E27FC236}">
                <a16:creationId xmlns:a16="http://schemas.microsoft.com/office/drawing/2014/main" id="{93A1955F-9FA8-EB64-537C-83D51459390E}"/>
              </a:ext>
            </a:extLst>
          </p:cNvPr>
          <p:cNvPicPr>
            <a:picLocks noChangeAspect="1"/>
          </p:cNvPicPr>
          <p:nvPr/>
        </p:nvPicPr>
        <p:blipFill>
          <a:blip r:embed="rId3"/>
          <a:stretch>
            <a:fillRect/>
          </a:stretch>
        </p:blipFill>
        <p:spPr>
          <a:xfrm>
            <a:off x="5352239" y="3489871"/>
            <a:ext cx="216027" cy="203426"/>
          </a:xfrm>
          <a:prstGeom prst="rect">
            <a:avLst/>
          </a:prstGeom>
          <a:noFill/>
          <a:ln cap="flat">
            <a:noFill/>
          </a:ln>
        </p:spPr>
      </p:pic>
      <p:sp>
        <p:nvSpPr>
          <p:cNvPr id="8" name="投影片編號版面配置區 1">
            <a:extLst>
              <a:ext uri="{FF2B5EF4-FFF2-40B4-BE49-F238E27FC236}">
                <a16:creationId xmlns:a16="http://schemas.microsoft.com/office/drawing/2014/main" id="{E86DC48C-A2CF-B2C1-1BF9-A481B80F622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951B3F-BFB8-4D1F-B024-4F1AD2795CD8}" type="slidenum">
              <a:t>20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544">
    <p:spTree>
      <p:nvGrpSpPr>
        <p:cNvPr id="1" name=""/>
        <p:cNvGrpSpPr/>
        <p:nvPr/>
      </p:nvGrpSpPr>
      <p:grpSpPr>
        <a:xfrm>
          <a:off x="0" y="0"/>
          <a:ext cx="0" cy="0"/>
          <a:chOff x="0" y="0"/>
          <a:chExt cx="0" cy="0"/>
        </a:xfrm>
      </p:grpSpPr>
      <p:pic>
        <p:nvPicPr>
          <p:cNvPr id="2" name="圖片 5">
            <a:extLst>
              <a:ext uri="{FF2B5EF4-FFF2-40B4-BE49-F238E27FC236}">
                <a16:creationId xmlns:a16="http://schemas.microsoft.com/office/drawing/2014/main" id="{91E0ACEA-7A0B-D084-1133-256B5D929EEC}"/>
              </a:ext>
            </a:extLst>
          </p:cNvPr>
          <p:cNvPicPr>
            <a:picLocks noChangeAspect="1"/>
          </p:cNvPicPr>
          <p:nvPr/>
        </p:nvPicPr>
        <p:blipFill>
          <a:blip r:embed="rId2"/>
          <a:srcRect l="6279" t="19484" r="25096" b="8657"/>
          <a:stretch>
            <a:fillRect/>
          </a:stretch>
        </p:blipFill>
        <p:spPr>
          <a:xfrm>
            <a:off x="913348" y="1146648"/>
            <a:ext cx="9352894" cy="5506141"/>
          </a:xfrm>
          <a:prstGeom prst="rect">
            <a:avLst/>
          </a:prstGeom>
          <a:noFill/>
          <a:ln cap="flat">
            <a:noFill/>
          </a:ln>
        </p:spPr>
      </p:pic>
      <p:sp>
        <p:nvSpPr>
          <p:cNvPr id="3" name="標題 1">
            <a:extLst>
              <a:ext uri="{FF2B5EF4-FFF2-40B4-BE49-F238E27FC236}">
                <a16:creationId xmlns:a16="http://schemas.microsoft.com/office/drawing/2014/main" id="{B94BB379-FE4B-5243-4E3C-0D297D07846C}"/>
              </a:ext>
            </a:extLst>
          </p:cNvPr>
          <p:cNvSpPr txBox="1">
            <a:spLocks noGrp="1"/>
          </p:cNvSpPr>
          <p:nvPr>
            <p:ph type="title"/>
          </p:nvPr>
        </p:nvSpPr>
        <p:spPr>
          <a:xfrm>
            <a:off x="326139" y="13441"/>
            <a:ext cx="10515600" cy="1325559"/>
          </a:xfrm>
        </p:spPr>
        <p:txBody>
          <a:bodyPr anchorCtr="1"/>
          <a:lstStyle/>
          <a:p>
            <a:pPr lvl="0" algn="ctr" hangingPunct="0">
              <a:lnSpc>
                <a:spcPct val="100000"/>
              </a:lnSpc>
            </a:pPr>
            <a:r>
              <a:rPr lang="zh-TW" sz="4300" b="1">
                <a:latin typeface="標楷體" pitchFamily="65"/>
                <a:ea typeface="標楷體" pitchFamily="65"/>
                <a:cs typeface="Times New Roman" pitchFamily="18"/>
              </a:rPr>
              <a:t>自然科示例</a:t>
            </a:r>
            <a:endParaRPr lang="en-US" sz="4300" b="1">
              <a:latin typeface="標楷體" pitchFamily="65"/>
              <a:ea typeface="標楷體" pitchFamily="65"/>
              <a:cs typeface="Times New Roman" pitchFamily="18"/>
            </a:endParaRPr>
          </a:p>
        </p:txBody>
      </p:sp>
      <p:sp>
        <p:nvSpPr>
          <p:cNvPr id="4" name="矩形 21">
            <a:extLst>
              <a:ext uri="{FF2B5EF4-FFF2-40B4-BE49-F238E27FC236}">
                <a16:creationId xmlns:a16="http://schemas.microsoft.com/office/drawing/2014/main" id="{A238F269-8652-5D9F-6B93-060D3CC50CF7}"/>
              </a:ext>
            </a:extLst>
          </p:cNvPr>
          <p:cNvSpPr/>
          <p:nvPr/>
        </p:nvSpPr>
        <p:spPr>
          <a:xfrm>
            <a:off x="818616" y="1146648"/>
            <a:ext cx="9542358" cy="5506141"/>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sp>
        <p:nvSpPr>
          <p:cNvPr id="5" name="投影片編號版面配置區 1">
            <a:extLst>
              <a:ext uri="{FF2B5EF4-FFF2-40B4-BE49-F238E27FC236}">
                <a16:creationId xmlns:a16="http://schemas.microsoft.com/office/drawing/2014/main" id="{C2B41585-F3D1-C830-F6F0-50283C38B87E}"/>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264287-087F-48EB-9A3E-65DD29079B9B}" type="slidenum">
              <a:t>21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545">
    <p:spTree>
      <p:nvGrpSpPr>
        <p:cNvPr id="1" name=""/>
        <p:cNvGrpSpPr/>
        <p:nvPr/>
      </p:nvGrpSpPr>
      <p:grpSpPr>
        <a:xfrm>
          <a:off x="0" y="0"/>
          <a:ext cx="0" cy="0"/>
          <a:chOff x="0" y="0"/>
          <a:chExt cx="0" cy="0"/>
        </a:xfrm>
      </p:grpSpPr>
      <p:sp>
        <p:nvSpPr>
          <p:cNvPr id="2" name="矩形 9">
            <a:extLst>
              <a:ext uri="{FF2B5EF4-FFF2-40B4-BE49-F238E27FC236}">
                <a16:creationId xmlns:a16="http://schemas.microsoft.com/office/drawing/2014/main" id="{FB64181B-013B-AA0E-B564-DD47F7782B98}"/>
              </a:ext>
            </a:extLst>
          </p:cNvPr>
          <p:cNvSpPr/>
          <p:nvPr/>
        </p:nvSpPr>
        <p:spPr>
          <a:xfrm>
            <a:off x="1360087" y="5207754"/>
            <a:ext cx="9016185" cy="1503785"/>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A5E00D1F-2E1F-A7FC-3CB5-464FFC1EA8B7}"/>
              </a:ext>
            </a:extLst>
          </p:cNvPr>
          <p:cNvSpPr txBox="1">
            <a:spLocks noGrp="1"/>
          </p:cNvSpPr>
          <p:nvPr>
            <p:ph type="title"/>
          </p:nvPr>
        </p:nvSpPr>
        <p:spPr>
          <a:xfrm>
            <a:off x="536451" y="13441"/>
            <a:ext cx="10515600" cy="1325559"/>
          </a:xfrm>
        </p:spPr>
        <p:txBody>
          <a:bodyPr anchorCtr="1"/>
          <a:lstStyle/>
          <a:p>
            <a:pPr lvl="0" algn="ctr" hangingPunct="0">
              <a:lnSpc>
                <a:spcPct val="100000"/>
              </a:lnSpc>
            </a:pPr>
            <a:r>
              <a:rPr lang="zh-TW" sz="4300" b="1">
                <a:latin typeface="標楷體" pitchFamily="65"/>
                <a:ea typeface="標楷體" pitchFamily="65"/>
                <a:cs typeface="Times New Roman" pitchFamily="18"/>
              </a:rPr>
              <a:t>自然科示例</a:t>
            </a:r>
            <a:r>
              <a:rPr lang="en-US" sz="4300" b="1">
                <a:latin typeface="標楷體" pitchFamily="65"/>
                <a:ea typeface="標楷體" pitchFamily="65"/>
                <a:cs typeface="Times New Roman" pitchFamily="18"/>
              </a:rPr>
              <a:t> </a:t>
            </a:r>
          </a:p>
        </p:txBody>
      </p:sp>
      <p:sp>
        <p:nvSpPr>
          <p:cNvPr id="4" name="矩形 6">
            <a:extLst>
              <a:ext uri="{FF2B5EF4-FFF2-40B4-BE49-F238E27FC236}">
                <a16:creationId xmlns:a16="http://schemas.microsoft.com/office/drawing/2014/main" id="{A3EBADF6-D341-A52E-A9FA-A5BD9EB608FF}"/>
              </a:ext>
            </a:extLst>
          </p:cNvPr>
          <p:cNvSpPr/>
          <p:nvPr/>
        </p:nvSpPr>
        <p:spPr>
          <a:xfrm>
            <a:off x="1330141" y="5246205"/>
            <a:ext cx="8964183" cy="1446553"/>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自然科包括生物、理化、地科，未來將強化</a:t>
            </a:r>
            <a:r>
              <a:rPr lang="zh-TW" sz="2200" b="0" i="0" u="none" strike="noStrike" kern="1200" cap="none" spc="0" baseline="0">
                <a:solidFill>
                  <a:srgbClr val="0000FF"/>
                </a:solidFill>
                <a:uFillTx/>
                <a:latin typeface="Times New Roman" pitchFamily="18"/>
                <a:ea typeface="標楷體" pitchFamily="65"/>
                <a:cs typeface="Times New Roman" pitchFamily="18"/>
              </a:rPr>
              <a:t>科學探究</a:t>
            </a:r>
            <a:r>
              <a:rPr lang="en-US" sz="2200" b="0" i="0" u="none" strike="noStrike" kern="1200" cap="none" spc="0" baseline="0">
                <a:solidFill>
                  <a:srgbClr val="000000"/>
                </a:solidFill>
                <a:uFillTx/>
                <a:latin typeface="Times New Roman" pitchFamily="18"/>
                <a:ea typeface="標楷體" pitchFamily="65"/>
                <a:cs typeface="Times New Roman" pitchFamily="18"/>
              </a:rPr>
              <a:t>(</a:t>
            </a:r>
            <a:r>
              <a:rPr lang="zh-TW" sz="2200" b="0" i="0" u="none" strike="noStrike" kern="1200" cap="none" spc="0" baseline="0">
                <a:solidFill>
                  <a:srgbClr val="000000"/>
                </a:solidFill>
                <a:uFillTx/>
                <a:latin typeface="Times New Roman" pitchFamily="18"/>
                <a:ea typeface="標楷體" pitchFamily="65"/>
                <a:cs typeface="Times New Roman" pitchFamily="18"/>
              </a:rPr>
              <a:t>包含實驗</a:t>
            </a:r>
            <a:r>
              <a:rPr lang="en-US" sz="2200" b="0" i="0" u="none" strike="noStrike" kern="1200" cap="none" spc="0" baseline="0">
                <a:solidFill>
                  <a:srgbClr val="000000"/>
                </a:solidFill>
                <a:uFillTx/>
                <a:latin typeface="Times New Roman" pitchFamily="18"/>
                <a:ea typeface="標楷體" pitchFamily="65"/>
                <a:cs typeface="Times New Roman" pitchFamily="18"/>
              </a:rPr>
              <a:t>) </a:t>
            </a:r>
            <a:r>
              <a:rPr lang="zh-TW" sz="2200" b="0" i="0" u="none" strike="noStrike" kern="1200" cap="none" spc="0" baseline="0">
                <a:solidFill>
                  <a:srgbClr val="000000"/>
                </a:solidFill>
                <a:uFillTx/>
                <a:latin typeface="Times New Roman" pitchFamily="18"/>
                <a:ea typeface="標楷體" pitchFamily="65"/>
                <a:cs typeface="Times New Roman" pitchFamily="18"/>
              </a:rPr>
              <a:t>以及</a:t>
            </a:r>
            <a:r>
              <a:rPr lang="zh-TW" sz="2200" b="0" i="0" u="none" strike="noStrike" kern="1200" cap="none" spc="0" baseline="0">
                <a:solidFill>
                  <a:srgbClr val="0000FF"/>
                </a:solidFill>
                <a:uFillTx/>
                <a:latin typeface="Times New Roman" pitchFamily="18"/>
                <a:ea typeface="標楷體" pitchFamily="65"/>
                <a:cs typeface="Times New Roman" pitchFamily="18"/>
              </a:rPr>
              <a:t>整合學習內容</a:t>
            </a:r>
            <a:r>
              <a:rPr lang="zh-TW" sz="2200" b="0" i="0" u="none" strike="noStrike" kern="1200" cap="none" spc="0" baseline="0">
                <a:solidFill>
                  <a:srgbClr val="000000"/>
                </a:solidFill>
                <a:uFillTx/>
                <a:latin typeface="Times New Roman" pitchFamily="18"/>
                <a:ea typeface="標楷體" pitchFamily="65"/>
                <a:cs typeface="Times New Roman" pitchFamily="18"/>
              </a:rPr>
              <a:t>的試題。</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本題組結合課綱安全教育議題與學生生活經驗，評量學生應用科學知識於日常生活以及分析歸納科學</a:t>
            </a:r>
            <a:r>
              <a:rPr lang="en-US" sz="2200" b="0" i="0" u="none" strike="noStrike" kern="1200" cap="none" spc="0" baseline="0">
                <a:solidFill>
                  <a:srgbClr val="000000"/>
                </a:solidFill>
                <a:uFillTx/>
                <a:latin typeface="Times New Roman" pitchFamily="18"/>
                <a:ea typeface="標楷體" pitchFamily="65"/>
                <a:cs typeface="Times New Roman" pitchFamily="18"/>
              </a:rPr>
              <a:t>(</a:t>
            </a:r>
            <a:r>
              <a:rPr lang="zh-TW" sz="2200" b="0" i="0" u="none" strike="noStrike" kern="1200" cap="none" spc="0" baseline="0">
                <a:solidFill>
                  <a:srgbClr val="000000"/>
                </a:solidFill>
                <a:uFillTx/>
                <a:latin typeface="Times New Roman" pitchFamily="18"/>
                <a:ea typeface="標楷體" pitchFamily="65"/>
                <a:cs typeface="Times New Roman" pitchFamily="18"/>
              </a:rPr>
              <a:t>實驗</a:t>
            </a:r>
            <a:r>
              <a:rPr lang="en-US" sz="2200" b="0" i="0" u="none" strike="noStrike" kern="1200" cap="none" spc="0" baseline="0">
                <a:solidFill>
                  <a:srgbClr val="000000"/>
                </a:solidFill>
                <a:uFillTx/>
                <a:latin typeface="Times New Roman" pitchFamily="18"/>
                <a:ea typeface="標楷體" pitchFamily="65"/>
                <a:cs typeface="Times New Roman" pitchFamily="18"/>
              </a:rPr>
              <a:t>)</a:t>
            </a:r>
            <a:r>
              <a:rPr lang="zh-TW" sz="2200" b="0" i="0" u="none" strike="noStrike" kern="1200" cap="none" spc="0" baseline="0">
                <a:solidFill>
                  <a:srgbClr val="000000"/>
                </a:solidFill>
                <a:uFillTx/>
                <a:latin typeface="Times New Roman" pitchFamily="18"/>
                <a:ea typeface="標楷體" pitchFamily="65"/>
                <a:cs typeface="Times New Roman" pitchFamily="18"/>
              </a:rPr>
              <a:t>報告的能力。</a:t>
            </a:r>
          </a:p>
        </p:txBody>
      </p:sp>
      <p:pic>
        <p:nvPicPr>
          <p:cNvPr id="5" name="圖片 10">
            <a:extLst>
              <a:ext uri="{FF2B5EF4-FFF2-40B4-BE49-F238E27FC236}">
                <a16:creationId xmlns:a16="http://schemas.microsoft.com/office/drawing/2014/main" id="{016B1838-57C5-02A0-5FBC-5E0AD57F4439}"/>
              </a:ext>
            </a:extLst>
          </p:cNvPr>
          <p:cNvPicPr>
            <a:picLocks noChangeAspect="1"/>
          </p:cNvPicPr>
          <p:nvPr/>
        </p:nvPicPr>
        <p:blipFill>
          <a:blip r:embed="rId2"/>
          <a:srcRect l="10153" t="36219" r="15133" b="8657"/>
          <a:stretch>
            <a:fillRect/>
          </a:stretch>
        </p:blipFill>
        <p:spPr>
          <a:xfrm>
            <a:off x="1418901" y="1155783"/>
            <a:ext cx="8898565" cy="3933346"/>
          </a:xfrm>
          <a:prstGeom prst="rect">
            <a:avLst/>
          </a:prstGeom>
          <a:noFill/>
          <a:ln cap="flat">
            <a:noFill/>
          </a:ln>
        </p:spPr>
      </p:pic>
      <p:sp>
        <p:nvSpPr>
          <p:cNvPr id="6" name="矩形 21">
            <a:extLst>
              <a:ext uri="{FF2B5EF4-FFF2-40B4-BE49-F238E27FC236}">
                <a16:creationId xmlns:a16="http://schemas.microsoft.com/office/drawing/2014/main" id="{49DFE419-5811-E39A-C412-B54CD85F7080}"/>
              </a:ext>
            </a:extLst>
          </p:cNvPr>
          <p:cNvSpPr/>
          <p:nvPr/>
        </p:nvSpPr>
        <p:spPr>
          <a:xfrm>
            <a:off x="1360087" y="1106872"/>
            <a:ext cx="9016185" cy="3982257"/>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pic>
        <p:nvPicPr>
          <p:cNvPr id="7" name="圖片 10" descr="Thumbnail for version as of 00:15, 30 November 2007">
            <a:extLst>
              <a:ext uri="{FF2B5EF4-FFF2-40B4-BE49-F238E27FC236}">
                <a16:creationId xmlns:a16="http://schemas.microsoft.com/office/drawing/2014/main" id="{7BC703A8-6320-FE41-B2D2-B01F86F1F223}"/>
              </a:ext>
            </a:extLst>
          </p:cNvPr>
          <p:cNvPicPr>
            <a:picLocks noChangeAspect="1"/>
          </p:cNvPicPr>
          <p:nvPr/>
        </p:nvPicPr>
        <p:blipFill>
          <a:blip r:embed="rId3"/>
          <a:stretch>
            <a:fillRect/>
          </a:stretch>
        </p:blipFill>
        <p:spPr>
          <a:xfrm>
            <a:off x="7512152" y="2857948"/>
            <a:ext cx="216027" cy="203426"/>
          </a:xfrm>
          <a:prstGeom prst="rect">
            <a:avLst/>
          </a:prstGeom>
          <a:noFill/>
          <a:ln cap="flat">
            <a:noFill/>
          </a:ln>
        </p:spPr>
      </p:pic>
      <p:pic>
        <p:nvPicPr>
          <p:cNvPr id="8" name="圖片 11" descr="Thumbnail for version as of 00:15, 30 November 2007">
            <a:extLst>
              <a:ext uri="{FF2B5EF4-FFF2-40B4-BE49-F238E27FC236}">
                <a16:creationId xmlns:a16="http://schemas.microsoft.com/office/drawing/2014/main" id="{A8629B9A-7685-E836-6E96-F973E4F126DC}"/>
              </a:ext>
            </a:extLst>
          </p:cNvPr>
          <p:cNvPicPr>
            <a:picLocks noChangeAspect="1"/>
          </p:cNvPicPr>
          <p:nvPr/>
        </p:nvPicPr>
        <p:blipFill>
          <a:blip r:embed="rId3"/>
          <a:stretch>
            <a:fillRect/>
          </a:stretch>
        </p:blipFill>
        <p:spPr>
          <a:xfrm>
            <a:off x="7728179" y="4458742"/>
            <a:ext cx="216027" cy="203426"/>
          </a:xfrm>
          <a:prstGeom prst="rect">
            <a:avLst/>
          </a:prstGeom>
          <a:noFill/>
          <a:ln cap="flat">
            <a:noFill/>
          </a:ln>
        </p:spPr>
      </p:pic>
      <p:sp>
        <p:nvSpPr>
          <p:cNvPr id="9" name="投影片編號版面配置區 1">
            <a:extLst>
              <a:ext uri="{FF2B5EF4-FFF2-40B4-BE49-F238E27FC236}">
                <a16:creationId xmlns:a16="http://schemas.microsoft.com/office/drawing/2014/main" id="{28661741-F147-5D46-3AFD-E098F7CE1E88}"/>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8AC8E31-25BB-4B15-A183-397FFC7A55E7}" type="slidenum">
              <a:t>22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556">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22A5FF-B168-76F0-6935-4CF9A50D09AA}"/>
              </a:ext>
            </a:extLst>
          </p:cNvPr>
          <p:cNvSpPr txBox="1">
            <a:spLocks noGrp="1"/>
          </p:cNvSpPr>
          <p:nvPr>
            <p:ph type="title" idx="4294967295"/>
          </p:nvPr>
        </p:nvSpPr>
        <p:spPr>
          <a:xfrm>
            <a:off x="0" y="0"/>
            <a:ext cx="1297908" cy="6858000"/>
          </a:xfrm>
        </p:spPr>
        <p:txBody>
          <a:bodyPr vert="eaVert" anchorCtr="1"/>
          <a:lstStyle/>
          <a:p>
            <a:pPr lvl="0" algn="ctr" hangingPunct="0">
              <a:lnSpc>
                <a:spcPct val="100000"/>
              </a:lnSpc>
            </a:pPr>
            <a:r>
              <a:rPr lang="zh-TW" sz="4800" b="1">
                <a:latin typeface="標楷體" pitchFamily="65"/>
                <a:ea typeface="標楷體" pitchFamily="65"/>
                <a:cs typeface="Times New Roman" pitchFamily="18"/>
              </a:rPr>
              <a:t>寫作測驗示例</a:t>
            </a:r>
            <a:endParaRPr lang="en-US" sz="4800" b="1">
              <a:latin typeface="標楷體" pitchFamily="65"/>
              <a:ea typeface="標楷體" pitchFamily="65"/>
              <a:cs typeface="Times New Roman" pitchFamily="18"/>
            </a:endParaRPr>
          </a:p>
        </p:txBody>
      </p:sp>
      <p:pic>
        <p:nvPicPr>
          <p:cNvPr id="3" name="圖片 14">
            <a:extLst>
              <a:ext uri="{FF2B5EF4-FFF2-40B4-BE49-F238E27FC236}">
                <a16:creationId xmlns:a16="http://schemas.microsoft.com/office/drawing/2014/main" id="{B5319EAD-7405-63C3-D7EF-1819E62FCB29}"/>
              </a:ext>
            </a:extLst>
          </p:cNvPr>
          <p:cNvPicPr>
            <a:picLocks noChangeAspect="1"/>
          </p:cNvPicPr>
          <p:nvPr/>
        </p:nvPicPr>
        <p:blipFill>
          <a:blip r:embed="rId2"/>
          <a:stretch>
            <a:fillRect/>
          </a:stretch>
        </p:blipFill>
        <p:spPr>
          <a:xfrm>
            <a:off x="1437875" y="80558"/>
            <a:ext cx="7054495" cy="6668636"/>
          </a:xfrm>
          <a:prstGeom prst="rect">
            <a:avLst/>
          </a:prstGeom>
          <a:noFill/>
          <a:ln cap="flat">
            <a:noFill/>
          </a:ln>
        </p:spPr>
      </p:pic>
      <p:sp>
        <p:nvSpPr>
          <p:cNvPr id="4" name="矩形 21">
            <a:extLst>
              <a:ext uri="{FF2B5EF4-FFF2-40B4-BE49-F238E27FC236}">
                <a16:creationId xmlns:a16="http://schemas.microsoft.com/office/drawing/2014/main" id="{5639C785-A72B-C7F5-F029-BE06527257F6}"/>
              </a:ext>
            </a:extLst>
          </p:cNvPr>
          <p:cNvSpPr/>
          <p:nvPr/>
        </p:nvSpPr>
        <p:spPr>
          <a:xfrm>
            <a:off x="1437875" y="59545"/>
            <a:ext cx="7054495" cy="6696873"/>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sp>
        <p:nvSpPr>
          <p:cNvPr id="5" name="矩形 1">
            <a:extLst>
              <a:ext uri="{FF2B5EF4-FFF2-40B4-BE49-F238E27FC236}">
                <a16:creationId xmlns:a16="http://schemas.microsoft.com/office/drawing/2014/main" id="{2AE28172-785F-F3D7-AFB0-5B01359632B2}"/>
              </a:ext>
            </a:extLst>
          </p:cNvPr>
          <p:cNvSpPr/>
          <p:nvPr/>
        </p:nvSpPr>
        <p:spPr>
          <a:xfrm>
            <a:off x="8334701" y="893377"/>
            <a:ext cx="297628" cy="2207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6">
            <a:extLst>
              <a:ext uri="{FF2B5EF4-FFF2-40B4-BE49-F238E27FC236}">
                <a16:creationId xmlns:a16="http://schemas.microsoft.com/office/drawing/2014/main" id="{A9B63C91-8692-E4E2-6140-DDEC0416CCA3}"/>
              </a:ext>
            </a:extLst>
          </p:cNvPr>
          <p:cNvSpPr/>
          <p:nvPr/>
        </p:nvSpPr>
        <p:spPr>
          <a:xfrm>
            <a:off x="7305964" y="893377"/>
            <a:ext cx="4644301" cy="2207169"/>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268284" marR="0" lvl="0" indent="-268284"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0" cap="none" spc="0" baseline="0">
                <a:solidFill>
                  <a:srgbClr val="000000"/>
                </a:solidFill>
                <a:uFillTx/>
                <a:latin typeface="Times New Roman" pitchFamily="18"/>
                <a:ea typeface="標楷體" pitchFamily="65"/>
                <a:cs typeface="Times New Roman" pitchFamily="18"/>
              </a:rPr>
              <a:t>試題保有過往的特色，同時更能貼近公民所需的「</a:t>
            </a:r>
            <a:r>
              <a:rPr lang="zh-TW" sz="2200" b="0" i="0" u="none" strike="noStrike" kern="0" cap="none" spc="0" baseline="0">
                <a:solidFill>
                  <a:srgbClr val="0000FF"/>
                </a:solidFill>
                <a:uFillTx/>
                <a:latin typeface="Times New Roman" pitchFamily="18"/>
                <a:ea typeface="標楷體" pitchFamily="65"/>
                <a:cs typeface="Times New Roman" pitchFamily="18"/>
              </a:rPr>
              <a:t>多元識讀能力</a:t>
            </a:r>
            <a:r>
              <a:rPr lang="zh-TW" sz="2200" b="0" i="0" u="none" strike="noStrike" kern="0" cap="none" spc="0" baseline="0">
                <a:solidFill>
                  <a:srgbClr val="000000"/>
                </a:solidFill>
                <a:uFillTx/>
                <a:latin typeface="Times New Roman" pitchFamily="18"/>
                <a:ea typeface="標楷體" pitchFamily="65"/>
                <a:cs typeface="Times New Roman" pitchFamily="18"/>
              </a:rPr>
              <a:t>」。</a:t>
            </a:r>
            <a:endParaRPr lang="en-US" sz="2200" b="0" i="0" u="none" strike="noStrike" kern="0" cap="none" spc="0" baseline="0">
              <a:solidFill>
                <a:srgbClr val="000000"/>
              </a:solidFill>
              <a:uFillTx/>
              <a:latin typeface="Times New Roman" pitchFamily="18"/>
              <a:ea typeface="標楷體" pitchFamily="65"/>
              <a:cs typeface="Times New Roman" pitchFamily="18"/>
            </a:endParaRPr>
          </a:p>
          <a:p>
            <a:pPr marL="268284" marR="0" lvl="0" indent="-268284" algn="l" defTabSz="914400" rtl="0" fontAlgn="auto" hangingPunct="0">
              <a:lnSpc>
                <a:spcPct val="100000"/>
              </a:lnSpc>
              <a:spcBef>
                <a:spcPts val="120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0" cap="none" spc="0" baseline="0">
                <a:solidFill>
                  <a:srgbClr val="000000"/>
                </a:solidFill>
                <a:uFillTx/>
                <a:latin typeface="Times New Roman" pitchFamily="18"/>
                <a:ea typeface="標楷體" pitchFamily="65"/>
                <a:cs typeface="Times New Roman" pitchFamily="18"/>
              </a:rPr>
              <a:t>本題為</a:t>
            </a:r>
            <a:r>
              <a:rPr lang="zh-TW" sz="2200" b="0" i="0" u="none" strike="noStrike" kern="0" cap="none" spc="0" baseline="0">
                <a:solidFill>
                  <a:srgbClr val="0000FF"/>
                </a:solidFill>
                <a:uFillTx/>
                <a:latin typeface="Times New Roman" pitchFamily="18"/>
                <a:ea typeface="標楷體" pitchFamily="65"/>
                <a:cs typeface="Times New Roman" pitchFamily="18"/>
              </a:rPr>
              <a:t>任務導向</a:t>
            </a:r>
            <a:r>
              <a:rPr lang="zh-TW" sz="2200" b="0" i="0" u="none" strike="noStrike" kern="0" cap="none" spc="0" baseline="0">
                <a:solidFill>
                  <a:srgbClr val="000000"/>
                </a:solidFill>
                <a:uFillTx/>
                <a:latin typeface="Times New Roman" pitchFamily="18"/>
                <a:ea typeface="標楷體" pitchFamily="65"/>
                <a:cs typeface="Times New Roman" pitchFamily="18"/>
              </a:rPr>
              <a:t>的寫作試題類型，藉此反映</a:t>
            </a:r>
            <a:r>
              <a:rPr lang="zh-TW" sz="2200" b="0" i="0" u="none" strike="noStrike" kern="0" cap="none" spc="0" baseline="0">
                <a:solidFill>
                  <a:srgbClr val="0000FF"/>
                </a:solidFill>
                <a:uFillTx/>
                <a:latin typeface="Times New Roman" pitchFamily="18"/>
                <a:ea typeface="標楷體" pitchFamily="65"/>
                <a:cs typeface="Times New Roman" pitchFamily="18"/>
              </a:rPr>
              <a:t>實用性學習</a:t>
            </a:r>
            <a:r>
              <a:rPr lang="zh-TW" sz="2200" b="0" i="0" u="none" strike="noStrike" kern="0" cap="none" spc="0" baseline="0">
                <a:solidFill>
                  <a:srgbClr val="000000"/>
                </a:solidFill>
                <a:uFillTx/>
                <a:latin typeface="Times New Roman" pitchFamily="18"/>
                <a:ea typeface="標楷體" pitchFamily="65"/>
                <a:cs typeface="Times New Roman" pitchFamily="18"/>
              </a:rPr>
              <a:t>。</a:t>
            </a:r>
          </a:p>
        </p:txBody>
      </p:sp>
      <p:sp>
        <p:nvSpPr>
          <p:cNvPr id="7" name="投影片編號版面配置區 1">
            <a:extLst>
              <a:ext uri="{FF2B5EF4-FFF2-40B4-BE49-F238E27FC236}">
                <a16:creationId xmlns:a16="http://schemas.microsoft.com/office/drawing/2014/main" id="{0D48CBCF-E4FD-BC8C-4A17-E22CA038B59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8EAA8A-DE8D-4092-8631-FC7F2FDE8738}" type="slidenum">
              <a:t>23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name="Slide547">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C6A07B-C176-FE40-6677-592EF4D77DF7}"/>
              </a:ext>
            </a:extLst>
          </p:cNvPr>
          <p:cNvSpPr txBox="1">
            <a:spLocks noGrp="1"/>
          </p:cNvSpPr>
          <p:nvPr>
            <p:ph type="title"/>
          </p:nvPr>
        </p:nvSpPr>
        <p:spPr/>
        <p:txBody>
          <a:bodyPr anchorCtr="1">
            <a:noAutofit/>
          </a:bodyPr>
          <a:lstStyle/>
          <a:p>
            <a:pPr lvl="0" algn="ctr" hangingPunct="0">
              <a:lnSpc>
                <a:spcPct val="100000"/>
              </a:lnSpc>
            </a:pPr>
            <a:r>
              <a:rPr lang="zh-TW" sz="4800" b="1">
                <a:latin typeface="標楷體" pitchFamily="65"/>
                <a:ea typeface="標楷體" pitchFamily="65"/>
              </a:rPr>
              <a:t>國中教育會考評量方式</a:t>
            </a:r>
          </a:p>
        </p:txBody>
      </p:sp>
      <p:sp>
        <p:nvSpPr>
          <p:cNvPr id="3" name="內容版面配置區 2">
            <a:extLst>
              <a:ext uri="{FF2B5EF4-FFF2-40B4-BE49-F238E27FC236}">
                <a16:creationId xmlns:a16="http://schemas.microsoft.com/office/drawing/2014/main" id="{541E08FE-2850-9A3F-4648-FAE3371F83C7}"/>
              </a:ext>
            </a:extLst>
          </p:cNvPr>
          <p:cNvSpPr txBox="1">
            <a:spLocks noGrp="1"/>
          </p:cNvSpPr>
          <p:nvPr>
            <p:ph type="body" idx="4294967295"/>
          </p:nvPr>
        </p:nvSpPr>
        <p:spPr>
          <a:xfrm>
            <a:off x="807872" y="1577047"/>
            <a:ext cx="10515600" cy="4351336"/>
          </a:xfrm>
        </p:spPr>
        <p:txBody>
          <a:bodyPr/>
          <a:lstStyle/>
          <a:p>
            <a:pPr lvl="0" hangingPunct="0">
              <a:lnSpc>
                <a:spcPct val="80000"/>
              </a:lnSpc>
              <a:spcBef>
                <a:spcPts val="2400"/>
              </a:spcBef>
              <a:spcAft>
                <a:spcPts val="600"/>
              </a:spcAft>
              <a:buSzPts val="2600"/>
              <a:buBlip>
                <a:blip r:embed="rId2"/>
              </a:buBlip>
            </a:pPr>
            <a:r>
              <a:rPr lang="zh-TW" sz="2600">
                <a:latin typeface="標楷體" pitchFamily="65"/>
                <a:ea typeface="標楷體" pitchFamily="65"/>
              </a:rPr>
              <a:t>考綱不考本。</a:t>
            </a:r>
            <a:endParaRPr lang="en-US" sz="2600">
              <a:latin typeface="標楷體" pitchFamily="65"/>
              <a:ea typeface="標楷體" pitchFamily="65"/>
            </a:endParaRPr>
          </a:p>
          <a:p>
            <a:pPr lvl="0" hangingPunct="0">
              <a:lnSpc>
                <a:spcPct val="80000"/>
              </a:lnSpc>
              <a:spcBef>
                <a:spcPts val="2400"/>
              </a:spcBef>
              <a:spcAft>
                <a:spcPts val="600"/>
              </a:spcAft>
              <a:buSzPts val="2600"/>
              <a:buBlip>
                <a:blip r:embed="rId2"/>
              </a:buBlip>
            </a:pPr>
            <a:r>
              <a:rPr lang="zh-TW" sz="2600">
                <a:latin typeface="標楷體" pitchFamily="65"/>
                <a:ea typeface="標楷體" pitchFamily="65"/>
              </a:rPr>
              <a:t>整體難度「難易適中」。</a:t>
            </a:r>
            <a:endParaRPr lang="en-US" sz="2600">
              <a:latin typeface="標楷體" pitchFamily="65"/>
              <a:ea typeface="標楷體" pitchFamily="65"/>
            </a:endParaRPr>
          </a:p>
          <a:p>
            <a:pPr lvl="0" hangingPunct="0">
              <a:lnSpc>
                <a:spcPct val="80000"/>
              </a:lnSpc>
              <a:spcBef>
                <a:spcPts val="2400"/>
              </a:spcBef>
              <a:spcAft>
                <a:spcPts val="600"/>
              </a:spcAft>
              <a:buSzPts val="2600"/>
              <a:buBlip>
                <a:blip r:embed="rId2"/>
              </a:buBlip>
            </a:pPr>
            <a:r>
              <a:rPr lang="zh-TW" sz="2600">
                <a:latin typeface="標楷體" pitchFamily="65"/>
                <a:ea typeface="標楷體" pitchFamily="65"/>
              </a:rPr>
              <a:t>紙筆測驗：選擇題為主，非選擇題為輔。</a:t>
            </a:r>
            <a:endParaRPr lang="en-US" sz="2600">
              <a:latin typeface="標楷體" pitchFamily="65"/>
              <a:ea typeface="標楷體" pitchFamily="65"/>
            </a:endParaRPr>
          </a:p>
          <a:p>
            <a:pPr lvl="0" hangingPunct="0">
              <a:lnSpc>
                <a:spcPct val="80000"/>
              </a:lnSpc>
              <a:spcBef>
                <a:spcPts val="2400"/>
              </a:spcBef>
              <a:spcAft>
                <a:spcPts val="600"/>
              </a:spcAft>
              <a:buSzPts val="2600"/>
              <a:buBlip>
                <a:blip r:embed="rId2"/>
              </a:buBlip>
            </a:pPr>
            <a:r>
              <a:rPr lang="zh-TW" sz="2600">
                <a:latin typeface="標楷體" pitchFamily="65"/>
                <a:ea typeface="標楷體" pitchFamily="65"/>
              </a:rPr>
              <a:t>試題包含學科基本能力題與情境題。</a:t>
            </a:r>
            <a:endParaRPr lang="en-US" sz="2600">
              <a:latin typeface="標楷體" pitchFamily="65"/>
              <a:ea typeface="標楷體" pitchFamily="65"/>
            </a:endParaRPr>
          </a:p>
          <a:p>
            <a:pPr lvl="0" hangingPunct="0">
              <a:lnSpc>
                <a:spcPct val="80000"/>
              </a:lnSpc>
              <a:spcBef>
                <a:spcPts val="2400"/>
              </a:spcBef>
              <a:spcAft>
                <a:spcPts val="600"/>
              </a:spcAft>
              <a:buSzPts val="2600"/>
              <a:buBlip>
                <a:blip r:embed="rId2"/>
              </a:buBlip>
            </a:pPr>
            <a:r>
              <a:rPr lang="zh-TW" sz="2600">
                <a:latin typeface="標楷體" pitchFamily="65"/>
                <a:ea typeface="標楷體" pitchFamily="65"/>
              </a:rPr>
              <a:t>強化與生活情境之連結：真實情境會問的真實問題。</a:t>
            </a:r>
          </a:p>
          <a:p>
            <a:pPr marL="534988" lvl="0" indent="-534988" hangingPunct="0">
              <a:lnSpc>
                <a:spcPct val="80000"/>
              </a:lnSpc>
              <a:spcBef>
                <a:spcPts val="2400"/>
              </a:spcBef>
              <a:spcAft>
                <a:spcPts val="600"/>
              </a:spcAft>
              <a:buSzPts val="2600"/>
              <a:buBlip>
                <a:blip r:embed="rId2"/>
              </a:buBlip>
            </a:pPr>
            <a:r>
              <a:rPr lang="zh-TW" sz="2600">
                <a:latin typeface="標楷體" pitchFamily="65"/>
                <a:ea typeface="標楷體" pitchFamily="65"/>
              </a:rPr>
              <a:t>屬難度測驗，非速度測驗：考量閱讀負擔，確保應試者有充分作答的時間。</a:t>
            </a:r>
            <a:endParaRPr lang="en-US" sz="2600">
              <a:latin typeface="標楷體" pitchFamily="65"/>
              <a:ea typeface="標楷體" pitchFamily="65"/>
            </a:endParaRPr>
          </a:p>
        </p:txBody>
      </p:sp>
      <p:sp>
        <p:nvSpPr>
          <p:cNvPr id="4" name="投影片編號版面配置區 1">
            <a:extLst>
              <a:ext uri="{FF2B5EF4-FFF2-40B4-BE49-F238E27FC236}">
                <a16:creationId xmlns:a16="http://schemas.microsoft.com/office/drawing/2014/main" id="{B5B8CDC7-122C-C53E-58D0-D932F8F6591E}"/>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23720A9-18C4-47C0-9421-898F8AF8D4AB}" type="slidenum">
              <a:t>24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466">
    <p:spTree>
      <p:nvGrpSpPr>
        <p:cNvPr id="1" name=""/>
        <p:cNvGrpSpPr/>
        <p:nvPr/>
      </p:nvGrpSpPr>
      <p:grpSpPr>
        <a:xfrm>
          <a:off x="0" y="0"/>
          <a:ext cx="0" cy="0"/>
          <a:chOff x="0" y="0"/>
          <a:chExt cx="0" cy="0"/>
        </a:xfrm>
      </p:grpSpPr>
      <p:sp>
        <p:nvSpPr>
          <p:cNvPr id="2" name="標題 10">
            <a:extLst>
              <a:ext uri="{FF2B5EF4-FFF2-40B4-BE49-F238E27FC236}">
                <a16:creationId xmlns:a16="http://schemas.microsoft.com/office/drawing/2014/main" id="{9640B513-BF9B-E999-877E-3D12CB62B424}"/>
              </a:ext>
            </a:extLst>
          </p:cNvPr>
          <p:cNvSpPr txBox="1">
            <a:spLocks noGrp="1"/>
          </p:cNvSpPr>
          <p:nvPr>
            <p:ph type="title"/>
          </p:nvPr>
        </p:nvSpPr>
        <p:spPr>
          <a:xfrm>
            <a:off x="4614034" y="2294156"/>
            <a:ext cx="6420907" cy="1470026"/>
          </a:xfrm>
        </p:spPr>
        <p:txBody>
          <a:bodyPr/>
          <a:lstStyle/>
          <a:p>
            <a:pPr lvl="0"/>
            <a:r>
              <a:rPr lang="zh-TW" sz="8000">
                <a:effectLst>
                  <a:outerShdw dist="38096" dir="2700000">
                    <a:srgbClr val="000000"/>
                  </a:outerShdw>
                </a:effectLst>
              </a:rPr>
              <a:t>計分方式說明</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349">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E3DCAD-9024-9FB9-145E-EC3E625CAD34}"/>
              </a:ext>
            </a:extLst>
          </p:cNvPr>
          <p:cNvSpPr txBox="1">
            <a:spLocks noGrp="1"/>
          </p:cNvSpPr>
          <p:nvPr>
            <p:ph type="title"/>
          </p:nvPr>
        </p:nvSpPr>
        <p:spPr/>
        <p:txBody>
          <a:bodyPr anchorCtr="1"/>
          <a:lstStyle/>
          <a:p>
            <a:pPr lvl="0" algn="ctr"/>
            <a:r>
              <a:rPr lang="zh-TW" sz="4800" b="1">
                <a:latin typeface="標楷體" pitchFamily="65"/>
                <a:ea typeface="標楷體" pitchFamily="65"/>
              </a:rPr>
              <a:t>測驗結果呈現方式</a:t>
            </a:r>
          </a:p>
        </p:txBody>
      </p:sp>
      <p:sp>
        <p:nvSpPr>
          <p:cNvPr id="3" name="內容版面配置區 2">
            <a:extLst>
              <a:ext uri="{FF2B5EF4-FFF2-40B4-BE49-F238E27FC236}">
                <a16:creationId xmlns:a16="http://schemas.microsoft.com/office/drawing/2014/main" id="{F6A46D02-73DF-115C-716C-D3A57EE4E86A}"/>
              </a:ext>
            </a:extLst>
          </p:cNvPr>
          <p:cNvSpPr txBox="1">
            <a:spLocks noGrp="1"/>
          </p:cNvSpPr>
          <p:nvPr>
            <p:ph type="body" idx="4294967295"/>
          </p:nvPr>
        </p:nvSpPr>
        <p:spPr>
          <a:xfrm>
            <a:off x="923278" y="1528767"/>
            <a:ext cx="10469559" cy="4525959"/>
          </a:xfrm>
        </p:spPr>
        <p:txBody>
          <a:bodyPr/>
          <a:lstStyle/>
          <a:p>
            <a:pPr marL="534988" lvl="2" indent="-534988" algn="just">
              <a:spcBef>
                <a:spcPts val="600"/>
              </a:spcBef>
              <a:spcAft>
                <a:spcPts val="600"/>
              </a:spcAft>
              <a:buSzPts val="3199"/>
              <a:buBlip>
                <a:blip r:embed="rId2"/>
              </a:buBlip>
            </a:pPr>
            <a:r>
              <a:rPr lang="zh-TW" sz="3200">
                <a:latin typeface="Times New Roman" pitchFamily="18"/>
                <a:ea typeface="標楷體" pitchFamily="65"/>
                <a:cs typeface="Times New Roman" pitchFamily="18"/>
              </a:rPr>
              <a:t>採標準參照方式，將學生在國文、英語、數學、社會、自然</a:t>
            </a:r>
            <a:r>
              <a:rPr lang="en-US" sz="3200">
                <a:latin typeface="Times New Roman" pitchFamily="18"/>
                <a:ea typeface="標楷體" pitchFamily="65"/>
                <a:cs typeface="Times New Roman" pitchFamily="18"/>
              </a:rPr>
              <a:t>5</a:t>
            </a:r>
            <a:r>
              <a:rPr lang="zh-TW" sz="3200">
                <a:latin typeface="Times New Roman" pitchFamily="18"/>
                <a:ea typeface="標楷體" pitchFamily="65"/>
                <a:cs typeface="Times New Roman" pitchFamily="18"/>
              </a:rPr>
              <a:t>個科目之作答表現參照事先訂定的等級描述。</a:t>
            </a:r>
            <a:endParaRPr lang="en-US" sz="3200">
              <a:latin typeface="Times New Roman" pitchFamily="18"/>
              <a:ea typeface="標楷體" pitchFamily="65"/>
              <a:cs typeface="Times New Roman" pitchFamily="18"/>
            </a:endParaRPr>
          </a:p>
          <a:p>
            <a:pPr marL="457200" lvl="2" indent="-457200" algn="just">
              <a:spcBef>
                <a:spcPts val="1800"/>
              </a:spcBef>
              <a:spcAft>
                <a:spcPts val="600"/>
              </a:spcAft>
              <a:buSzPts val="3199"/>
              <a:buBlip>
                <a:blip r:embed="rId2"/>
              </a:buBlip>
            </a:pPr>
            <a:r>
              <a:rPr lang="zh-TW" sz="3200">
                <a:latin typeface="Times New Roman" pitchFamily="18"/>
                <a:ea typeface="標楷體" pitchFamily="65"/>
                <a:cs typeface="Times New Roman" pitchFamily="18"/>
              </a:rPr>
              <a:t>將學生表現區分為三個等級：</a:t>
            </a:r>
            <a:endParaRPr lang="en-US" sz="3200">
              <a:latin typeface="Times New Roman" pitchFamily="18"/>
              <a:ea typeface="標楷體" pitchFamily="65"/>
              <a:cs typeface="Times New Roman" pitchFamily="18"/>
            </a:endParaRPr>
          </a:p>
          <a:p>
            <a:pPr marL="447041" lvl="1" indent="0" algn="just">
              <a:spcBef>
                <a:spcPts val="600"/>
              </a:spcBef>
              <a:spcAft>
                <a:spcPts val="600"/>
              </a:spcAft>
            </a:pPr>
            <a:r>
              <a:rPr lang="zh-TW" sz="2800">
                <a:latin typeface="Times New Roman" pitchFamily="18"/>
                <a:ea typeface="標楷體" pitchFamily="65"/>
                <a:cs typeface="Times New Roman" pitchFamily="18"/>
              </a:rPr>
              <a:t>「精熟」：</a:t>
            </a:r>
            <a:r>
              <a:rPr lang="zh-TW" sz="2800">
                <a:solidFill>
                  <a:srgbClr val="FF0000"/>
                </a:solidFill>
                <a:latin typeface="Times New Roman" pitchFamily="18"/>
                <a:ea typeface="標楷體" pitchFamily="65"/>
                <a:cs typeface="Times New Roman" pitchFamily="18"/>
              </a:rPr>
              <a:t>精通熟習</a:t>
            </a:r>
            <a:r>
              <a:rPr lang="zh-TW" sz="2800">
                <a:latin typeface="Times New Roman" pitchFamily="18"/>
                <a:ea typeface="標楷體" pitchFamily="65"/>
                <a:cs typeface="Times New Roman" pitchFamily="18"/>
              </a:rPr>
              <a:t>該科目國中教育階段所學習的</a:t>
            </a:r>
            <a:r>
              <a:rPr lang="zh-TW" sz="2800">
                <a:solidFill>
                  <a:srgbClr val="FF0000"/>
                </a:solidFill>
                <a:latin typeface="Times New Roman" pitchFamily="18"/>
                <a:ea typeface="標楷體" pitchFamily="65"/>
                <a:cs typeface="Times New Roman" pitchFamily="18"/>
              </a:rPr>
              <a:t>知識與能力</a:t>
            </a:r>
            <a:endParaRPr lang="en-US" sz="2800">
              <a:solidFill>
                <a:srgbClr val="FF0000"/>
              </a:solidFill>
              <a:latin typeface="Times New Roman" pitchFamily="18"/>
              <a:ea typeface="標楷體" pitchFamily="65"/>
              <a:cs typeface="Times New Roman" pitchFamily="18"/>
            </a:endParaRPr>
          </a:p>
          <a:p>
            <a:pPr marL="452115" lvl="1" indent="4443" algn="just">
              <a:spcBef>
                <a:spcPts val="600"/>
              </a:spcBef>
              <a:spcAft>
                <a:spcPts val="600"/>
              </a:spcAft>
            </a:pPr>
            <a:r>
              <a:rPr lang="zh-TW" sz="2800">
                <a:latin typeface="Times New Roman" pitchFamily="18"/>
                <a:ea typeface="標楷體" pitchFamily="65"/>
                <a:cs typeface="Times New Roman" pitchFamily="18"/>
              </a:rPr>
              <a:t>「基礎」：</a:t>
            </a:r>
            <a:r>
              <a:rPr lang="zh-TW" sz="2800">
                <a:solidFill>
                  <a:srgbClr val="FF0000"/>
                </a:solidFill>
                <a:latin typeface="Times New Roman" pitchFamily="18"/>
                <a:ea typeface="標楷體" pitchFamily="65"/>
                <a:cs typeface="Times New Roman" pitchFamily="18"/>
              </a:rPr>
              <a:t>具備</a:t>
            </a:r>
            <a:r>
              <a:rPr lang="zh-TW" sz="2800">
                <a:latin typeface="Times New Roman" pitchFamily="18"/>
                <a:ea typeface="標楷體" pitchFamily="65"/>
                <a:cs typeface="Times New Roman" pitchFamily="18"/>
              </a:rPr>
              <a:t>該科目國中教育階段之</a:t>
            </a:r>
            <a:r>
              <a:rPr lang="zh-TW" sz="2800">
                <a:solidFill>
                  <a:srgbClr val="FF0000"/>
                </a:solidFill>
                <a:latin typeface="Times New Roman" pitchFamily="18"/>
                <a:ea typeface="標楷體" pitchFamily="65"/>
                <a:cs typeface="Times New Roman" pitchFamily="18"/>
              </a:rPr>
              <a:t>基本學力</a:t>
            </a:r>
            <a:endParaRPr lang="en-US" sz="2800">
              <a:solidFill>
                <a:srgbClr val="FF0000"/>
              </a:solidFill>
              <a:latin typeface="Times New Roman" pitchFamily="18"/>
              <a:ea typeface="標楷體" pitchFamily="65"/>
              <a:cs typeface="Times New Roman" pitchFamily="18"/>
            </a:endParaRPr>
          </a:p>
          <a:p>
            <a:pPr marL="452115" lvl="1" indent="4443" algn="just">
              <a:spcBef>
                <a:spcPts val="600"/>
              </a:spcBef>
              <a:spcAft>
                <a:spcPts val="600"/>
              </a:spcAft>
            </a:pPr>
            <a:r>
              <a:rPr lang="zh-TW" sz="2800">
                <a:latin typeface="Times New Roman" pitchFamily="18"/>
                <a:ea typeface="標楷體" pitchFamily="65"/>
                <a:cs typeface="Times New Roman" pitchFamily="18"/>
              </a:rPr>
              <a:t>「待加強」：</a:t>
            </a:r>
            <a:r>
              <a:rPr lang="zh-TW" sz="2800">
                <a:solidFill>
                  <a:srgbClr val="FF0000"/>
                </a:solidFill>
                <a:latin typeface="Times New Roman" pitchFamily="18"/>
                <a:ea typeface="標楷體" pitchFamily="65"/>
                <a:cs typeface="Times New Roman" pitchFamily="18"/>
              </a:rPr>
              <a:t>尚未</a:t>
            </a:r>
            <a:r>
              <a:rPr lang="zh-TW" sz="2800">
                <a:latin typeface="Times New Roman" pitchFamily="18"/>
                <a:ea typeface="標楷體" pitchFamily="65"/>
                <a:cs typeface="Times New Roman" pitchFamily="18"/>
              </a:rPr>
              <a:t>具備該科目國中教育階段之</a:t>
            </a:r>
            <a:r>
              <a:rPr lang="zh-TW" sz="2800">
                <a:solidFill>
                  <a:srgbClr val="FF0000"/>
                </a:solidFill>
                <a:latin typeface="Times New Roman" pitchFamily="18"/>
                <a:ea typeface="標楷體" pitchFamily="65"/>
                <a:cs typeface="Times New Roman" pitchFamily="18"/>
              </a:rPr>
              <a:t>基本學力</a:t>
            </a:r>
            <a:endParaRPr lang="en-US" sz="2800">
              <a:latin typeface="Times New Roman" pitchFamily="18"/>
              <a:ea typeface="標楷體" pitchFamily="65"/>
              <a:cs typeface="Times New Roman" pitchFamily="18"/>
            </a:endParaRPr>
          </a:p>
          <a:p>
            <a:pPr lvl="0" algn="just">
              <a:spcBef>
                <a:spcPts val="1800"/>
              </a:spcBef>
              <a:spcAft>
                <a:spcPts val="600"/>
              </a:spcAft>
              <a:buSzPts val="3199"/>
              <a:buBlip>
                <a:blip r:embed="rId2"/>
              </a:buBlip>
            </a:pPr>
            <a:r>
              <a:rPr lang="zh-TW" sz="3200">
                <a:latin typeface="Times New Roman" pitchFamily="18"/>
                <a:ea typeface="標楷體" pitchFamily="65"/>
                <a:cs typeface="Times New Roman" pitchFamily="18"/>
              </a:rPr>
              <a:t>寫作測驗的評閱結果分為：一至六級分</a:t>
            </a:r>
          </a:p>
          <a:p>
            <a:pPr lvl="0"/>
            <a:endParaRPr lang="en-US">
              <a:solidFill>
                <a:srgbClr val="0000FF"/>
              </a:solidFill>
              <a:latin typeface="Times New Roman" pitchFamily="18"/>
              <a:cs typeface="Times New Roman" pitchFamily="18"/>
            </a:endParaRPr>
          </a:p>
          <a:p>
            <a:pPr lvl="0"/>
            <a:endParaRPr lang="en-US">
              <a:latin typeface="Times New Roman" pitchFamily="18"/>
              <a:cs typeface="Times New Roman" pitchFamily="18"/>
            </a:endParaRPr>
          </a:p>
          <a:p>
            <a:pPr lvl="0"/>
            <a:endParaRPr lang="en-US">
              <a:latin typeface="Times New Roman" pitchFamily="18"/>
              <a:cs typeface="Times New Roman" pitchFamily="18"/>
            </a:endParaRPr>
          </a:p>
          <a:p>
            <a:pPr lvl="0"/>
            <a:endParaRPr lang="en-US">
              <a:latin typeface="Times New Roman" pitchFamily="18"/>
              <a:cs typeface="Times New Roman" pitchFamily="18"/>
            </a:endParaRPr>
          </a:p>
        </p:txBody>
      </p:sp>
      <p:sp>
        <p:nvSpPr>
          <p:cNvPr id="4" name="投影片編號版面配置區 1">
            <a:extLst>
              <a:ext uri="{FF2B5EF4-FFF2-40B4-BE49-F238E27FC236}">
                <a16:creationId xmlns:a16="http://schemas.microsoft.com/office/drawing/2014/main" id="{7B4DF15B-4421-4213-B18C-012B3E40D32F}"/>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26D373-50EC-40A2-A38F-F94D7BD01E33}" type="slidenum">
              <a:t>26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name="Slide462">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F05698-56B1-DEDE-0726-F15E7DDD6198}"/>
              </a:ext>
            </a:extLst>
          </p:cNvPr>
          <p:cNvSpPr txBox="1">
            <a:spLocks noGrp="1"/>
          </p:cNvSpPr>
          <p:nvPr>
            <p:ph type="title"/>
          </p:nvPr>
        </p:nvSpPr>
        <p:spPr>
          <a:xfrm>
            <a:off x="838203" y="-7735"/>
            <a:ext cx="10515600" cy="1325559"/>
          </a:xfrm>
        </p:spPr>
        <p:txBody>
          <a:bodyPr anchorCtr="1"/>
          <a:lstStyle/>
          <a:p>
            <a:pPr lvl="0" algn="ctr"/>
            <a:r>
              <a:rPr lang="en-US" b="1">
                <a:latin typeface="Times New Roman" pitchFamily="18"/>
                <a:ea typeface="標楷體" pitchFamily="65"/>
                <a:cs typeface="Times New Roman" pitchFamily="18"/>
              </a:rPr>
              <a:t>113</a:t>
            </a:r>
            <a:r>
              <a:rPr lang="zh-TW" b="1">
                <a:latin typeface="Times New Roman" pitchFamily="18"/>
                <a:ea typeface="標楷體" pitchFamily="65"/>
                <a:cs typeface="Times New Roman" pitchFamily="18"/>
              </a:rPr>
              <a:t>年</a:t>
            </a:r>
            <a:r>
              <a:rPr lang="zh-TW" b="1">
                <a:latin typeface="標楷體" pitchFamily="65"/>
                <a:ea typeface="標楷體" pitchFamily="65"/>
              </a:rPr>
              <a:t>國中教育會考各科等級描述</a:t>
            </a:r>
          </a:p>
        </p:txBody>
      </p:sp>
      <p:graphicFrame>
        <p:nvGraphicFramePr>
          <p:cNvPr id="3" name="表格 4">
            <a:extLst>
              <a:ext uri="{FF2B5EF4-FFF2-40B4-BE49-F238E27FC236}">
                <a16:creationId xmlns:a16="http://schemas.microsoft.com/office/drawing/2014/main" id="{5A72A2B5-8205-16F7-4D92-08237536C0A1}"/>
              </a:ext>
            </a:extLst>
          </p:cNvPr>
          <p:cNvGraphicFramePr>
            <a:graphicFrameLocks noGrp="1"/>
          </p:cNvGraphicFramePr>
          <p:nvPr/>
        </p:nvGraphicFramePr>
        <p:xfrm>
          <a:off x="9" y="1073862"/>
          <a:ext cx="12191996" cy="5653844"/>
        </p:xfrm>
        <a:graphic>
          <a:graphicData uri="http://schemas.openxmlformats.org/drawingml/2006/table">
            <a:tbl>
              <a:tblPr>
                <a:effectLst/>
              </a:tblPr>
              <a:tblGrid>
                <a:gridCol w="466344">
                  <a:extLst>
                    <a:ext uri="{9D8B030D-6E8A-4147-A177-3AD203B41FA5}">
                      <a16:colId xmlns:a16="http://schemas.microsoft.com/office/drawing/2014/main" val="2180659307"/>
                    </a:ext>
                  </a:extLst>
                </a:gridCol>
                <a:gridCol w="466344">
                  <a:extLst>
                    <a:ext uri="{9D8B030D-6E8A-4147-A177-3AD203B41FA5}">
                      <a16:colId xmlns:a16="http://schemas.microsoft.com/office/drawing/2014/main" val="2115532718"/>
                    </a:ext>
                  </a:extLst>
                </a:gridCol>
                <a:gridCol w="3753099">
                  <a:extLst>
                    <a:ext uri="{9D8B030D-6E8A-4147-A177-3AD203B41FA5}">
                      <a16:colId xmlns:a16="http://schemas.microsoft.com/office/drawing/2014/main" val="3828203332"/>
                    </a:ext>
                  </a:extLst>
                </a:gridCol>
                <a:gridCol w="3580388">
                  <a:extLst>
                    <a:ext uri="{9D8B030D-6E8A-4147-A177-3AD203B41FA5}">
                      <a16:colId xmlns:a16="http://schemas.microsoft.com/office/drawing/2014/main" val="3538595141"/>
                    </a:ext>
                  </a:extLst>
                </a:gridCol>
                <a:gridCol w="3925820">
                  <a:extLst>
                    <a:ext uri="{9D8B030D-6E8A-4147-A177-3AD203B41FA5}">
                      <a16:colId xmlns:a16="http://schemas.microsoft.com/office/drawing/2014/main" val="1966862970"/>
                    </a:ext>
                  </a:extLst>
                </a:gridCol>
              </a:tblGrid>
              <a:tr h="312148">
                <a:tc gridSpan="2">
                  <a:txBody>
                    <a:bodyPr/>
                    <a:lstStyle/>
                    <a:p>
                      <a:pPr lvl="0" algn="r">
                        <a:spcAft>
                          <a:spcPts val="0"/>
                        </a:spcAft>
                      </a:pPr>
                      <a:r>
                        <a:rPr lang="zh-TW" sz="1600" b="1" kern="1200">
                          <a:solidFill>
                            <a:srgbClr val="FFFFFF"/>
                          </a:solidFill>
                          <a:effectLst>
                            <a:outerShdw dist="25396" dir="2700000">
                              <a:srgbClr val="000000"/>
                            </a:outerShdw>
                          </a:effectLst>
                          <a:latin typeface="Times New Roman"/>
                          <a:ea typeface="標楷體"/>
                          <a:cs typeface="Times New Roman"/>
                        </a:rPr>
                        <a:t>等級</a:t>
                      </a:r>
                      <a:endParaRPr lang="zh-TW" sz="1600" b="1" kern="1200">
                        <a:solidFill>
                          <a:srgbClr val="FFFFFF"/>
                        </a:solidFill>
                        <a:effectLst>
                          <a:outerShdw dist="25396" dir="2700000">
                            <a:srgbClr val="000000"/>
                          </a:outerShdw>
                        </a:effectLst>
                        <a:latin typeface="Calibri"/>
                        <a:ea typeface="新細明體"/>
                        <a:cs typeface="Times New Roman"/>
                      </a:endParaRPr>
                    </a:p>
                    <a:p>
                      <a:pPr lvl="0" algn="just">
                        <a:spcAft>
                          <a:spcPts val="0"/>
                        </a:spcAft>
                      </a:pPr>
                      <a:r>
                        <a:rPr lang="zh-TW" sz="1600" b="1" kern="1200">
                          <a:solidFill>
                            <a:srgbClr val="FFFFFF"/>
                          </a:solidFill>
                          <a:effectLst>
                            <a:outerShdw dist="25396" dir="2700000">
                              <a:srgbClr val="000000"/>
                            </a:outerShdw>
                          </a:effectLst>
                          <a:latin typeface="Times New Roman"/>
                          <a:ea typeface="標楷體"/>
                          <a:cs typeface="Times New Roman"/>
                        </a:rPr>
                        <a:t>考科</a:t>
                      </a:r>
                      <a:endParaRPr lang="zh-TW" sz="1600" b="1" kern="1200">
                        <a:solidFill>
                          <a:srgbClr val="FFFFFF"/>
                        </a:solidFill>
                        <a:effectLst>
                          <a:outerShdw dist="25396" dir="2700000">
                            <a:srgbClr val="000000"/>
                          </a:outerShdw>
                        </a:effectLst>
                        <a:latin typeface="Calibri"/>
                        <a:ea typeface="新細明體"/>
                        <a:cs typeface="Times New Roman"/>
                      </a:endParaRPr>
                    </a:p>
                  </a:txBody>
                  <a:tcPr marL="11722" marR="11722" marT="0" marB="0">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lnTlToBr w="19046" cap="flat" cmpd="sng" algn="ctr">
                      <a:solidFill>
                        <a:srgbClr val="1F4E79"/>
                      </a:solidFill>
                      <a:prstDash val="solid"/>
                      <a:round/>
                      <a:headEnd type="none" w="med" len="med"/>
                      <a:tailEnd type="none" w="med" len="med"/>
                    </a:lnTlToBr>
                    <a:solidFill>
                      <a:srgbClr val="8497B0"/>
                    </a:solidFill>
                  </a:tcPr>
                </a:tc>
                <a:tc hMerge="1">
                  <a:txBody>
                    <a:bodyPr/>
                    <a:lstStyle/>
                    <a:p>
                      <a:endParaRPr lang="zh-TW" altLang="en-US"/>
                    </a:p>
                  </a:txBody>
                  <a:tcPr/>
                </a:tc>
                <a:tc>
                  <a:txBody>
                    <a:bodyPr/>
                    <a:lstStyle/>
                    <a:p>
                      <a:pPr lvl="0" algn="ctr">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精</a:t>
                      </a:r>
                      <a:r>
                        <a:rPr lang="en-US" sz="2000" b="1" kern="1200">
                          <a:solidFill>
                            <a:srgbClr val="FFFFFF"/>
                          </a:solidFill>
                          <a:effectLst>
                            <a:outerShdw dist="25396" dir="2700000">
                              <a:srgbClr val="000000"/>
                            </a:outerShdw>
                          </a:effectLst>
                          <a:latin typeface="Times New Roman"/>
                          <a:ea typeface="標楷體"/>
                          <a:cs typeface="Times New Roman"/>
                        </a:rPr>
                        <a:t>  </a:t>
                      </a:r>
                      <a:r>
                        <a:rPr lang="zh-TW" sz="2000" b="1" kern="1200">
                          <a:solidFill>
                            <a:srgbClr val="FFFFFF"/>
                          </a:solidFill>
                          <a:effectLst>
                            <a:outerShdw dist="25396" dir="2700000">
                              <a:srgbClr val="000000"/>
                            </a:outerShdw>
                          </a:effectLst>
                          <a:latin typeface="Times New Roman"/>
                          <a:ea typeface="標楷體"/>
                          <a:cs typeface="Times New Roman"/>
                        </a:rPr>
                        <a:t>熟</a:t>
                      </a:r>
                      <a:endParaRPr lang="zh-TW" sz="2000" b="1" kern="1200">
                        <a:solidFill>
                          <a:srgbClr val="FFFFFF"/>
                        </a:solidFill>
                        <a:effectLst>
                          <a:outerShdw dist="25396" dir="2700000">
                            <a:srgbClr val="000000"/>
                          </a:outerShdw>
                        </a:effectLst>
                        <a:latin typeface="Calibri"/>
                        <a:ea typeface="新細明體"/>
                        <a:cs typeface="Times New Roman"/>
                      </a:endParaRP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基</a:t>
                      </a:r>
                      <a:r>
                        <a:rPr lang="en-US" sz="2000" b="1" kern="1200">
                          <a:solidFill>
                            <a:srgbClr val="FFFFFF"/>
                          </a:solidFill>
                          <a:effectLst>
                            <a:outerShdw dist="25396" dir="2700000">
                              <a:srgbClr val="000000"/>
                            </a:outerShdw>
                          </a:effectLst>
                          <a:latin typeface="Times New Roman"/>
                          <a:ea typeface="標楷體"/>
                          <a:cs typeface="Times New Roman"/>
                        </a:rPr>
                        <a:t>  </a:t>
                      </a:r>
                      <a:r>
                        <a:rPr lang="zh-TW" sz="2000" b="1" kern="1200">
                          <a:solidFill>
                            <a:srgbClr val="FFFFFF"/>
                          </a:solidFill>
                          <a:effectLst>
                            <a:outerShdw dist="25396" dir="2700000">
                              <a:srgbClr val="000000"/>
                            </a:outerShdw>
                          </a:effectLst>
                          <a:latin typeface="Times New Roman"/>
                          <a:ea typeface="標楷體"/>
                          <a:cs typeface="Times New Roman"/>
                        </a:rPr>
                        <a:t>礎</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待加強</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extLst>
                  <a:ext uri="{0D108BD9-81ED-4DB2-BD59-A6C34878D82A}">
                    <a16:rowId xmlns:a16="http://schemas.microsoft.com/office/drawing/2014/main" val="3890300615"/>
                  </a:ext>
                </a:extLst>
              </a:tr>
              <a:tr h="751664">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國　文</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能具備與教材相關的語文知識，能深入的理解、評鑑各類文本的內容與形式，並能適切統整應用以處理問題。</a:t>
                      </a:r>
                      <a:endParaRPr lang="en-US" sz="1400" kern="1200">
                        <a:solidFill>
                          <a:srgbClr val="000000"/>
                        </a:solidFill>
                        <a:latin typeface="標楷體" pitchFamily="65"/>
                        <a:ea typeface="標楷體" pitchFamily="65"/>
                        <a:cs typeface="Times New Roman"/>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大致能具備與教材相關的語文知識，大致能理解、評鑑各類文本的內容與形式，並大致能統整應用以處理問題。</a:t>
                      </a:r>
                      <a:endParaRPr lang="en-US" sz="1400" kern="1200">
                        <a:solidFill>
                          <a:srgbClr val="000000"/>
                        </a:solidFill>
                        <a:latin typeface="標楷體" pitchFamily="65"/>
                        <a:ea typeface="標楷體" pitchFamily="65"/>
                        <a:cs typeface="Times New Roman"/>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僅能具備部分與教材相關的語文知識，僅能有限的理解、評鑑各類文本的內容與形式，並有限的統整應用以處理問題。</a:t>
                      </a:r>
                      <a:endParaRPr lang="en-US" sz="1400" kern="1200">
                        <a:solidFill>
                          <a:srgbClr val="000000"/>
                        </a:solidFill>
                        <a:latin typeface="標楷體" pitchFamily="65"/>
                        <a:ea typeface="標楷體" pitchFamily="65"/>
                        <a:cs typeface="Times New Roman"/>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631450168"/>
                  </a:ext>
                </a:extLst>
              </a:tr>
              <a:tr h="1461567">
                <a:tc row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英語</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marR="0" lvl="0" indent="0" algn="ctr" defTabSz="914400" rtl="0" fontAlgn="auto" hangingPunct="1">
                        <a:lnSpc>
                          <a:spcPct val="100000"/>
                        </a:lnSpc>
                        <a:spcBef>
                          <a:spcPts val="0"/>
                        </a:spcBef>
                        <a:spcAft>
                          <a:spcPts val="0"/>
                        </a:spcAft>
                        <a:buNone/>
                        <a:tabLst/>
                      </a:pPr>
                      <a:r>
                        <a:rPr lang="zh-TW" sz="2000" b="1" kern="1200">
                          <a:solidFill>
                            <a:srgbClr val="FFFFFF"/>
                          </a:solidFill>
                          <a:effectLst>
                            <a:outerShdw dist="25396" dir="2700000">
                              <a:srgbClr val="000000"/>
                            </a:outerShdw>
                          </a:effectLst>
                          <a:latin typeface="Times New Roman"/>
                          <a:ea typeface="標楷體"/>
                          <a:cs typeface="Times New Roman"/>
                        </a:rPr>
                        <a:t>閱讀</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能理解所學字詞的常見語意、常見的句型結構，及簡易文本的篇章結構。能理解生活或社會議題、時事或新知、個人經歷或想法等主題，且敘述稍長、脈絡清楚分明的文本；能指出文本的主旨、結論、清楚陳述的敘述者態度或立場等重要訊息；能過濾及綜合文本訊息做推論。</a:t>
                      </a: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能理解所學字詞的基本語意、基本的句型結構，及簡易語句的語意或語法連結。能理解描繪生活周遭人事時地物等貼近個人日常生活經驗的主題，且敘述淺顯直白的文本；能提取文本中明確陳述的重要訊息。</a:t>
                      </a: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僅能理解少數所學字詞的基本語意或基本的句型結構，僅能有限地理解簡易語句的語意或語法連結。僅能有限地理解少數描繪生活周遭的人事時地物等貼近個人日常生活經驗的主題，且敘述淺顯直白的文本；僅能有限地提取文本中明確陳述的重要訊息。</a:t>
                      </a: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349715568"/>
                  </a:ext>
                </a:extLst>
              </a:tr>
              <a:tr h="1030062">
                <a:tc vMerge="1">
                  <a:txBody>
                    <a:bodyPr/>
                    <a:lstStyle/>
                    <a:p>
                      <a:endParaRPr lang="zh-TW" altLang="en-US"/>
                    </a:p>
                  </a:txBody>
                  <a:tcPr/>
                </a:tc>
                <a:tc>
                  <a:txBody>
                    <a:bodyPr/>
                    <a:lstStyle/>
                    <a:p>
                      <a:pPr marL="0" lvl="0" algn="ctr" defTabSz="914400" rtl="0" hangingPunct="1">
                        <a:spcAft>
                          <a:spcPts val="0"/>
                        </a:spcAft>
                        <a:buNone/>
                        <a:tabLst/>
                      </a:pPr>
                      <a:r>
                        <a:rPr lang="zh-TW" sz="2000" b="1" kern="1200">
                          <a:solidFill>
                            <a:srgbClr val="FFFFFF"/>
                          </a:solidFill>
                          <a:effectLst>
                            <a:outerShdw dist="25396" dir="2700000">
                              <a:srgbClr val="000000"/>
                            </a:outerShdw>
                          </a:effectLst>
                          <a:latin typeface="Times New Roman"/>
                          <a:ea typeface="標楷體"/>
                          <a:cs typeface="Times New Roman"/>
                        </a:rPr>
                        <a:t>聽力</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a:txBody>
                    <a:bodyPr/>
                    <a:lstStyle/>
                    <a:p>
                      <a:pPr marL="0" marR="0" lvl="0" indent="0" algn="l" defTabSz="914400" rtl="0" fontAlgn="auto" hangingPunct="1">
                        <a:lnSpc>
                          <a:spcPct val="100000"/>
                        </a:lnSpc>
                        <a:spcBef>
                          <a:spcPts val="0"/>
                        </a:spcBef>
                        <a:spcAft>
                          <a:spcPts val="0"/>
                        </a:spcAft>
                        <a:buNone/>
                        <a:tabLst/>
                      </a:pPr>
                      <a:endParaRPr lang="en-US" sz="1400" b="0" i="0" u="none" strike="noStrike" kern="1200">
                        <a:solidFill>
                          <a:srgbClr val="000000"/>
                        </a:solidFill>
                        <a:latin typeface="標楷體" pitchFamily="65"/>
                        <a:ea typeface="標楷體" pitchFamily="65"/>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lnTlToBr w="19046" cap="flat" cmpd="sng" algn="ctr">
                      <a:solidFill>
                        <a:srgbClr val="1F4E79"/>
                      </a:solidFill>
                      <a:prstDash val="solid"/>
                      <a:round/>
                      <a:headEnd type="none" w="med" len="med"/>
                      <a:tailEnd type="none" w="med" len="med"/>
                    </a:lnTlToBr>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能聽懂與個人日常生活和周遭具體事物相關的簡短語句、問答及敘述直白的簡短言談；能聽懂關鍵字詞，並指出言談的主題或情境等重要內容。</a:t>
                      </a:r>
                      <a:endParaRPr lang="en-US" sz="1400" b="0" i="0" u="none" strike="noStrike" kern="1200">
                        <a:solidFill>
                          <a:srgbClr val="000000"/>
                        </a:solidFill>
                        <a:latin typeface="標楷體" pitchFamily="65"/>
                        <a:ea typeface="標楷體" pitchFamily="65"/>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b="0" i="0" u="none" strike="noStrike" kern="1200">
                          <a:solidFill>
                            <a:srgbClr val="000000"/>
                          </a:solidFill>
                          <a:latin typeface="標楷體" pitchFamily="65"/>
                          <a:ea typeface="標楷體" pitchFamily="65"/>
                        </a:rPr>
                        <a:t>僅能有限地聽懂少數與個人日常生活和周遭具體事物相關的簡短語句、問答及敘述直白的簡短言談；僅能有限地聽懂少數關鍵字詞，僅能有限地指出少數言談的主題或情境等重要內容。</a:t>
                      </a:r>
                      <a:endParaRPr lang="en-US" sz="1400" b="0" i="0" u="none" strike="noStrike" kern="1200">
                        <a:solidFill>
                          <a:srgbClr val="000000"/>
                        </a:solidFill>
                        <a:latin typeface="標楷體" pitchFamily="65"/>
                        <a:ea typeface="標楷體" pitchFamily="65"/>
                      </a:endParaRPr>
                    </a:p>
                  </a:txBody>
                  <a:tcPr marL="35999" marR="35999" marT="35999" marB="35999">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053809142"/>
                  </a:ext>
                </a:extLst>
              </a:tr>
              <a:tr h="626382">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數　學</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能分析問題情境中複雜、不明顯的數學訊息，並發展解題策略、應用數學方法或基本的論證解決問題。</a:t>
                      </a: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理解基本的數學概念，能操作算則或程序，能理解問題情境中簡單、明顯的數學訊息，並應用數學方法解決問題。</a:t>
                      </a: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marL="0" marR="0" lvl="0" indent="0" algn="l" defTabSz="914400" rtl="0" fontAlgn="auto" hangingPunct="1">
                        <a:lnSpc>
                          <a:spcPct val="100000"/>
                        </a:lnSpc>
                        <a:spcBef>
                          <a:spcPts val="0"/>
                        </a:spcBef>
                        <a:spcAft>
                          <a:spcPts val="0"/>
                        </a:spcAft>
                        <a:buNone/>
                        <a:tabLst/>
                      </a:pPr>
                      <a:r>
                        <a:rPr lang="zh-TW" sz="1400" kern="1200">
                          <a:solidFill>
                            <a:srgbClr val="000000"/>
                          </a:solidFill>
                          <a:latin typeface="標楷體" pitchFamily="65"/>
                          <a:ea typeface="標楷體" pitchFamily="65"/>
                          <a:cs typeface="Times New Roman"/>
                        </a:rPr>
                        <a:t>僅認識部分基本的數學概念，僅能操作部分的算則或程序。</a:t>
                      </a: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666381410"/>
                  </a:ext>
                </a:extLst>
              </a:tr>
              <a:tr h="612465">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社　會</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lvl="0" algn="l">
                        <a:spcAft>
                          <a:spcPts val="0"/>
                        </a:spcAft>
                        <a:buNone/>
                      </a:pPr>
                      <a:r>
                        <a:rPr lang="zh-TW" sz="1400" b="0" i="0" u="none" strike="noStrike" kern="1200">
                          <a:latin typeface="標楷體" pitchFamily="65"/>
                          <a:ea typeface="標楷體" pitchFamily="65"/>
                        </a:rPr>
                        <a:t>能廣泛認識及了解社會領域學習內容，並能運用多元的社會領域知識探究人類生活相關議題。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能大致認識及了解社會領域學習內容，並能運用基礎的社會領域知識探究人類生活相關議題。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能約略認識及了解社會領域學習內容，並能覺察相關訊息。</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487659474"/>
                  </a:ext>
                </a:extLst>
              </a:tr>
              <a:tr h="487192">
                <a:tc gridSpan="2">
                  <a:txBody>
                    <a:bodyPr/>
                    <a:lstStyle/>
                    <a:p>
                      <a:pPr marL="0" lvl="0" algn="ctr" defTabSz="914400" rtl="0" hangingPunct="1">
                        <a:spcAft>
                          <a:spcPts val="0"/>
                        </a:spcAft>
                      </a:pPr>
                      <a:r>
                        <a:rPr lang="zh-TW" sz="2000" b="1" kern="1200">
                          <a:solidFill>
                            <a:srgbClr val="FFFFFF"/>
                          </a:solidFill>
                          <a:effectLst>
                            <a:outerShdw dist="25396" dir="2700000">
                              <a:srgbClr val="000000"/>
                            </a:outerShdw>
                          </a:effectLst>
                          <a:latin typeface="Times New Roman"/>
                          <a:ea typeface="標楷體"/>
                          <a:cs typeface="Times New Roman"/>
                        </a:rPr>
                        <a:t>自　然</a:t>
                      </a:r>
                    </a:p>
                  </a:txBody>
                  <a:tcPr marL="11722" marR="11722" marT="0" marB="0"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solidFill>
                      <a:srgbClr val="8497B0"/>
                    </a:solidFill>
                  </a:tcPr>
                </a:tc>
                <a:tc hMerge="1">
                  <a:txBody>
                    <a:bodyPr/>
                    <a:lstStyle/>
                    <a:p>
                      <a:endParaRPr lang="zh-TW" altLang="en-US"/>
                    </a:p>
                  </a:txBody>
                  <a:tcPr/>
                </a:tc>
                <a:tc>
                  <a:txBody>
                    <a:bodyPr/>
                    <a:lstStyle/>
                    <a:p>
                      <a:pPr lvl="0" algn="l">
                        <a:spcAft>
                          <a:spcPts val="0"/>
                        </a:spcAft>
                        <a:buNone/>
                      </a:pPr>
                      <a:r>
                        <a:rPr lang="zh-TW" sz="1400" b="0" i="0" u="none" strike="noStrike" kern="1200">
                          <a:latin typeface="標楷體" pitchFamily="65"/>
                          <a:ea typeface="標楷體" pitchFamily="65"/>
                        </a:rPr>
                        <a:t>能融會貫通學習內容，並能運用探究能力解決需要多層次思考的問題。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能知道及理解學習內容，並能運用探究能力解決基本的問題。</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tc>
                  <a:txBody>
                    <a:bodyPr/>
                    <a:lstStyle/>
                    <a:p>
                      <a:pPr lvl="0" algn="l">
                        <a:spcAft>
                          <a:spcPts val="0"/>
                        </a:spcAft>
                        <a:buNone/>
                      </a:pPr>
                      <a:r>
                        <a:rPr lang="zh-TW" sz="1400" b="0" i="0" u="none" strike="noStrike" kern="1200">
                          <a:latin typeface="標楷體" pitchFamily="65"/>
                          <a:ea typeface="標楷體" pitchFamily="65"/>
                        </a:rPr>
                        <a:t>能部分知道及理解學習內容。</a:t>
                      </a:r>
                      <a:endParaRPr lang="zh-TW" sz="1400" b="0" i="0" u="none" strike="noStrike">
                        <a:latin typeface="標楷體" pitchFamily="65"/>
                        <a:ea typeface="標楷體" pitchFamily="65"/>
                      </a:endParaRPr>
                    </a:p>
                  </a:txBody>
                  <a:tcPr marL="35999" marR="35999" marT="35999" marB="35999" anchor="ctr">
                    <a:lnL w="19046" cap="flat" cmpd="sng" algn="ctr">
                      <a:solidFill>
                        <a:srgbClr val="1F4E79"/>
                      </a:solidFill>
                      <a:prstDash val="solid"/>
                      <a:round/>
                      <a:headEnd type="none" w="med" len="med"/>
                      <a:tailEnd type="none" w="med" len="med"/>
                    </a:lnL>
                    <a:lnR w="19046" cap="flat" cmpd="sng" algn="ctr">
                      <a:solidFill>
                        <a:srgbClr val="1F4E79"/>
                      </a:solidFill>
                      <a:prstDash val="solid"/>
                      <a:round/>
                      <a:headEnd type="none" w="med" len="med"/>
                      <a:tailEnd type="none" w="med" len="med"/>
                    </a:lnR>
                    <a:lnT w="19046" cap="flat" cmpd="sng" algn="ctr">
                      <a:solidFill>
                        <a:srgbClr val="1F4E79"/>
                      </a:solidFill>
                      <a:prstDash val="solid"/>
                      <a:round/>
                      <a:headEnd type="none" w="med" len="med"/>
                      <a:tailEnd type="none" w="med" len="med"/>
                    </a:lnT>
                    <a:lnB w="19046"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716934230"/>
                  </a:ext>
                </a:extLst>
              </a:tr>
            </a:tbl>
          </a:graphicData>
        </a:graphic>
      </p:graphicFrame>
      <p:sp>
        <p:nvSpPr>
          <p:cNvPr id="4" name="Rectangle 4">
            <a:extLst>
              <a:ext uri="{FF2B5EF4-FFF2-40B4-BE49-F238E27FC236}">
                <a16:creationId xmlns:a16="http://schemas.microsoft.com/office/drawing/2014/main" id="{2A3732E2-1C87-2128-C203-86820CE9CFCB}"/>
              </a:ext>
            </a:extLst>
          </p:cNvPr>
          <p:cNvSpPr/>
          <p:nvPr/>
        </p:nvSpPr>
        <p:spPr>
          <a:xfrm>
            <a:off x="1524003" y="43936"/>
            <a:ext cx="184727" cy="369335"/>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標楷體" pitchFamily="65"/>
            </a:endParaRPr>
          </a:p>
        </p:txBody>
      </p:sp>
      <p:sp>
        <p:nvSpPr>
          <p:cNvPr id="5" name="文字方塊 3">
            <a:extLst>
              <a:ext uri="{FF2B5EF4-FFF2-40B4-BE49-F238E27FC236}">
                <a16:creationId xmlns:a16="http://schemas.microsoft.com/office/drawing/2014/main" id="{0DE87E09-BB92-8216-0A1E-67EEB3F9C492}"/>
              </a:ext>
            </a:extLst>
          </p:cNvPr>
          <p:cNvSpPr txBox="1"/>
          <p:nvPr/>
        </p:nvSpPr>
        <p:spPr>
          <a:xfrm>
            <a:off x="1098331" y="3824039"/>
            <a:ext cx="3410611" cy="923333"/>
          </a:xfrm>
          <a:prstGeom prst="rect">
            <a:avLst/>
          </a:prstGeom>
          <a:solidFill>
            <a:srgbClr val="FFF2CC">
              <a:alpha val="75000"/>
            </a:srgbClr>
          </a:solidFill>
          <a:ln cap="flat">
            <a:noFill/>
          </a:ln>
        </p:spPr>
        <p:txBody>
          <a:bodyPr vert="horz" wrap="square" lIns="91440" tIns="45720" rIns="91440" bIns="45720" anchor="t"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C55A11"/>
                </a:solidFill>
                <a:uFillTx/>
                <a:latin typeface="Times New Roman" pitchFamily="18"/>
                <a:ea typeface="標楷體" pitchFamily="65"/>
                <a:cs typeface="Times New Roman" pitchFamily="18"/>
              </a:rPr>
              <a:t>※113</a:t>
            </a:r>
            <a:r>
              <a:rPr lang="zh-TW" sz="1800" b="0" i="0" u="none" strike="noStrike" kern="1200" cap="none" spc="0" baseline="0">
                <a:solidFill>
                  <a:srgbClr val="C55A11"/>
                </a:solidFill>
                <a:uFillTx/>
                <a:latin typeface="標楷體" pitchFamily="65"/>
                <a:ea typeface="標楷體" pitchFamily="65"/>
              </a:rPr>
              <a:t>年教育會考英語</a:t>
            </a:r>
            <a:r>
              <a:rPr lang="en-US" sz="1800" b="0" i="0" u="none" strike="noStrike" kern="1200" cap="none" spc="0" baseline="0">
                <a:solidFill>
                  <a:srgbClr val="C55A11"/>
                </a:solidFill>
                <a:uFillTx/>
                <a:latin typeface="標楷體" pitchFamily="65"/>
                <a:ea typeface="標楷體" pitchFamily="65"/>
              </a:rPr>
              <a:t>(</a:t>
            </a:r>
            <a:r>
              <a:rPr lang="zh-TW" sz="1800" b="0" i="0" u="none" strike="noStrike" kern="1200" cap="none" spc="0" baseline="0">
                <a:solidFill>
                  <a:srgbClr val="C55A11"/>
                </a:solidFill>
                <a:uFillTx/>
                <a:latin typeface="標楷體" pitchFamily="65"/>
                <a:ea typeface="標楷體" pitchFamily="65"/>
              </a:rPr>
              <a:t>聽力</a:t>
            </a:r>
            <a:r>
              <a:rPr lang="en-US" sz="1800" b="0" i="0" u="none" strike="noStrike" kern="1200" cap="none" spc="0" baseline="0">
                <a:solidFill>
                  <a:srgbClr val="C55A11"/>
                </a:solidFill>
                <a:uFillTx/>
                <a:latin typeface="標楷體" pitchFamily="65"/>
                <a:ea typeface="標楷體" pitchFamily="65"/>
              </a:rPr>
              <a:t>)</a:t>
            </a:r>
            <a:r>
              <a:rPr lang="zh-TW" sz="1800" b="0" i="0" u="none" strike="noStrike" kern="1200" cap="none" spc="0" baseline="0">
                <a:solidFill>
                  <a:srgbClr val="C55A11"/>
                </a:solidFill>
                <a:uFillTx/>
                <a:latin typeface="標楷體" pitchFamily="65"/>
                <a:ea typeface="標楷體" pitchFamily="65"/>
              </a:rPr>
              <a:t>僅區分學生學習表現為「基礎」與「待加強」二等級。</a:t>
            </a:r>
            <a:endParaRPr lang="en-US" sz="1800" b="0" i="0" u="none" strike="noStrike" kern="1200" cap="none" spc="0" baseline="0">
              <a:solidFill>
                <a:srgbClr val="C55A11"/>
              </a:solidFill>
              <a:uFillTx/>
              <a:latin typeface="標楷體" pitchFamily="65"/>
              <a:ea typeface="標楷體" pitchFamily="65"/>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name="Slide557">
    <p:spTree>
      <p:nvGrpSpPr>
        <p:cNvPr id="1" name=""/>
        <p:cNvGrpSpPr/>
        <p:nvPr/>
      </p:nvGrpSpPr>
      <p:grpSpPr>
        <a:xfrm>
          <a:off x="0" y="0"/>
          <a:ext cx="0" cy="0"/>
          <a:chOff x="0" y="0"/>
          <a:chExt cx="0" cy="0"/>
        </a:xfrm>
      </p:grpSpPr>
      <p:sp>
        <p:nvSpPr>
          <p:cNvPr id="2" name="燕尾形向右箭號 7">
            <a:extLst>
              <a:ext uri="{FF2B5EF4-FFF2-40B4-BE49-F238E27FC236}">
                <a16:creationId xmlns:a16="http://schemas.microsoft.com/office/drawing/2014/main" id="{49A20BA0-6347-0E29-CAF3-00CEF34CE6B0}"/>
              </a:ext>
            </a:extLst>
          </p:cNvPr>
          <p:cNvSpPr/>
          <p:nvPr/>
        </p:nvSpPr>
        <p:spPr>
          <a:xfrm>
            <a:off x="1089891" y="1604653"/>
            <a:ext cx="3061895" cy="2344027"/>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3 f30 1"/>
              <a:gd name="f39" fmla="*/ f34 f30 1"/>
              <a:gd name="f40" fmla="*/ f36 1 2"/>
              <a:gd name="f41" fmla="min f37 f36"/>
              <a:gd name="f42" fmla="*/ f36 f7 1"/>
              <a:gd name="f43" fmla="+- f6 f40 0"/>
              <a:gd name="f44" fmla="*/ f41 f7 1"/>
              <a:gd name="f45" fmla="*/ f42 1 200000"/>
              <a:gd name="f46" fmla="*/ f44 1 100000"/>
              <a:gd name="f47" fmla="+- f43 0 f45"/>
              <a:gd name="f48" fmla="+- f43 f45 0"/>
              <a:gd name="f49" fmla="*/ f43 f30 1"/>
              <a:gd name="f50" fmla="+- f33 0 f46"/>
              <a:gd name="f51" fmla="*/ f45 f46 1"/>
              <a:gd name="f52" fmla="*/ f47 f30 1"/>
              <a:gd name="f53" fmla="*/ f48 f30 1"/>
              <a:gd name="f54" fmla="*/ f51 1 f40"/>
              <a:gd name="f55" fmla="*/ f50 f30 1"/>
              <a:gd name="f56" fmla="+- f33 0 f54"/>
              <a:gd name="f57" fmla="*/ f54 f30 1"/>
              <a:gd name="f58" fmla="*/ f56 f30 1"/>
            </a:gdLst>
            <a:ahLst/>
            <a:cxnLst>
              <a:cxn ang="3cd4">
                <a:pos x="hc" y="t"/>
              </a:cxn>
              <a:cxn ang="0">
                <a:pos x="r" y="vc"/>
              </a:cxn>
              <a:cxn ang="cd4">
                <a:pos x="hc" y="b"/>
              </a:cxn>
              <a:cxn ang="cd2">
                <a:pos x="l" y="vc"/>
              </a:cxn>
              <a:cxn ang="f27">
                <a:pos x="f55" y="f35"/>
              </a:cxn>
              <a:cxn ang="f28">
                <a:pos x="f57" y="f49"/>
              </a:cxn>
              <a:cxn ang="f29">
                <a:pos x="f55" y="f39"/>
              </a:cxn>
            </a:cxnLst>
            <a:rect l="f57" t="f52" r="f58" b="f53"/>
            <a:pathLst>
              <a:path>
                <a:moveTo>
                  <a:pt x="f35" y="f52"/>
                </a:moveTo>
                <a:lnTo>
                  <a:pt x="f55" y="f52"/>
                </a:lnTo>
                <a:lnTo>
                  <a:pt x="f55" y="f35"/>
                </a:lnTo>
                <a:lnTo>
                  <a:pt x="f38" y="f49"/>
                </a:lnTo>
                <a:lnTo>
                  <a:pt x="f55" y="f39"/>
                </a:lnTo>
                <a:lnTo>
                  <a:pt x="f55" y="f53"/>
                </a:lnTo>
                <a:lnTo>
                  <a:pt x="f35" y="f53"/>
                </a:lnTo>
                <a:lnTo>
                  <a:pt x="f57" y="f49"/>
                </a:lnTo>
                <a:close/>
              </a:path>
            </a:pathLst>
          </a:custGeom>
          <a:solidFill>
            <a:srgbClr val="FBE5D6"/>
          </a:solidFill>
          <a:ln w="25402" cap="flat">
            <a:solidFill>
              <a:srgbClr val="FFCC00"/>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微軟正黑體" pitchFamily="34"/>
              <a:ea typeface="微軟正黑體"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00"/>
                </a:solidFill>
                <a:uFillTx/>
                <a:latin typeface="標楷體" pitchFamily="65"/>
                <a:ea typeface="標楷體" pitchFamily="65"/>
              </a:rPr>
              <a:t>三等級</a:t>
            </a:r>
            <a:endParaRPr lang="en-US" sz="2400" b="1"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FF"/>
                </a:solidFill>
                <a:uFillTx/>
                <a:latin typeface="標楷體" pitchFamily="65"/>
                <a:ea typeface="標楷體" pitchFamily="65"/>
              </a:rPr>
              <a:t>精熟、基礎、待加強</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微軟正黑體" pitchFamily="34"/>
              <a:ea typeface="微軟正黑體" pitchFamily="34"/>
            </a:endParaRPr>
          </a:p>
        </p:txBody>
      </p:sp>
      <p:sp>
        <p:nvSpPr>
          <p:cNvPr id="3" name="燕尾形向右箭號 9">
            <a:extLst>
              <a:ext uri="{FF2B5EF4-FFF2-40B4-BE49-F238E27FC236}">
                <a16:creationId xmlns:a16="http://schemas.microsoft.com/office/drawing/2014/main" id="{6035C50C-EE39-C7A9-5FB7-E2690D6378D6}"/>
              </a:ext>
            </a:extLst>
          </p:cNvPr>
          <p:cNvSpPr/>
          <p:nvPr/>
        </p:nvSpPr>
        <p:spPr>
          <a:xfrm>
            <a:off x="3862709" y="1484784"/>
            <a:ext cx="3061895" cy="263205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3 f30 1"/>
              <a:gd name="f39" fmla="*/ f34 f30 1"/>
              <a:gd name="f40" fmla="*/ f36 1 2"/>
              <a:gd name="f41" fmla="min f37 f36"/>
              <a:gd name="f42" fmla="*/ f36 f7 1"/>
              <a:gd name="f43" fmla="+- f6 f40 0"/>
              <a:gd name="f44" fmla="*/ f41 f7 1"/>
              <a:gd name="f45" fmla="*/ f42 1 200000"/>
              <a:gd name="f46" fmla="*/ f44 1 100000"/>
              <a:gd name="f47" fmla="+- f43 0 f45"/>
              <a:gd name="f48" fmla="+- f43 f45 0"/>
              <a:gd name="f49" fmla="*/ f43 f30 1"/>
              <a:gd name="f50" fmla="+- f33 0 f46"/>
              <a:gd name="f51" fmla="*/ f45 f46 1"/>
              <a:gd name="f52" fmla="*/ f47 f30 1"/>
              <a:gd name="f53" fmla="*/ f48 f30 1"/>
              <a:gd name="f54" fmla="*/ f51 1 f40"/>
              <a:gd name="f55" fmla="*/ f50 f30 1"/>
              <a:gd name="f56" fmla="+- f33 0 f54"/>
              <a:gd name="f57" fmla="*/ f54 f30 1"/>
              <a:gd name="f58" fmla="*/ f56 f30 1"/>
            </a:gdLst>
            <a:ahLst/>
            <a:cxnLst>
              <a:cxn ang="3cd4">
                <a:pos x="hc" y="t"/>
              </a:cxn>
              <a:cxn ang="0">
                <a:pos x="r" y="vc"/>
              </a:cxn>
              <a:cxn ang="cd4">
                <a:pos x="hc" y="b"/>
              </a:cxn>
              <a:cxn ang="cd2">
                <a:pos x="l" y="vc"/>
              </a:cxn>
              <a:cxn ang="f27">
                <a:pos x="f55" y="f35"/>
              </a:cxn>
              <a:cxn ang="f28">
                <a:pos x="f57" y="f49"/>
              </a:cxn>
              <a:cxn ang="f29">
                <a:pos x="f55" y="f39"/>
              </a:cxn>
            </a:cxnLst>
            <a:rect l="f57" t="f52" r="f58" b="f53"/>
            <a:pathLst>
              <a:path>
                <a:moveTo>
                  <a:pt x="f35" y="f52"/>
                </a:moveTo>
                <a:lnTo>
                  <a:pt x="f55" y="f52"/>
                </a:lnTo>
                <a:lnTo>
                  <a:pt x="f55" y="f35"/>
                </a:lnTo>
                <a:lnTo>
                  <a:pt x="f38" y="f49"/>
                </a:lnTo>
                <a:lnTo>
                  <a:pt x="f55" y="f39"/>
                </a:lnTo>
                <a:lnTo>
                  <a:pt x="f55" y="f53"/>
                </a:lnTo>
                <a:lnTo>
                  <a:pt x="f35" y="f53"/>
                </a:lnTo>
                <a:lnTo>
                  <a:pt x="f57" y="f49"/>
                </a:lnTo>
                <a:close/>
              </a:path>
            </a:pathLst>
          </a:custGeom>
          <a:solidFill>
            <a:srgbClr val="FBE5D6"/>
          </a:solidFill>
          <a:ln w="25402" cap="flat">
            <a:solidFill>
              <a:srgbClr val="FF6600"/>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00"/>
                </a:solidFill>
                <a:uFillTx/>
                <a:latin typeface="標楷體" pitchFamily="65"/>
                <a:ea typeface="標楷體" pitchFamily="65"/>
              </a:rPr>
              <a:t>各科三等級</a:t>
            </a:r>
            <a:endParaRPr lang="en-US" sz="2400" b="1"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33CC"/>
                </a:solidFill>
                <a:uFillTx/>
                <a:latin typeface="標楷體" pitchFamily="65"/>
                <a:ea typeface="標楷體" pitchFamily="65"/>
              </a:rPr>
              <a:t>表現</a:t>
            </a:r>
            <a:r>
              <a:rPr lang="zh-TW" sz="2400" b="1" i="0" u="none" strike="noStrike" kern="1200" cap="none" spc="0" baseline="0">
                <a:solidFill>
                  <a:srgbClr val="0000FF"/>
                </a:solidFill>
                <a:uFillTx/>
                <a:latin typeface="標楷體" pitchFamily="65"/>
                <a:ea typeface="標楷體" pitchFamily="65"/>
              </a:rPr>
              <a:t>描述</a:t>
            </a:r>
            <a:endParaRPr lang="en-US" sz="2400" b="1" i="0" u="none" strike="noStrike" kern="1200" cap="none" spc="0" baseline="0">
              <a:solidFill>
                <a:srgbClr val="FFFFFF"/>
              </a:solidFill>
              <a:uFillTx/>
              <a:latin typeface="標楷體" pitchFamily="65"/>
              <a:ea typeface="標楷體" pitchFamily="65"/>
            </a:endParaRPr>
          </a:p>
        </p:txBody>
      </p:sp>
      <p:sp>
        <p:nvSpPr>
          <p:cNvPr id="4" name="燕尾形向右箭號 10">
            <a:extLst>
              <a:ext uri="{FF2B5EF4-FFF2-40B4-BE49-F238E27FC236}">
                <a16:creationId xmlns:a16="http://schemas.microsoft.com/office/drawing/2014/main" id="{2C730C4F-9B82-E911-9A94-E077AF7A2797}"/>
              </a:ext>
            </a:extLst>
          </p:cNvPr>
          <p:cNvSpPr/>
          <p:nvPr/>
        </p:nvSpPr>
        <p:spPr>
          <a:xfrm>
            <a:off x="6600056" y="1196748"/>
            <a:ext cx="3745428" cy="316835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3 f30 1"/>
              <a:gd name="f39" fmla="*/ f34 f30 1"/>
              <a:gd name="f40" fmla="*/ f36 1 2"/>
              <a:gd name="f41" fmla="min f37 f36"/>
              <a:gd name="f42" fmla="*/ f36 f7 1"/>
              <a:gd name="f43" fmla="+- f6 f40 0"/>
              <a:gd name="f44" fmla="*/ f41 f7 1"/>
              <a:gd name="f45" fmla="*/ f42 1 200000"/>
              <a:gd name="f46" fmla="*/ f44 1 100000"/>
              <a:gd name="f47" fmla="+- f43 0 f45"/>
              <a:gd name="f48" fmla="+- f43 f45 0"/>
              <a:gd name="f49" fmla="*/ f43 f30 1"/>
              <a:gd name="f50" fmla="+- f33 0 f46"/>
              <a:gd name="f51" fmla="*/ f45 f46 1"/>
              <a:gd name="f52" fmla="*/ f47 f30 1"/>
              <a:gd name="f53" fmla="*/ f48 f30 1"/>
              <a:gd name="f54" fmla="*/ f51 1 f40"/>
              <a:gd name="f55" fmla="*/ f50 f30 1"/>
              <a:gd name="f56" fmla="+- f33 0 f54"/>
              <a:gd name="f57" fmla="*/ f54 f30 1"/>
              <a:gd name="f58" fmla="*/ f56 f30 1"/>
            </a:gdLst>
            <a:ahLst/>
            <a:cxnLst>
              <a:cxn ang="3cd4">
                <a:pos x="hc" y="t"/>
              </a:cxn>
              <a:cxn ang="0">
                <a:pos x="r" y="vc"/>
              </a:cxn>
              <a:cxn ang="cd4">
                <a:pos x="hc" y="b"/>
              </a:cxn>
              <a:cxn ang="cd2">
                <a:pos x="l" y="vc"/>
              </a:cxn>
              <a:cxn ang="f27">
                <a:pos x="f55" y="f35"/>
              </a:cxn>
              <a:cxn ang="f28">
                <a:pos x="f57" y="f49"/>
              </a:cxn>
              <a:cxn ang="f29">
                <a:pos x="f55" y="f39"/>
              </a:cxn>
            </a:cxnLst>
            <a:rect l="f57" t="f52" r="f58" b="f53"/>
            <a:pathLst>
              <a:path>
                <a:moveTo>
                  <a:pt x="f35" y="f52"/>
                </a:moveTo>
                <a:lnTo>
                  <a:pt x="f55" y="f52"/>
                </a:lnTo>
                <a:lnTo>
                  <a:pt x="f55" y="f35"/>
                </a:lnTo>
                <a:lnTo>
                  <a:pt x="f38" y="f49"/>
                </a:lnTo>
                <a:lnTo>
                  <a:pt x="f55" y="f39"/>
                </a:lnTo>
                <a:lnTo>
                  <a:pt x="f55" y="f53"/>
                </a:lnTo>
                <a:lnTo>
                  <a:pt x="f35" y="f53"/>
                </a:lnTo>
                <a:lnTo>
                  <a:pt x="f57" y="f49"/>
                </a:lnTo>
                <a:close/>
              </a:path>
            </a:pathLst>
          </a:custGeom>
          <a:solidFill>
            <a:srgbClr val="FBE5D6"/>
          </a:solidFill>
          <a:ln w="25402" cap="flat">
            <a:solidFill>
              <a:srgbClr val="FF0000"/>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000000"/>
                </a:solidFill>
                <a:uFillTx/>
                <a:latin typeface="標楷體" pitchFamily="65"/>
                <a:ea typeface="標楷體" pitchFamily="65"/>
              </a:rPr>
              <a:t>依據各科三等級</a:t>
            </a:r>
            <a:r>
              <a:rPr lang="zh-TW" sz="2400" b="1" i="0" u="none" strike="noStrike" kern="1200" cap="none" spc="0" baseline="0">
                <a:solidFill>
                  <a:srgbClr val="0033CC"/>
                </a:solidFill>
                <a:uFillTx/>
                <a:latin typeface="標楷體" pitchFamily="65"/>
                <a:ea typeface="標楷體" pitchFamily="65"/>
              </a:rPr>
              <a:t>表現描述</a:t>
            </a:r>
            <a:r>
              <a:rPr lang="zh-TW" sz="2400" b="1" i="0" u="none" strike="noStrike" kern="1200" cap="none" spc="0" baseline="0">
                <a:solidFill>
                  <a:srgbClr val="000000"/>
                </a:solidFill>
                <a:uFillTx/>
                <a:latin typeface="標楷體" pitchFamily="65"/>
                <a:ea typeface="標楷體" pitchFamily="65"/>
              </a:rPr>
              <a:t>，進行</a:t>
            </a:r>
            <a:r>
              <a:rPr lang="zh-TW" sz="2400" b="1" i="0" u="none" strike="noStrike" kern="1200" cap="none" spc="0" baseline="0">
                <a:solidFill>
                  <a:srgbClr val="0000FF"/>
                </a:solidFill>
                <a:uFillTx/>
                <a:latin typeface="標楷體" pitchFamily="65"/>
                <a:ea typeface="標楷體" pitchFamily="65"/>
              </a:rPr>
              <a:t>標準設定</a:t>
            </a:r>
            <a:endParaRPr lang="en-US" sz="2400" b="1" i="0" u="none" strike="noStrike" kern="1200" cap="none" spc="0" baseline="0">
              <a:solidFill>
                <a:srgbClr val="000000"/>
              </a:solidFill>
              <a:uFillTx/>
              <a:latin typeface="標楷體" pitchFamily="65"/>
              <a:ea typeface="標楷體" pitchFamily="65"/>
            </a:endParaRPr>
          </a:p>
        </p:txBody>
      </p:sp>
      <p:sp>
        <p:nvSpPr>
          <p:cNvPr id="5" name="Espace réservé du contenu 2">
            <a:extLst>
              <a:ext uri="{FF2B5EF4-FFF2-40B4-BE49-F238E27FC236}">
                <a16:creationId xmlns:a16="http://schemas.microsoft.com/office/drawing/2014/main" id="{50B7FAD4-FBF5-95D6-8928-4FE27E0DD3CD}"/>
              </a:ext>
            </a:extLst>
          </p:cNvPr>
          <p:cNvSpPr txBox="1"/>
          <p:nvPr/>
        </p:nvSpPr>
        <p:spPr>
          <a:xfrm>
            <a:off x="896112" y="4280050"/>
            <a:ext cx="10686291" cy="1944691"/>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標楷體" pitchFamily="65"/>
                <a:ea typeface="標楷體" pitchFamily="65"/>
                <a:cs typeface="Times New Roman" pitchFamily="18"/>
              </a:rPr>
              <a:t>標準設定</a:t>
            </a:r>
            <a:endParaRPr lang="en-US" sz="3200" b="0" i="0" u="none" strike="noStrike" kern="1200" cap="none" spc="0" baseline="0">
              <a:solidFill>
                <a:srgbClr val="000000"/>
              </a:solidFill>
              <a:uFillTx/>
              <a:latin typeface="標楷體" pitchFamily="65"/>
              <a:ea typeface="標楷體" pitchFamily="65"/>
              <a:cs typeface="Times New Roman" pitchFamily="18"/>
            </a:endParaRPr>
          </a:p>
          <a:p>
            <a:pPr marL="628650" marR="0" lvl="0" indent="-185742" algn="l" defTabSz="914400" rtl="0" fontAlgn="auto" hangingPunct="1">
              <a:lnSpc>
                <a:spcPct val="90000"/>
              </a:lnSpc>
              <a:spcBef>
                <a:spcPts val="70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cs typeface="Times New Roman" pitchFamily="18"/>
              </a:rPr>
              <a:t> </a:t>
            </a:r>
            <a:r>
              <a:rPr lang="zh-TW" sz="2800" b="0" i="0" u="none" strike="noStrike" kern="1200" cap="none" spc="0" baseline="0">
                <a:solidFill>
                  <a:srgbClr val="000000"/>
                </a:solidFill>
                <a:uFillTx/>
                <a:latin typeface="標楷體" pitchFamily="65"/>
                <a:ea typeface="標楷體" pitchFamily="65"/>
                <a:cs typeface="Times New Roman" pitchFamily="18"/>
              </a:rPr>
              <a:t>由大學教授、國中教師與測驗專家等專業人士進行三個回合的討論，共同討論與確認會考各科</a:t>
            </a:r>
            <a:r>
              <a:rPr lang="zh-TW" sz="2800" b="0" i="0" u="sng" strike="noStrike" kern="1200" cap="none" spc="0" baseline="0">
                <a:solidFill>
                  <a:srgbClr val="FF0000"/>
                </a:solidFill>
                <a:uFillTx/>
                <a:latin typeface="標楷體" pitchFamily="65"/>
                <a:ea typeface="標楷體" pitchFamily="65"/>
                <a:cs typeface="Times New Roman" pitchFamily="18"/>
              </a:rPr>
              <a:t>基礎與精熟</a:t>
            </a:r>
            <a:r>
              <a:rPr lang="zh-TW" sz="2800" b="0" i="0" u="none" strike="noStrike" kern="1200" cap="none" spc="0" baseline="0">
                <a:solidFill>
                  <a:srgbClr val="000000"/>
                </a:solidFill>
                <a:uFillTx/>
                <a:latin typeface="標楷體" pitchFamily="65"/>
                <a:ea typeface="標楷體" pitchFamily="65"/>
                <a:cs typeface="Times New Roman" pitchFamily="18"/>
              </a:rPr>
              <a:t>、</a:t>
            </a:r>
            <a:r>
              <a:rPr lang="zh-TW" sz="2800" b="0" i="0" u="sng" strike="noStrike" kern="1200" cap="none" spc="0" baseline="0">
                <a:solidFill>
                  <a:srgbClr val="FF0000"/>
                </a:solidFill>
                <a:uFillTx/>
                <a:latin typeface="標楷體" pitchFamily="65"/>
                <a:ea typeface="標楷體" pitchFamily="65"/>
                <a:cs typeface="Times New Roman" pitchFamily="18"/>
              </a:rPr>
              <a:t>基礎與待加強</a:t>
            </a:r>
            <a:r>
              <a:rPr lang="zh-TW" sz="2800" b="0" i="0" u="none" strike="noStrike" kern="1200" cap="none" spc="0" baseline="0">
                <a:solidFill>
                  <a:srgbClr val="000000"/>
                </a:solidFill>
                <a:uFillTx/>
                <a:latin typeface="標楷體" pitchFamily="65"/>
                <a:ea typeface="標楷體" pitchFamily="65"/>
                <a:cs typeface="Times New Roman" pitchFamily="18"/>
              </a:rPr>
              <a:t>的</a:t>
            </a:r>
            <a:r>
              <a:rPr lang="zh-TW" sz="2800" b="0" i="0" u="sng" strike="noStrike" kern="1200" cap="none" spc="0" baseline="0">
                <a:solidFill>
                  <a:srgbClr val="FF0000"/>
                </a:solidFill>
                <a:uFillTx/>
                <a:latin typeface="標楷體" pitchFamily="65"/>
                <a:ea typeface="標楷體" pitchFamily="65"/>
                <a:cs typeface="Times New Roman" pitchFamily="18"/>
              </a:rPr>
              <a:t>切點</a:t>
            </a:r>
            <a:r>
              <a:rPr lang="en-US" sz="2800" b="0" i="0" u="sng" strike="noStrike" kern="1200" cap="none" spc="0" baseline="0">
                <a:solidFill>
                  <a:srgbClr val="FF0000"/>
                </a:solidFill>
                <a:uFillTx/>
                <a:latin typeface="標楷體" pitchFamily="65"/>
                <a:ea typeface="標楷體" pitchFamily="65"/>
                <a:cs typeface="Times New Roman" pitchFamily="18"/>
              </a:rPr>
              <a:t>/</a:t>
            </a:r>
            <a:r>
              <a:rPr lang="zh-TW" sz="2800" b="0" i="0" u="sng" strike="noStrike" kern="1200" cap="none" spc="0" baseline="0">
                <a:solidFill>
                  <a:srgbClr val="FF0000"/>
                </a:solidFill>
                <a:uFillTx/>
                <a:latin typeface="標楷體" pitchFamily="65"/>
                <a:ea typeface="標楷體" pitchFamily="65"/>
                <a:cs typeface="Times New Roman" pitchFamily="18"/>
              </a:rPr>
              <a:t>題數</a:t>
            </a:r>
            <a:r>
              <a:rPr lang="zh-TW" sz="2800" b="0" i="0" u="none" strike="noStrike" kern="1200" cap="none" spc="0" baseline="0">
                <a:solidFill>
                  <a:srgbClr val="000000"/>
                </a:solidFill>
                <a:uFillTx/>
                <a:latin typeface="標楷體" pitchFamily="65"/>
                <a:ea typeface="標楷體" pitchFamily="65"/>
                <a:cs typeface="Times New Roman" pitchFamily="18"/>
              </a:rPr>
              <a:t>。</a:t>
            </a:r>
          </a:p>
        </p:txBody>
      </p:sp>
      <p:sp>
        <p:nvSpPr>
          <p:cNvPr id="6" name="標題 1">
            <a:extLst>
              <a:ext uri="{FF2B5EF4-FFF2-40B4-BE49-F238E27FC236}">
                <a16:creationId xmlns:a16="http://schemas.microsoft.com/office/drawing/2014/main" id="{4DE0BA8C-AD7F-B898-961C-A9FE8014E6C1}"/>
              </a:ext>
            </a:extLst>
          </p:cNvPr>
          <p:cNvSpPr txBox="1">
            <a:spLocks noGrp="1"/>
          </p:cNvSpPr>
          <p:nvPr>
            <p:ph type="title"/>
          </p:nvPr>
        </p:nvSpPr>
        <p:spPr/>
        <p:txBody>
          <a:bodyPr anchorCtr="1"/>
          <a:lstStyle/>
          <a:p>
            <a:pPr lvl="0" algn="ctr"/>
            <a:r>
              <a:rPr lang="zh-TW" sz="4800" b="1">
                <a:latin typeface="標楷體" pitchFamily="65"/>
                <a:ea typeface="標楷體" pitchFamily="65"/>
              </a:rPr>
              <a:t>計分方式</a:t>
            </a:r>
          </a:p>
        </p:txBody>
      </p:sp>
      <p:sp>
        <p:nvSpPr>
          <p:cNvPr id="7" name="投影片編號版面配置區 1">
            <a:extLst>
              <a:ext uri="{FF2B5EF4-FFF2-40B4-BE49-F238E27FC236}">
                <a16:creationId xmlns:a16="http://schemas.microsoft.com/office/drawing/2014/main" id="{B7A9E8F0-ADCD-9863-7099-8297347EE6D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FFD35C-BEDB-4BF7-B498-C4DBEF45E688}" type="slidenum">
              <a:t>28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name="Slide351">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C37ABE27-E829-0B84-79DB-09401BE48D90}"/>
              </a:ext>
            </a:extLst>
          </p:cNvPr>
          <p:cNvGraphicFramePr>
            <a:graphicFrameLocks noGrp="1"/>
          </p:cNvGraphicFramePr>
          <p:nvPr/>
        </p:nvGraphicFramePr>
        <p:xfrm>
          <a:off x="2316166" y="2249012"/>
          <a:ext cx="7559673" cy="2876556"/>
        </p:xfrm>
        <a:graphic>
          <a:graphicData uri="http://schemas.openxmlformats.org/drawingml/2006/table">
            <a:tbl>
              <a:tblPr firstRow="1" bandRow="1">
                <a:effectLst/>
                <a:tableStyleId>{93296810-A885-4BE3-A3E7-6D5BEEA58F35}</a:tableStyleId>
              </a:tblPr>
              <a:tblGrid>
                <a:gridCol w="1889918">
                  <a:extLst>
                    <a:ext uri="{9D8B030D-6E8A-4147-A177-3AD203B41FA5}">
                      <a16:colId xmlns:a16="http://schemas.microsoft.com/office/drawing/2014/main" val="3432954624"/>
                    </a:ext>
                  </a:extLst>
                </a:gridCol>
                <a:gridCol w="1889918">
                  <a:extLst>
                    <a:ext uri="{9D8B030D-6E8A-4147-A177-3AD203B41FA5}">
                      <a16:colId xmlns:a16="http://schemas.microsoft.com/office/drawing/2014/main" val="2038136769"/>
                    </a:ext>
                  </a:extLst>
                </a:gridCol>
                <a:gridCol w="1889918">
                  <a:extLst>
                    <a:ext uri="{9D8B030D-6E8A-4147-A177-3AD203B41FA5}">
                      <a16:colId xmlns:a16="http://schemas.microsoft.com/office/drawing/2014/main" val="978402593"/>
                    </a:ext>
                  </a:extLst>
                </a:gridCol>
                <a:gridCol w="1889918">
                  <a:extLst>
                    <a:ext uri="{9D8B030D-6E8A-4147-A177-3AD203B41FA5}">
                      <a16:colId xmlns:a16="http://schemas.microsoft.com/office/drawing/2014/main" val="3897567107"/>
                    </a:ext>
                  </a:extLst>
                </a:gridCol>
              </a:tblGrid>
              <a:tr h="719139">
                <a:tc>
                  <a:txBody>
                    <a:bodyPr/>
                    <a:lstStyle/>
                    <a:p>
                      <a:pPr lvl="0" algn="ctr"/>
                      <a:r>
                        <a:rPr lang="zh-TW" sz="3200" b="1" i="0" u="none" strike="noStrike" kern="0" cap="none" spc="0" baseline="0">
                          <a:solidFill>
                            <a:srgbClr val="FFFFFF"/>
                          </a:solidFill>
                          <a:effectLst>
                            <a:outerShdw dist="38096" dir="2700000">
                              <a:srgbClr val="000000"/>
                            </a:outerShdw>
                          </a:effectLst>
                          <a:uFillTx/>
                          <a:latin typeface="Times New Roman" pitchFamily="18"/>
                          <a:ea typeface="標楷體" pitchFamily="65"/>
                        </a:rPr>
                        <a:t>等級</a:t>
                      </a:r>
                      <a:endParaRPr lang="en-US" sz="2800" kern="0" baseline="0">
                        <a:solidFill>
                          <a:srgbClr val="000000"/>
                        </a:solidFill>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lvl="0" algn="ctr"/>
                      <a:r>
                        <a:rPr lang="zh-TW" sz="3200" kern="0" baseline="0">
                          <a:solidFill>
                            <a:srgbClr val="FFFFFF"/>
                          </a:solidFill>
                          <a:effectLst>
                            <a:outerShdw dist="38096" dir="2700000">
                              <a:srgbClr val="000000"/>
                            </a:outerShdw>
                          </a:effectLst>
                          <a:latin typeface="Times New Roman" pitchFamily="18"/>
                          <a:ea typeface="標楷體" pitchFamily="65"/>
                        </a:rPr>
                        <a:t>國文</a:t>
                      </a:r>
                      <a:endParaRPr lang="en-US" sz="3200" kern="0" baseline="0">
                        <a:solidFill>
                          <a:srgbClr val="FFFFFF"/>
                        </a:solidFill>
                        <a:effectLst>
                          <a:outerShdw dist="38096" dir="2700000">
                            <a:srgbClr val="000000"/>
                          </a:outerShdw>
                        </a:effectLst>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社會</a:t>
                      </a:r>
                      <a:endParaRPr lang="en-US" sz="3200" kern="0" baseline="0">
                        <a:solidFill>
                          <a:srgbClr val="FFFFFF"/>
                        </a:solidFill>
                        <a:effectLst>
                          <a:outerShdw dist="38096" dir="2700000">
                            <a:srgbClr val="000000"/>
                          </a:outerShdw>
                        </a:effectLst>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自然</a:t>
                      </a:r>
                      <a:endParaRPr lang="en-US" sz="3200" kern="0" baseline="0">
                        <a:solidFill>
                          <a:srgbClr val="FFFFFF"/>
                        </a:solidFill>
                        <a:effectLst>
                          <a:outerShdw dist="38096" dir="2700000">
                            <a:srgbClr val="000000"/>
                          </a:outerShdw>
                        </a:effectLst>
                        <a:latin typeface="Times New Roman" pitchFamily="18"/>
                        <a:ea typeface="標楷體" pitchFamily="65"/>
                      </a:endParaRPr>
                    </a:p>
                  </a:txBody>
                  <a:tcPr marL="91430" marR="91430" marT="45729" marB="45729"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extLst>
                  <a:ext uri="{0D108BD9-81ED-4DB2-BD59-A6C34878D82A}">
                    <a16:rowId xmlns:a16="http://schemas.microsoft.com/office/drawing/2014/main" val="1358168711"/>
                  </a:ext>
                </a:extLst>
              </a:tr>
              <a:tr h="719139">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36-42</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47-54</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44-50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791411311"/>
                  </a:ext>
                </a:extLst>
              </a:tr>
              <a:tr h="719139">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18-35</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21-46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19-43</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554361635"/>
                  </a:ext>
                </a:extLst>
              </a:tr>
              <a:tr h="719139">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0-17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0-20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a:txBody>
                    <a:bodyPr/>
                    <a:lstStyle/>
                    <a:p>
                      <a:pPr marL="0" lvl="0" algn="ctr" defTabSz="914400" rtl="0" fontAlgn="ctr" hangingPunct="1">
                        <a:spcAft>
                          <a:spcPts val="0"/>
                        </a:spcAft>
                        <a:buNone/>
                      </a:pPr>
                      <a:r>
                        <a:rPr lang="en-US" sz="2800" kern="0">
                          <a:solidFill>
                            <a:srgbClr val="000000"/>
                          </a:solidFill>
                          <a:latin typeface="Times New Roman" pitchFamily="18"/>
                          <a:ea typeface="標楷體"/>
                          <a:cs typeface="Times New Roman" pitchFamily="18"/>
                        </a:rPr>
                        <a:t>0-18</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615789162"/>
                  </a:ext>
                </a:extLst>
              </a:tr>
            </a:tbl>
          </a:graphicData>
        </a:graphic>
      </p:graphicFrame>
      <p:sp>
        <p:nvSpPr>
          <p:cNvPr id="3" name="標題 4">
            <a:extLst>
              <a:ext uri="{FF2B5EF4-FFF2-40B4-BE49-F238E27FC236}">
                <a16:creationId xmlns:a16="http://schemas.microsoft.com/office/drawing/2014/main" id="{135EB35D-822B-ECEE-44F4-5DA664F30A8E}"/>
              </a:ext>
            </a:extLst>
          </p:cNvPr>
          <p:cNvSpPr txBox="1">
            <a:spLocks noGrp="1"/>
          </p:cNvSpPr>
          <p:nvPr>
            <p:ph type="title"/>
          </p:nvPr>
        </p:nvSpPr>
        <p:spPr/>
        <p:txBody>
          <a:bodyPr anchorCtr="1"/>
          <a:lstStyle/>
          <a:p>
            <a:pPr lvl="0" algn="ctr"/>
            <a:r>
              <a:rPr lang="zh-TW" sz="4800" b="1">
                <a:latin typeface="Times New Roman"/>
                <a:ea typeface="標楷體"/>
                <a:cs typeface="Times New Roman"/>
              </a:rPr>
              <a:t>各科標準設定結果</a:t>
            </a:r>
            <a:br>
              <a:rPr lang="en-US">
                <a:latin typeface="Times New Roman"/>
                <a:ea typeface="標楷體"/>
                <a:cs typeface="Times New Roman"/>
              </a:rPr>
            </a:br>
            <a:r>
              <a:rPr lang="zh-TW" sz="2400" b="1">
                <a:ea typeface="標楷體"/>
              </a:rPr>
              <a:t>（以</a:t>
            </a:r>
            <a:r>
              <a:rPr lang="en-US" sz="2400" b="1">
                <a:latin typeface="Times New Roman"/>
                <a:ea typeface="標楷體"/>
                <a:cs typeface="Times New Roman"/>
              </a:rPr>
              <a:t>112</a:t>
            </a:r>
            <a:r>
              <a:rPr lang="zh-TW" sz="2400" b="1">
                <a:ea typeface="標楷體"/>
              </a:rPr>
              <a:t>年國中教育會考為例）</a:t>
            </a:r>
            <a:endParaRPr lang="en-US" sz="2400" b="1">
              <a:latin typeface="Times New Roman"/>
              <a:ea typeface="標楷體"/>
              <a:cs typeface="Times New Roman"/>
            </a:endParaRPr>
          </a:p>
        </p:txBody>
      </p:sp>
      <p:sp>
        <p:nvSpPr>
          <p:cNvPr id="4" name="投影片編號版面配置區 1">
            <a:extLst>
              <a:ext uri="{FF2B5EF4-FFF2-40B4-BE49-F238E27FC236}">
                <a16:creationId xmlns:a16="http://schemas.microsoft.com/office/drawing/2014/main" id="{99FDD8BE-AB11-0635-5548-56AB01F9764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5BB09D-55A7-437A-BAE5-F0FC493DB7BA}" type="slidenum">
              <a:t>29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501">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9A48B5-773C-6173-B797-6274A9A72051}"/>
              </a:ext>
            </a:extLst>
          </p:cNvPr>
          <p:cNvSpPr txBox="1">
            <a:spLocks noGrp="1"/>
          </p:cNvSpPr>
          <p:nvPr>
            <p:ph type="title"/>
          </p:nvPr>
        </p:nvSpPr>
        <p:spPr/>
        <p:txBody>
          <a:bodyPr>
            <a:normAutofit/>
          </a:bodyPr>
          <a:lstStyle/>
          <a:p>
            <a:pPr lvl="0"/>
            <a:r>
              <a:rPr lang="zh-TW" sz="7200">
                <a:effectLst>
                  <a:outerShdw dist="38096" dir="2700000">
                    <a:srgbClr val="000000"/>
                  </a:outerShdw>
                </a:effectLst>
              </a:rPr>
              <a:t>評量方式說明</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name="Slide352">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1C603D-7EF3-4CA3-29E5-1B9528BB97BB}"/>
              </a:ext>
            </a:extLst>
          </p:cNvPr>
          <p:cNvSpPr txBox="1">
            <a:spLocks noGrp="1"/>
          </p:cNvSpPr>
          <p:nvPr>
            <p:ph type="title"/>
          </p:nvPr>
        </p:nvSpPr>
        <p:spPr/>
        <p:txBody>
          <a:bodyPr anchorCtr="1"/>
          <a:lstStyle/>
          <a:p>
            <a:pPr lvl="0" algn="ctr"/>
            <a:r>
              <a:rPr lang="zh-TW" sz="4800" b="1" kern="0">
                <a:latin typeface="標楷體" pitchFamily="65"/>
                <a:ea typeface="標楷體" pitchFamily="65"/>
                <a:cs typeface="Times New Roman" pitchFamily="18"/>
              </a:rPr>
              <a:t>能力等級加註標示</a:t>
            </a:r>
            <a:endParaRPr lang="en-US" sz="4800" b="1">
              <a:latin typeface="標楷體" pitchFamily="65"/>
              <a:ea typeface="標楷體" pitchFamily="65"/>
            </a:endParaRPr>
          </a:p>
        </p:txBody>
      </p:sp>
      <p:sp>
        <p:nvSpPr>
          <p:cNvPr id="3" name="內容版面配置區 2">
            <a:extLst>
              <a:ext uri="{FF2B5EF4-FFF2-40B4-BE49-F238E27FC236}">
                <a16:creationId xmlns:a16="http://schemas.microsoft.com/office/drawing/2014/main" id="{12400237-D908-3F83-A655-32C906DDC367}"/>
              </a:ext>
            </a:extLst>
          </p:cNvPr>
          <p:cNvSpPr txBox="1">
            <a:spLocks noGrp="1"/>
          </p:cNvSpPr>
          <p:nvPr>
            <p:ph type="body" idx="4294967295"/>
          </p:nvPr>
        </p:nvSpPr>
        <p:spPr>
          <a:xfrm>
            <a:off x="1775536" y="1452560"/>
            <a:ext cx="7888291" cy="4525959"/>
          </a:xfrm>
        </p:spPr>
        <p:txBody>
          <a:bodyPr/>
          <a:lstStyle/>
          <a:p>
            <a:pPr marL="857250" lvl="0" indent="-514350" algn="just">
              <a:buSzPts val="3199"/>
              <a:buBlip>
                <a:blip r:embed="rId2"/>
              </a:buBlip>
            </a:pPr>
            <a:r>
              <a:rPr lang="zh-TW" sz="3200">
                <a:latin typeface="Times New Roman" pitchFamily="18"/>
                <a:ea typeface="標楷體" pitchFamily="65"/>
                <a:cs typeface="Times New Roman" pitchFamily="18"/>
              </a:rPr>
              <a:t>免試入學超額比序的配套方式</a:t>
            </a:r>
            <a:endParaRPr lang="en-US" sz="3200">
              <a:latin typeface="Times New Roman" pitchFamily="18"/>
              <a:ea typeface="標楷體" pitchFamily="65"/>
              <a:cs typeface="Times New Roman" pitchFamily="18"/>
            </a:endParaRPr>
          </a:p>
          <a:p>
            <a:pPr marL="1200150" lvl="1" indent="-457200" algn="just">
              <a:spcBef>
                <a:spcPts val="1800"/>
              </a:spcBef>
              <a:spcAft>
                <a:spcPts val="600"/>
              </a:spcAft>
              <a:buFont typeface="標楷體" pitchFamily="65"/>
              <a:buChar char="․"/>
            </a:pPr>
            <a:r>
              <a:rPr lang="zh-TW" sz="2800">
                <a:latin typeface="Times New Roman" pitchFamily="18"/>
                <a:ea typeface="標楷體" pitchFamily="65"/>
                <a:cs typeface="Times New Roman" pitchFamily="18"/>
              </a:rPr>
              <a:t>精熟</a:t>
            </a:r>
            <a:r>
              <a:rPr lang="en-US" sz="2800">
                <a:latin typeface="Times New Roman" pitchFamily="18"/>
                <a:ea typeface="標楷體" pitchFamily="65"/>
                <a:cs typeface="Times New Roman" pitchFamily="18"/>
              </a:rPr>
              <a:t>[A]</a:t>
            </a:r>
            <a:r>
              <a:rPr lang="zh-TW" sz="2800">
                <a:latin typeface="Times New Roman" pitchFamily="18"/>
                <a:ea typeface="標楷體" pitchFamily="65"/>
                <a:cs typeface="Times New Roman" pitchFamily="18"/>
              </a:rPr>
              <a:t>加註標示（</a:t>
            </a:r>
            <a:r>
              <a:rPr lang="en-US" sz="2800">
                <a:latin typeface="Times New Roman" pitchFamily="18"/>
                <a:ea typeface="標楷體" pitchFamily="65"/>
                <a:cs typeface="Times New Roman" pitchFamily="18"/>
              </a:rPr>
              <a:t>A+</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A + + </a:t>
            </a:r>
            <a:r>
              <a:rPr lang="zh-TW" sz="2800">
                <a:latin typeface="Times New Roman" pitchFamily="18"/>
                <a:ea typeface="標楷體" pitchFamily="65"/>
                <a:cs typeface="Times New Roman" pitchFamily="18"/>
              </a:rPr>
              <a:t>）</a:t>
            </a:r>
            <a:endParaRPr lang="en-US" sz="2800">
              <a:latin typeface="Times New Roman" pitchFamily="18"/>
              <a:ea typeface="標楷體" pitchFamily="65"/>
              <a:cs typeface="Times New Roman" pitchFamily="18"/>
            </a:endParaRP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A+ +</a:t>
            </a:r>
            <a:r>
              <a:rPr lang="zh-TW" sz="2800">
                <a:latin typeface="Times New Roman" pitchFamily="18"/>
                <a:ea typeface="標楷體" pitchFamily="65"/>
                <a:cs typeface="Times New Roman" pitchFamily="18"/>
              </a:rPr>
              <a:t>代表精熟等級前</a:t>
            </a:r>
            <a:r>
              <a:rPr lang="en-US" sz="2800">
                <a:latin typeface="Times New Roman" pitchFamily="18"/>
                <a:ea typeface="標楷體" pitchFamily="65"/>
                <a:cs typeface="Times New Roman" pitchFamily="18"/>
              </a:rPr>
              <a:t>25%</a:t>
            </a: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A+</a:t>
            </a:r>
            <a:r>
              <a:rPr lang="zh-TW" sz="2800">
                <a:latin typeface="Times New Roman" pitchFamily="18"/>
                <a:ea typeface="標楷體" pitchFamily="65"/>
                <a:cs typeface="Times New Roman" pitchFamily="18"/>
              </a:rPr>
              <a:t>代表精熟等級前</a:t>
            </a:r>
            <a:r>
              <a:rPr lang="en-US" sz="2800">
                <a:latin typeface="Times New Roman" pitchFamily="18"/>
                <a:ea typeface="標楷體" pitchFamily="65"/>
                <a:cs typeface="Times New Roman" pitchFamily="18"/>
              </a:rPr>
              <a:t>26%</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50%</a:t>
            </a:r>
          </a:p>
          <a:p>
            <a:pPr marL="1200150" lvl="1" indent="-457200" algn="just">
              <a:spcBef>
                <a:spcPts val="1800"/>
              </a:spcBef>
              <a:spcAft>
                <a:spcPts val="600"/>
              </a:spcAft>
              <a:buFont typeface="標楷體" pitchFamily="65"/>
              <a:buChar char="․"/>
            </a:pPr>
            <a:r>
              <a:rPr lang="zh-TW" sz="2800">
                <a:latin typeface="Times New Roman" pitchFamily="18"/>
                <a:ea typeface="標楷體" pitchFamily="65"/>
                <a:cs typeface="Times New Roman" pitchFamily="18"/>
              </a:rPr>
              <a:t>基礎</a:t>
            </a:r>
            <a:r>
              <a:rPr lang="en-US" sz="2800">
                <a:latin typeface="Times New Roman" pitchFamily="18"/>
                <a:ea typeface="標楷體" pitchFamily="65"/>
                <a:cs typeface="Times New Roman" pitchFamily="18"/>
              </a:rPr>
              <a:t>[B]</a:t>
            </a:r>
            <a:r>
              <a:rPr lang="zh-TW" sz="2800">
                <a:latin typeface="Times New Roman" pitchFamily="18"/>
                <a:ea typeface="標楷體" pitchFamily="65"/>
                <a:cs typeface="Times New Roman" pitchFamily="18"/>
              </a:rPr>
              <a:t>加註標示（</a:t>
            </a:r>
            <a:r>
              <a:rPr lang="en-US" sz="2800">
                <a:latin typeface="Times New Roman" pitchFamily="18"/>
                <a:ea typeface="標楷體" pitchFamily="65"/>
                <a:cs typeface="Times New Roman" pitchFamily="18"/>
              </a:rPr>
              <a:t>B +</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B + +</a:t>
            </a:r>
            <a:r>
              <a:rPr lang="zh-TW" sz="2800">
                <a:latin typeface="Times New Roman" pitchFamily="18"/>
                <a:ea typeface="標楷體" pitchFamily="65"/>
                <a:cs typeface="Times New Roman" pitchFamily="18"/>
              </a:rPr>
              <a:t>）</a:t>
            </a:r>
            <a:endParaRPr lang="en-US" sz="2800">
              <a:latin typeface="Times New Roman" pitchFamily="18"/>
              <a:ea typeface="標楷體" pitchFamily="65"/>
              <a:cs typeface="Times New Roman" pitchFamily="18"/>
            </a:endParaRP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B+ +</a:t>
            </a:r>
            <a:r>
              <a:rPr lang="zh-TW" sz="2800">
                <a:latin typeface="Times New Roman" pitchFamily="18"/>
                <a:ea typeface="標楷體" pitchFamily="65"/>
                <a:cs typeface="Times New Roman" pitchFamily="18"/>
              </a:rPr>
              <a:t>代表基礎等級前</a:t>
            </a:r>
            <a:r>
              <a:rPr lang="en-US" sz="2800">
                <a:latin typeface="Times New Roman" pitchFamily="18"/>
                <a:ea typeface="標楷體" pitchFamily="65"/>
                <a:cs typeface="Times New Roman" pitchFamily="18"/>
              </a:rPr>
              <a:t>25%</a:t>
            </a:r>
          </a:p>
          <a:p>
            <a:pPr marL="1200150" lvl="3" indent="0" algn="just">
              <a:spcBef>
                <a:spcPts val="600"/>
              </a:spcBef>
              <a:spcAft>
                <a:spcPts val="600"/>
              </a:spcAft>
              <a:buFont typeface="Wingdings" pitchFamily="2"/>
              <a:buChar char="ü"/>
            </a:pPr>
            <a:r>
              <a:rPr lang="en-US" sz="2800">
                <a:latin typeface="Times New Roman" pitchFamily="18"/>
                <a:ea typeface="標楷體" pitchFamily="65"/>
                <a:cs typeface="Times New Roman" pitchFamily="18"/>
              </a:rPr>
              <a:t> B+</a:t>
            </a:r>
            <a:r>
              <a:rPr lang="zh-TW" sz="2800">
                <a:latin typeface="Times New Roman" pitchFamily="18"/>
                <a:ea typeface="標楷體" pitchFamily="65"/>
                <a:cs typeface="Times New Roman" pitchFamily="18"/>
              </a:rPr>
              <a:t>代表基礎等級前</a:t>
            </a:r>
            <a:r>
              <a:rPr lang="en-US" sz="2800">
                <a:latin typeface="Times New Roman" pitchFamily="18"/>
                <a:ea typeface="標楷體" pitchFamily="65"/>
                <a:cs typeface="Times New Roman" pitchFamily="18"/>
              </a:rPr>
              <a:t>26%</a:t>
            </a:r>
            <a:r>
              <a:rPr lang="zh-TW" sz="2800">
                <a:latin typeface="Times New Roman" pitchFamily="18"/>
                <a:ea typeface="標楷體" pitchFamily="65"/>
                <a:cs typeface="Times New Roman" pitchFamily="18"/>
              </a:rPr>
              <a:t>～</a:t>
            </a:r>
            <a:r>
              <a:rPr lang="en-US" sz="2800">
                <a:latin typeface="Times New Roman" pitchFamily="18"/>
                <a:ea typeface="標楷體" pitchFamily="65"/>
                <a:cs typeface="Times New Roman" pitchFamily="18"/>
              </a:rPr>
              <a:t>50%</a:t>
            </a:r>
          </a:p>
        </p:txBody>
      </p:sp>
      <p:sp>
        <p:nvSpPr>
          <p:cNvPr id="4" name="矩形 9">
            <a:extLst>
              <a:ext uri="{FF2B5EF4-FFF2-40B4-BE49-F238E27FC236}">
                <a16:creationId xmlns:a16="http://schemas.microsoft.com/office/drawing/2014/main" id="{979273F9-2DCF-F2D2-D58E-B0D6B2F64496}"/>
              </a:ext>
            </a:extLst>
          </p:cNvPr>
          <p:cNvSpPr/>
          <p:nvPr/>
        </p:nvSpPr>
        <p:spPr>
          <a:xfrm>
            <a:off x="2059713" y="5574676"/>
            <a:ext cx="7887852" cy="808183"/>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442917" marR="0" lvl="0" indent="-442917"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Times New Roman" pitchFamily="18"/>
                <a:ea typeface="標楷體" pitchFamily="65"/>
              </a:rPr>
              <a:t>註：基於答對題數（國文、社會與自然）或加權分數（英語與數學）相同者皆為同一標示之公平原則，各標示之實際人數比例可能略高或低於</a:t>
            </a:r>
            <a:r>
              <a:rPr lang="en-US" sz="1800" b="0" i="0" u="none" strike="noStrike" kern="0" cap="none" spc="0" baseline="0">
                <a:solidFill>
                  <a:srgbClr val="000000"/>
                </a:solidFill>
                <a:uFillTx/>
                <a:latin typeface="Times New Roman" pitchFamily="18"/>
                <a:ea typeface="標楷體" pitchFamily="65"/>
              </a:rPr>
              <a:t>25%</a:t>
            </a:r>
            <a:r>
              <a:rPr lang="zh-TW" sz="1800" b="0" i="0" u="none" strike="noStrike" kern="0" cap="none" spc="0" baseline="0">
                <a:solidFill>
                  <a:srgbClr val="000000"/>
                </a:solidFill>
                <a:uFillTx/>
                <a:latin typeface="Times New Roman" pitchFamily="18"/>
                <a:ea typeface="標楷體" pitchFamily="65"/>
              </a:rPr>
              <a:t>。</a:t>
            </a:r>
            <a:endParaRPr lang="en-US" sz="1800" b="0" i="0" u="none" strike="noStrike" kern="1200" cap="none" spc="0" baseline="0">
              <a:solidFill>
                <a:srgbClr val="FFFFFF"/>
              </a:solidFill>
              <a:uFillTx/>
              <a:latin typeface="Calibri"/>
              <a:ea typeface="新細明體" pitchFamily="18"/>
            </a:endParaRPr>
          </a:p>
        </p:txBody>
      </p:sp>
      <p:sp>
        <p:nvSpPr>
          <p:cNvPr id="5" name="投影片編號版面配置區 1">
            <a:extLst>
              <a:ext uri="{FF2B5EF4-FFF2-40B4-BE49-F238E27FC236}">
                <a16:creationId xmlns:a16="http://schemas.microsoft.com/office/drawing/2014/main" id="{3D3B2404-F300-9B41-628D-4C2E397B59F3}"/>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DA59E21-A8EB-457F-9700-765CB63EF003}" type="slidenum">
              <a:t>30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Slide353">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B42515-D17B-60BD-B903-83F5717DB7BE}"/>
              </a:ext>
            </a:extLst>
          </p:cNvPr>
          <p:cNvSpPr txBox="1">
            <a:spLocks noGrp="1"/>
          </p:cNvSpPr>
          <p:nvPr>
            <p:ph type="title"/>
          </p:nvPr>
        </p:nvSpPr>
        <p:spPr/>
        <p:txBody>
          <a:bodyPr anchorCtr="1"/>
          <a:lstStyle/>
          <a:p>
            <a:pPr lvl="0" algn="ctr"/>
            <a:r>
              <a:rPr lang="zh-TW" sz="4800" b="1">
                <a:ea typeface="標楷體"/>
              </a:rPr>
              <a:t>三等級及四標示</a:t>
            </a:r>
            <a:br>
              <a:rPr lang="en-US" b="1"/>
            </a:br>
            <a:r>
              <a:rPr lang="zh-TW" sz="2400" b="1">
                <a:ea typeface="標楷體"/>
              </a:rPr>
              <a:t>（以</a:t>
            </a:r>
            <a:r>
              <a:rPr lang="en-US" sz="2400" b="1">
                <a:latin typeface="Times New Roman"/>
                <a:ea typeface="標楷體"/>
                <a:cs typeface="Times New Roman"/>
              </a:rPr>
              <a:t>112</a:t>
            </a:r>
            <a:r>
              <a:rPr lang="zh-TW" sz="2400" b="1">
                <a:ea typeface="標楷體"/>
              </a:rPr>
              <a:t>年國中教育會考為例）</a:t>
            </a:r>
          </a:p>
        </p:txBody>
      </p:sp>
      <p:graphicFrame>
        <p:nvGraphicFramePr>
          <p:cNvPr id="3" name="表格 2">
            <a:extLst>
              <a:ext uri="{FF2B5EF4-FFF2-40B4-BE49-F238E27FC236}">
                <a16:creationId xmlns:a16="http://schemas.microsoft.com/office/drawing/2014/main" id="{7A53D085-81EE-DE36-B129-78D449ADD626}"/>
              </a:ext>
            </a:extLst>
          </p:cNvPr>
          <p:cNvGraphicFramePr>
            <a:graphicFrameLocks noGrp="1"/>
          </p:cNvGraphicFramePr>
          <p:nvPr/>
        </p:nvGraphicFramePr>
        <p:xfrm>
          <a:off x="1237676" y="1384858"/>
          <a:ext cx="9698153" cy="4900580"/>
        </p:xfrm>
        <a:graphic>
          <a:graphicData uri="http://schemas.openxmlformats.org/drawingml/2006/table">
            <a:tbl>
              <a:tblPr firstRow="1" bandRow="1">
                <a:effectLst/>
                <a:tableStyleId>{93296810-A885-4BE3-A3E7-6D5BEEA58F35}</a:tableStyleId>
              </a:tblPr>
              <a:tblGrid>
                <a:gridCol w="1625602">
                  <a:extLst>
                    <a:ext uri="{9D8B030D-6E8A-4147-A177-3AD203B41FA5}">
                      <a16:colId xmlns:a16="http://schemas.microsoft.com/office/drawing/2014/main" val="215732788"/>
                    </a:ext>
                  </a:extLst>
                </a:gridCol>
                <a:gridCol w="1124519">
                  <a:extLst>
                    <a:ext uri="{9D8B030D-6E8A-4147-A177-3AD203B41FA5}">
                      <a16:colId xmlns:a16="http://schemas.microsoft.com/office/drawing/2014/main" val="4270091408"/>
                    </a:ext>
                  </a:extLst>
                </a:gridCol>
                <a:gridCol w="1158005">
                  <a:extLst>
                    <a:ext uri="{9D8B030D-6E8A-4147-A177-3AD203B41FA5}">
                      <a16:colId xmlns:a16="http://schemas.microsoft.com/office/drawing/2014/main" val="686519000"/>
                    </a:ext>
                  </a:extLst>
                </a:gridCol>
                <a:gridCol w="1158005">
                  <a:extLst>
                    <a:ext uri="{9D8B030D-6E8A-4147-A177-3AD203B41FA5}">
                      <a16:colId xmlns:a16="http://schemas.microsoft.com/office/drawing/2014/main" val="1969238151"/>
                    </a:ext>
                  </a:extLst>
                </a:gridCol>
                <a:gridCol w="1158005">
                  <a:extLst>
                    <a:ext uri="{9D8B030D-6E8A-4147-A177-3AD203B41FA5}">
                      <a16:colId xmlns:a16="http://schemas.microsoft.com/office/drawing/2014/main" val="3754595891"/>
                    </a:ext>
                  </a:extLst>
                </a:gridCol>
                <a:gridCol w="1158005">
                  <a:extLst>
                    <a:ext uri="{9D8B030D-6E8A-4147-A177-3AD203B41FA5}">
                      <a16:colId xmlns:a16="http://schemas.microsoft.com/office/drawing/2014/main" val="2162035424"/>
                    </a:ext>
                  </a:extLst>
                </a:gridCol>
                <a:gridCol w="1158005">
                  <a:extLst>
                    <a:ext uri="{9D8B030D-6E8A-4147-A177-3AD203B41FA5}">
                      <a16:colId xmlns:a16="http://schemas.microsoft.com/office/drawing/2014/main" val="919640813"/>
                    </a:ext>
                  </a:extLst>
                </a:gridCol>
                <a:gridCol w="1158005">
                  <a:extLst>
                    <a:ext uri="{9D8B030D-6E8A-4147-A177-3AD203B41FA5}">
                      <a16:colId xmlns:a16="http://schemas.microsoft.com/office/drawing/2014/main" val="831485145"/>
                    </a:ext>
                  </a:extLst>
                </a:gridCol>
              </a:tblGrid>
              <a:tr h="679828">
                <a:tc>
                  <a:txBody>
                    <a:bodyPr/>
                    <a:lstStyle/>
                    <a:p>
                      <a:pPr lvl="0">
                        <a:spcAft>
                          <a:spcPts val="0"/>
                        </a:spcAft>
                      </a:pPr>
                      <a:r>
                        <a:rPr lang="zh-TW" sz="2400" kern="0" baseline="0">
                          <a:solidFill>
                            <a:srgbClr val="FFFFFF"/>
                          </a:solidFill>
                          <a:effectLst>
                            <a:outerShdw dist="38096" dir="2700000">
                              <a:srgbClr val="000000"/>
                            </a:outerShdw>
                          </a:effectLst>
                          <a:latin typeface="Times New Roman" pitchFamily="18"/>
                          <a:ea typeface="標楷體" pitchFamily="65"/>
                        </a:rPr>
                        <a:t>　</a:t>
                      </a:r>
                      <a:r>
                        <a:rPr lang="zh-TW" sz="3200" b="1" kern="0" baseline="0">
                          <a:solidFill>
                            <a:srgbClr val="FFFFFF"/>
                          </a:solidFill>
                          <a:effectLst>
                            <a:outerShdw dist="38096" dir="2700000">
                              <a:srgbClr val="000000"/>
                            </a:outerShdw>
                          </a:effectLst>
                          <a:latin typeface="Times New Roman" pitchFamily="18"/>
                          <a:ea typeface="標楷體" pitchFamily="65"/>
                        </a:rPr>
                        <a:t>等級</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標示</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國文</a:t>
                      </a:r>
                      <a:endParaRPr lang="zh-TW" sz="3200"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社會</a:t>
                      </a:r>
                      <a:endParaRPr lang="zh-TW" sz="3200"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自然</a:t>
                      </a:r>
                      <a:endParaRPr lang="zh-TW" sz="3200"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extLst>
                  <a:ext uri="{0D108BD9-81ED-4DB2-BD59-A6C34878D82A}">
                    <a16:rowId xmlns:a16="http://schemas.microsoft.com/office/drawing/2014/main" val="2604979885"/>
                  </a:ext>
                </a:extLst>
              </a:tr>
              <a:tr h="602964">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endParaRPr lang="zh-TW" sz="3200" b="1"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pitchFamily="18"/>
                          <a:ea typeface="標楷體" pitchFamily="65"/>
                          <a:cs typeface="Times New Roman"/>
                        </a:rPr>
                        <a:t>  A++</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36-42</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40-42</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47-54</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51-54</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44-50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48-50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321884"/>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A+</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38-39</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50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387101347"/>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A</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36-37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47-49</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44-46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extLst>
                  <a:ext uri="{0D108BD9-81ED-4DB2-BD59-A6C34878D82A}">
                    <a16:rowId xmlns:a16="http://schemas.microsoft.com/office/drawing/2014/main" val="1562689127"/>
                  </a:ext>
                </a:extLst>
              </a:tr>
              <a:tr h="602964">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endParaRPr lang="zh-TW" sz="3200" b="1"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pitchFamily="18"/>
                          <a:ea typeface="標楷體" pitchFamily="65"/>
                          <a:cs typeface="Times New Roman"/>
                        </a:rPr>
                        <a:t>  B++</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18-35</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32-35</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21-46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41-46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19-43</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37-43</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772989134"/>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B+</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28-31</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34-40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30-36</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80145646"/>
                  </a:ext>
                </a:extLst>
              </a:tr>
              <a:tr h="602964">
                <a:tc vMerge="1">
                  <a:txBody>
                    <a:bodyPr/>
                    <a:lstStyle/>
                    <a:p>
                      <a:endParaRPr lang="zh-TW" altLang="en-US"/>
                    </a:p>
                  </a:txBody>
                  <a:tcPr/>
                </a:tc>
                <a:tc>
                  <a:txBody>
                    <a:bodyPr/>
                    <a:lstStyle/>
                    <a:p>
                      <a:pPr lvl="0" algn="l">
                        <a:spcAft>
                          <a:spcPts val="0"/>
                        </a:spcAft>
                      </a:pPr>
                      <a:r>
                        <a:rPr lang="en-US" sz="2800" kern="0" baseline="0">
                          <a:latin typeface="Times New Roman" pitchFamily="18"/>
                          <a:ea typeface="標楷體" pitchFamily="65"/>
                          <a:cs typeface="Times New Roman"/>
                        </a:rPr>
                        <a:t>  B</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18-27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21-33</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19-29</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extLst>
                  <a:ext uri="{0D108BD9-81ED-4DB2-BD59-A6C34878D82A}">
                    <a16:rowId xmlns:a16="http://schemas.microsoft.com/office/drawing/2014/main" val="2648076822"/>
                  </a:ext>
                </a:extLst>
              </a:tr>
              <a:tr h="602964">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endParaRPr lang="zh-TW" sz="3200" b="1" kern="1200" baseline="0">
                        <a:solidFill>
                          <a:srgbClr val="FFFFFF"/>
                        </a:solidFill>
                        <a:effectLst>
                          <a:outerShdw dist="38096" dir="2700000">
                            <a:srgbClr val="000000"/>
                          </a:outerShdw>
                        </a:effectLst>
                        <a:latin typeface="Times New Roman" pitchFamily="18"/>
                        <a:ea typeface="標楷體" pitchFamily="65"/>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pitchFamily="18"/>
                          <a:ea typeface="標楷體" pitchFamily="65"/>
                          <a:cs typeface="Times New Roman"/>
                        </a:rPr>
                        <a:t>  C</a:t>
                      </a:r>
                      <a:endParaRPr lang="zh-TW" sz="2800" kern="1200" baseline="0">
                        <a:solidFill>
                          <a:srgbClr val="0000FF"/>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gridSpan="2">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0-17</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tc gridSpan="2">
                  <a:txBody>
                    <a:bodyPr/>
                    <a:lstStyle/>
                    <a:p>
                      <a:pPr marL="0" lvl="0" algn="ctr" defTabSz="914400" rtl="0" fontAlgn="ctr" hangingPunct="1">
                        <a:spcAft>
                          <a:spcPts val="0"/>
                        </a:spcAft>
                      </a:pPr>
                      <a:r>
                        <a:rPr lang="en-US" sz="2800" kern="0">
                          <a:solidFill>
                            <a:srgbClr val="000000"/>
                          </a:solidFill>
                          <a:latin typeface="Times New Roman"/>
                          <a:ea typeface="標楷體"/>
                          <a:cs typeface="Times New Roman"/>
                        </a:rPr>
                        <a:t>0-20</a:t>
                      </a:r>
                    </a:p>
                  </a:txBody>
                  <a:tcPr marL="9528" marR="9528" marT="9528"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tc gridSpan="2">
                  <a:txBody>
                    <a:bodyPr/>
                    <a:lstStyle/>
                    <a:p>
                      <a:pPr lvl="0" algn="ctr">
                        <a:spcAft>
                          <a:spcPts val="0"/>
                        </a:spcAft>
                      </a:pPr>
                      <a:r>
                        <a:rPr lang="en-US" sz="2800" kern="0">
                          <a:solidFill>
                            <a:srgbClr val="000000"/>
                          </a:solidFill>
                          <a:latin typeface="Times New Roman"/>
                          <a:cs typeface="Times New Roman"/>
                        </a:rPr>
                        <a:t>0-18</a:t>
                      </a:r>
                      <a:endParaRPr lang="zh-TW" sz="2800" kern="1200">
                        <a:solidFill>
                          <a:srgbClr val="000000"/>
                        </a:solidFill>
                        <a:latin typeface="Times New Roman"/>
                        <a:ea typeface="微軟正黑體" pitchFamily="34"/>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extLst>
                  <a:ext uri="{0D108BD9-81ED-4DB2-BD59-A6C34878D82A}">
                    <a16:rowId xmlns:a16="http://schemas.microsoft.com/office/drawing/2014/main" val="2291270473"/>
                  </a:ext>
                </a:extLst>
              </a:tr>
            </a:tbl>
          </a:graphicData>
        </a:graphic>
      </p:graphicFrame>
      <p:sp>
        <p:nvSpPr>
          <p:cNvPr id="4" name="投影片編號版面配置區 1">
            <a:extLst>
              <a:ext uri="{FF2B5EF4-FFF2-40B4-BE49-F238E27FC236}">
                <a16:creationId xmlns:a16="http://schemas.microsoft.com/office/drawing/2014/main" id="{37508D61-703F-D3DF-4914-D93ABD0B59F1}"/>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BC04F4-9B2E-4DD2-B49B-7D3AFC33A482}" type="slidenum">
              <a:t>31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467">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8B3631-98CD-B174-C666-7675C536BCCB}"/>
              </a:ext>
            </a:extLst>
          </p:cNvPr>
          <p:cNvSpPr txBox="1">
            <a:spLocks noGrp="1"/>
          </p:cNvSpPr>
          <p:nvPr>
            <p:ph type="title"/>
          </p:nvPr>
        </p:nvSpPr>
        <p:spPr/>
        <p:txBody>
          <a:bodyPr anchorCtr="1"/>
          <a:lstStyle/>
          <a:p>
            <a:pPr lvl="0" algn="ctr"/>
            <a:r>
              <a:rPr lang="zh-TW" sz="4800" b="1">
                <a:latin typeface="標楷體" pitchFamily="65"/>
                <a:ea typeface="標楷體" pitchFamily="65"/>
              </a:rPr>
              <a:t>英語科等級採加權計分</a:t>
            </a:r>
          </a:p>
        </p:txBody>
      </p:sp>
      <p:sp>
        <p:nvSpPr>
          <p:cNvPr id="3" name="文字版面配置區 1">
            <a:extLst>
              <a:ext uri="{FF2B5EF4-FFF2-40B4-BE49-F238E27FC236}">
                <a16:creationId xmlns:a16="http://schemas.microsoft.com/office/drawing/2014/main" id="{B5BF78A0-E623-F5DB-DD21-63E28A22A666}"/>
              </a:ext>
            </a:extLst>
          </p:cNvPr>
          <p:cNvSpPr txBox="1">
            <a:spLocks noGrp="1"/>
          </p:cNvSpPr>
          <p:nvPr>
            <p:ph type="body" idx="4294967295"/>
          </p:nvPr>
        </p:nvSpPr>
        <p:spPr>
          <a:xfrm>
            <a:off x="0" y="1423985"/>
            <a:ext cx="5386392" cy="639759"/>
          </a:xfrm>
        </p:spPr>
        <p:txBody>
          <a:bodyPr anchorCtr="1"/>
          <a:lstStyle/>
          <a:p>
            <a:pPr marL="442917" lvl="0" indent="-442917" algn="ctr">
              <a:buSzPts val="3839"/>
              <a:buBlip>
                <a:blip r:embed="rId2"/>
              </a:buBlip>
            </a:pPr>
            <a:r>
              <a:rPr lang="zh-TW" sz="3200" b="1">
                <a:latin typeface="Times New Roman" pitchFamily="18"/>
                <a:ea typeface="標楷體" pitchFamily="65"/>
                <a:cs typeface="Times New Roman" pitchFamily="18"/>
              </a:rPr>
              <a:t>加權計算公式與權重</a:t>
            </a:r>
            <a:endParaRPr lang="en-US" sz="3200" b="1">
              <a:latin typeface="Times New Roman" pitchFamily="18"/>
              <a:ea typeface="標楷體" pitchFamily="65"/>
              <a:cs typeface="Times New Roman" pitchFamily="18"/>
            </a:endParaRPr>
          </a:p>
        </p:txBody>
      </p:sp>
      <p:sp>
        <p:nvSpPr>
          <p:cNvPr id="4" name="文字版面配置區 2">
            <a:extLst>
              <a:ext uri="{FF2B5EF4-FFF2-40B4-BE49-F238E27FC236}">
                <a16:creationId xmlns:a16="http://schemas.microsoft.com/office/drawing/2014/main" id="{69B4B974-357F-77DE-F20E-B2D4BA40C7CE}"/>
              </a:ext>
            </a:extLst>
          </p:cNvPr>
          <p:cNvSpPr txBox="1">
            <a:spLocks noGrp="1"/>
          </p:cNvSpPr>
          <p:nvPr>
            <p:ph type="body" idx="4294967295"/>
          </p:nvPr>
        </p:nvSpPr>
        <p:spPr>
          <a:xfrm>
            <a:off x="5805489" y="1423985"/>
            <a:ext cx="6386507" cy="639759"/>
          </a:xfrm>
        </p:spPr>
        <p:txBody>
          <a:bodyPr anchorCtr="1"/>
          <a:lstStyle/>
          <a:p>
            <a:pPr marL="442917" lvl="0" indent="-442917" algn="ctr">
              <a:buSzPts val="3839"/>
              <a:buBlip>
                <a:blip r:embed="rId2"/>
              </a:buBlip>
            </a:pPr>
            <a:r>
              <a:rPr lang="zh-TW" sz="3200" b="1">
                <a:latin typeface="Times New Roman" pitchFamily="18"/>
                <a:ea typeface="標楷體" pitchFamily="65"/>
                <a:cs typeface="Times New Roman" pitchFamily="18"/>
              </a:rPr>
              <a:t>計算示例</a:t>
            </a:r>
          </a:p>
        </p:txBody>
      </p:sp>
      <p:sp>
        <p:nvSpPr>
          <p:cNvPr id="5" name="內容版面配置區 8">
            <a:extLst>
              <a:ext uri="{FF2B5EF4-FFF2-40B4-BE49-F238E27FC236}">
                <a16:creationId xmlns:a16="http://schemas.microsoft.com/office/drawing/2014/main" id="{704E55B8-1FAD-53E5-016F-B25968CB275F}"/>
              </a:ext>
            </a:extLst>
          </p:cNvPr>
          <p:cNvSpPr txBox="1">
            <a:spLocks noGrp="1"/>
          </p:cNvSpPr>
          <p:nvPr>
            <p:ph type="body" idx="4294967295"/>
          </p:nvPr>
        </p:nvSpPr>
        <p:spPr>
          <a:xfrm>
            <a:off x="6359075" y="2109785"/>
            <a:ext cx="5468934" cy="3951286"/>
          </a:xfrm>
        </p:spPr>
        <p:txBody>
          <a:bodyPr/>
          <a:lstStyle/>
          <a:p>
            <a:pPr lvl="0" indent="-258766"/>
            <a:r>
              <a:rPr lang="zh-TW" sz="2400">
                <a:latin typeface="Times New Roman" pitchFamily="18"/>
                <a:ea typeface="標楷體" pitchFamily="65"/>
              </a:rPr>
              <a:t>若考生之作答結果如下：</a:t>
            </a:r>
            <a:endParaRPr lang="en-US" sz="2400">
              <a:latin typeface="Times New Roman" pitchFamily="18"/>
              <a:ea typeface="標楷體" pitchFamily="65"/>
            </a:endParaRPr>
          </a:p>
          <a:p>
            <a:pPr marL="357192" lvl="0" indent="0">
              <a:buNone/>
            </a:pPr>
            <a:r>
              <a:rPr lang="zh-TW" sz="2400">
                <a:latin typeface="Times New Roman" pitchFamily="18"/>
                <a:ea typeface="標楷體" pitchFamily="65"/>
              </a:rPr>
              <a:t>聽力測驗答對</a:t>
            </a:r>
            <a:r>
              <a:rPr lang="en-US" sz="2400">
                <a:latin typeface="Times New Roman" pitchFamily="18"/>
                <a:ea typeface="標楷體" pitchFamily="65"/>
              </a:rPr>
              <a:t>20</a:t>
            </a:r>
            <a:r>
              <a:rPr lang="zh-TW" sz="2400">
                <a:latin typeface="Times New Roman" pitchFamily="18"/>
                <a:ea typeface="標楷體" pitchFamily="65"/>
              </a:rPr>
              <a:t>題</a:t>
            </a:r>
            <a:r>
              <a:rPr lang="en-US" sz="2400">
                <a:latin typeface="Times New Roman" pitchFamily="18"/>
                <a:ea typeface="標楷體" pitchFamily="65"/>
              </a:rPr>
              <a:t>(</a:t>
            </a:r>
            <a:r>
              <a:rPr lang="zh-TW" sz="2400">
                <a:latin typeface="Times New Roman" pitchFamily="18"/>
                <a:ea typeface="標楷體" pitchFamily="65"/>
              </a:rPr>
              <a:t>總題數</a:t>
            </a:r>
            <a:r>
              <a:rPr lang="en-US" sz="2400">
                <a:latin typeface="Times New Roman" pitchFamily="18"/>
                <a:ea typeface="標楷體" pitchFamily="65"/>
              </a:rPr>
              <a:t>21</a:t>
            </a:r>
            <a:r>
              <a:rPr lang="zh-TW" sz="2400">
                <a:latin typeface="Times New Roman" pitchFamily="18"/>
                <a:ea typeface="標楷體" pitchFamily="65"/>
              </a:rPr>
              <a:t>題</a:t>
            </a:r>
            <a:r>
              <a:rPr lang="en-US" sz="2400">
                <a:latin typeface="Times New Roman" pitchFamily="18"/>
                <a:ea typeface="標楷體" pitchFamily="65"/>
              </a:rPr>
              <a:t>)</a:t>
            </a:r>
          </a:p>
          <a:p>
            <a:pPr marL="357192" lvl="0" indent="0">
              <a:buNone/>
            </a:pPr>
            <a:r>
              <a:rPr lang="zh-TW" sz="2400">
                <a:latin typeface="Times New Roman" pitchFamily="18"/>
                <a:ea typeface="標楷體" pitchFamily="65"/>
              </a:rPr>
              <a:t>閱讀測驗答對</a:t>
            </a:r>
            <a:r>
              <a:rPr lang="en-US" sz="2400">
                <a:latin typeface="Times New Roman" pitchFamily="18"/>
                <a:ea typeface="標楷體" pitchFamily="65"/>
              </a:rPr>
              <a:t>33</a:t>
            </a:r>
            <a:r>
              <a:rPr lang="zh-TW" sz="2400">
                <a:latin typeface="Times New Roman" pitchFamily="18"/>
                <a:ea typeface="標楷體" pitchFamily="65"/>
              </a:rPr>
              <a:t>題</a:t>
            </a:r>
            <a:r>
              <a:rPr lang="en-US" sz="2400">
                <a:latin typeface="Times New Roman" pitchFamily="18"/>
                <a:ea typeface="標楷體" pitchFamily="65"/>
              </a:rPr>
              <a:t>(</a:t>
            </a:r>
            <a:r>
              <a:rPr lang="zh-TW" sz="2400">
                <a:latin typeface="Times New Roman" pitchFamily="18"/>
                <a:ea typeface="標楷體" pitchFamily="65"/>
              </a:rPr>
              <a:t>總題數</a:t>
            </a:r>
            <a:r>
              <a:rPr lang="en-US" sz="2400">
                <a:latin typeface="Times New Roman" pitchFamily="18"/>
                <a:ea typeface="標楷體" pitchFamily="65"/>
              </a:rPr>
              <a:t>43</a:t>
            </a:r>
            <a:r>
              <a:rPr lang="zh-TW" sz="2400">
                <a:latin typeface="Times New Roman" pitchFamily="18"/>
                <a:ea typeface="標楷體" pitchFamily="65"/>
              </a:rPr>
              <a:t>題</a:t>
            </a:r>
            <a:r>
              <a:rPr lang="en-US" sz="2400">
                <a:latin typeface="Times New Roman" pitchFamily="18"/>
                <a:ea typeface="標楷體" pitchFamily="65"/>
              </a:rPr>
              <a:t>)</a:t>
            </a:r>
          </a:p>
          <a:p>
            <a:pPr lvl="0" indent="-258766">
              <a:spcBef>
                <a:spcPts val="1800"/>
              </a:spcBef>
            </a:pPr>
            <a:r>
              <a:rPr lang="zh-TW" sz="2400">
                <a:latin typeface="Times New Roman" pitchFamily="18"/>
                <a:ea typeface="標楷體" pitchFamily="65"/>
              </a:rPr>
              <a:t>則該考生的英語科加權分數為</a:t>
            </a:r>
            <a:r>
              <a:rPr lang="en-US" sz="2400">
                <a:latin typeface="Times New Roman" pitchFamily="18"/>
                <a:ea typeface="標楷體" pitchFamily="65"/>
              </a:rPr>
              <a:t>80.44</a:t>
            </a:r>
            <a:r>
              <a:rPr lang="zh-TW" sz="2400">
                <a:latin typeface="Times New Roman" pitchFamily="18"/>
                <a:ea typeface="標楷體" pitchFamily="65"/>
              </a:rPr>
              <a:t>分</a:t>
            </a:r>
            <a:r>
              <a:rPr lang="en-US" sz="2400">
                <a:latin typeface="Times New Roman" pitchFamily="18"/>
                <a:ea typeface="標楷體" pitchFamily="65"/>
              </a:rPr>
              <a:t> (</a:t>
            </a:r>
            <a:r>
              <a:rPr lang="zh-TW" sz="2400">
                <a:latin typeface="Times New Roman" pitchFamily="18"/>
                <a:ea typeface="標楷體" pitchFamily="65"/>
              </a:rPr>
              <a:t>四捨五入至小數點後</a:t>
            </a:r>
            <a:r>
              <a:rPr lang="en-US" sz="2400">
                <a:latin typeface="Times New Roman" pitchFamily="18"/>
                <a:ea typeface="標楷體" pitchFamily="65"/>
              </a:rPr>
              <a:t>2</a:t>
            </a:r>
            <a:r>
              <a:rPr lang="zh-TW" sz="2400">
                <a:latin typeface="Times New Roman" pitchFamily="18"/>
                <a:ea typeface="標楷體" pitchFamily="65"/>
              </a:rPr>
              <a:t>位</a:t>
            </a:r>
            <a:r>
              <a:rPr lang="en-US" sz="2400">
                <a:latin typeface="Times New Roman" pitchFamily="18"/>
                <a:ea typeface="標楷體" pitchFamily="65"/>
              </a:rPr>
              <a:t>)</a:t>
            </a:r>
            <a:r>
              <a:rPr lang="zh-TW" sz="2400">
                <a:latin typeface="Times New Roman" pitchFamily="18"/>
                <a:ea typeface="標楷體" pitchFamily="65"/>
              </a:rPr>
              <a:t>。</a:t>
            </a:r>
            <a:endParaRPr lang="en-US" sz="2400">
              <a:latin typeface="Times New Roman" pitchFamily="18"/>
              <a:ea typeface="標楷體" pitchFamily="65"/>
            </a:endParaRPr>
          </a:p>
        </p:txBody>
      </p:sp>
      <p:graphicFrame>
        <p:nvGraphicFramePr>
          <p:cNvPr id="6" name="圖表 4">
            <a:extLst>
              <a:ext uri="{FF2B5EF4-FFF2-40B4-BE49-F238E27FC236}">
                <a16:creationId xmlns:a16="http://schemas.microsoft.com/office/drawing/2014/main" id="{3EBCC769-8041-8A5B-5A91-619E02691D81}"/>
              </a:ext>
            </a:extLst>
          </p:cNvPr>
          <p:cNvGraphicFramePr/>
          <p:nvPr/>
        </p:nvGraphicFramePr>
        <p:xfrm>
          <a:off x="911355" y="3262131"/>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a:extLst>
              <a:ext uri="{FF2B5EF4-FFF2-40B4-BE49-F238E27FC236}">
                <a16:creationId xmlns:a16="http://schemas.microsoft.com/office/drawing/2014/main" id="{DC64ACBC-F2CF-D590-CF82-679512905B8F}"/>
              </a:ext>
            </a:extLst>
          </p:cNvPr>
          <p:cNvSpPr/>
          <p:nvPr/>
        </p:nvSpPr>
        <p:spPr>
          <a:xfrm>
            <a:off x="849157" y="5875605"/>
            <a:ext cx="10770900" cy="40011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Times New Roman" pitchFamily="18"/>
                <a:ea typeface="標楷體" pitchFamily="65"/>
                <a:cs typeface="Arial Unicode MS"/>
              </a:rPr>
              <a:t>關於加權計分相關內容，亦可瀏覽教育會考網站</a:t>
            </a:r>
            <a:r>
              <a:rPr lang="en-US" sz="2000" b="0" i="0" u="none" strike="noStrike" kern="1200" cap="none" spc="0" baseline="0">
                <a:solidFill>
                  <a:srgbClr val="000000"/>
                </a:solidFill>
                <a:uFillTx/>
                <a:latin typeface="Times New Roman" pitchFamily="18"/>
                <a:ea typeface="標楷體" pitchFamily="65"/>
                <a:cs typeface="Arial Unicode MS"/>
              </a:rPr>
              <a:t>(https://cap.rcpet.edu.tw/)</a:t>
            </a:r>
            <a:r>
              <a:rPr lang="zh-TW" sz="2000" b="0" i="0" u="none" strike="noStrike" kern="1200" cap="none" spc="0" baseline="0">
                <a:solidFill>
                  <a:srgbClr val="000000"/>
                </a:solidFill>
                <a:uFillTx/>
                <a:latin typeface="Times New Roman" pitchFamily="18"/>
                <a:ea typeface="標楷體" pitchFamily="65"/>
                <a:cs typeface="Arial Unicode MS"/>
              </a:rPr>
              <a:t>以獲得更詳細的說明。</a:t>
            </a:r>
            <a:endParaRPr lang="en-US" sz="2000" b="0" i="0" u="none" strike="noStrike" kern="1200" cap="none" spc="0" baseline="0">
              <a:solidFill>
                <a:srgbClr val="000000"/>
              </a:solidFill>
              <a:uFillTx/>
              <a:latin typeface="Times New Roman" pitchFamily="18"/>
              <a:ea typeface="標楷體" pitchFamily="65"/>
            </a:endParaRPr>
          </a:p>
        </p:txBody>
      </p:sp>
      <p:pic>
        <p:nvPicPr>
          <p:cNvPr id="8" name="圖片 14">
            <a:extLst>
              <a:ext uri="{FF2B5EF4-FFF2-40B4-BE49-F238E27FC236}">
                <a16:creationId xmlns:a16="http://schemas.microsoft.com/office/drawing/2014/main" id="{7D5740B1-9F21-AB05-B9E3-4AB152B940B9}"/>
              </a:ext>
            </a:extLst>
          </p:cNvPr>
          <p:cNvPicPr>
            <a:picLocks noChangeAspect="1"/>
          </p:cNvPicPr>
          <p:nvPr/>
        </p:nvPicPr>
        <p:blipFill>
          <a:blip r:embed="rId4"/>
          <a:srcRect l="8594" r="26284"/>
          <a:stretch>
            <a:fillRect/>
          </a:stretch>
        </p:blipFill>
        <p:spPr>
          <a:xfrm>
            <a:off x="383782" y="2317574"/>
            <a:ext cx="5323271" cy="917207"/>
          </a:xfrm>
          <a:prstGeom prst="rect">
            <a:avLst/>
          </a:prstGeom>
          <a:noFill/>
          <a:ln cap="flat">
            <a:noFill/>
          </a:ln>
        </p:spPr>
      </p:pic>
      <p:sp>
        <p:nvSpPr>
          <p:cNvPr id="9" name="Rectangle 2">
            <a:extLst>
              <a:ext uri="{FF2B5EF4-FFF2-40B4-BE49-F238E27FC236}">
                <a16:creationId xmlns:a16="http://schemas.microsoft.com/office/drawing/2014/main" id="{41388428-1E44-A855-94A6-CE785C223440}"/>
              </a:ext>
            </a:extLst>
          </p:cNvPr>
          <p:cNvSpPr/>
          <p:nvPr/>
        </p:nvSpPr>
        <p:spPr>
          <a:xfrm>
            <a:off x="7159752" y="3973845"/>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pitchFamily="18"/>
            </a:endParaRPr>
          </a:p>
        </p:txBody>
      </p:sp>
      <p:graphicFrame>
        <p:nvGraphicFramePr>
          <p:cNvPr id="10" name="物件 10">
            <a:extLst>
              <a:ext uri="{FF2B5EF4-FFF2-40B4-BE49-F238E27FC236}">
                <a16:creationId xmlns:a16="http://schemas.microsoft.com/office/drawing/2014/main" id="{BA71AF34-12F8-7CF6-BD8E-CD695055419E}"/>
              </a:ext>
            </a:extLst>
          </p:cNvPr>
          <p:cNvGraphicFramePr/>
          <p:nvPr/>
        </p:nvGraphicFramePr>
        <p:xfrm>
          <a:off x="7351711" y="4558000"/>
          <a:ext cx="3117847" cy="803272"/>
        </p:xfrm>
        <a:graphic>
          <a:graphicData uri="http://schemas.openxmlformats.org/presentationml/2006/ole">
            <mc:AlternateContent xmlns:mc="http://schemas.openxmlformats.org/markup-compatibility/2006">
              <mc:Choice xmlns:v="urn:schemas-microsoft-com:vml" Requires="v">
                <p:oleObj r:id="rId5" imgW="37185600" imgH="9448800" progId="">
                  <p:embed/>
                </p:oleObj>
              </mc:Choice>
              <mc:Fallback>
                <p:oleObj r:id="rId5" imgW="37185600" imgH="9448800" progId="">
                  <p:embed/>
                  <p:pic>
                    <p:nvPicPr>
                      <p:cNvPr id="0" name=""/>
                      <p:cNvPicPr/>
                      <p:nvPr/>
                    </p:nvPicPr>
                    <p:blipFill>
                      <a:blip r:embed="rId6"/>
                      <a:stretch>
                        <a:fillRect/>
                      </a:stretch>
                    </p:blipFill>
                    <p:spPr>
                      <a:xfrm>
                        <a:off x="7351711" y="4558000"/>
                        <a:ext cx="3117847" cy="803272"/>
                      </a:xfrm>
                      <a:prstGeom prst="rect">
                        <a:avLst/>
                      </a:prstGeom>
                      <a:noFill/>
                      <a:ln cap="flat">
                        <a:noFill/>
                      </a:ln>
                    </p:spPr>
                  </p:pic>
                </p:oleObj>
              </mc:Fallback>
            </mc:AlternateContent>
          </a:graphicData>
        </a:graphic>
      </p:graphicFrame>
      <p:cxnSp>
        <p:nvCxnSpPr>
          <p:cNvPr id="11" name="直線接點 11">
            <a:extLst>
              <a:ext uri="{FF2B5EF4-FFF2-40B4-BE49-F238E27FC236}">
                <a16:creationId xmlns:a16="http://schemas.microsoft.com/office/drawing/2014/main" id="{627CCC17-076D-D271-D218-903FBB45A6BF}"/>
              </a:ext>
            </a:extLst>
          </p:cNvPr>
          <p:cNvCxnSpPr/>
          <p:nvPr/>
        </p:nvCxnSpPr>
        <p:spPr>
          <a:xfrm>
            <a:off x="6115333" y="1487079"/>
            <a:ext cx="0" cy="4320001"/>
          </a:xfrm>
          <a:prstGeom prst="straightConnector1">
            <a:avLst/>
          </a:prstGeom>
          <a:noFill/>
          <a:ln w="19046" cap="flat">
            <a:solidFill>
              <a:srgbClr val="4472C4"/>
            </a:solidFill>
            <a:custDash>
              <a:ds d="800184" sp="800184"/>
            </a:custDash>
            <a:miter/>
          </a:ln>
        </p:spPr>
      </p:cxnSp>
      <p:sp>
        <p:nvSpPr>
          <p:cNvPr id="12" name="投影片編號版面配置區 1">
            <a:extLst>
              <a:ext uri="{FF2B5EF4-FFF2-40B4-BE49-F238E27FC236}">
                <a16:creationId xmlns:a16="http://schemas.microsoft.com/office/drawing/2014/main" id="{9C3DEBAD-9FCA-B2D1-63CB-BDA6F60DE12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307AE2-2DCE-4AD8-9D43-0D4CCC0188A9}" type="slidenum">
              <a:t>32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name="Slide356">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AA897D-E642-E7A2-314F-B87255F5F3FC}"/>
              </a:ext>
            </a:extLst>
          </p:cNvPr>
          <p:cNvSpPr txBox="1">
            <a:spLocks noGrp="1"/>
          </p:cNvSpPr>
          <p:nvPr>
            <p:ph type="title"/>
          </p:nvPr>
        </p:nvSpPr>
        <p:spPr/>
        <p:txBody>
          <a:bodyPr anchorCtr="1"/>
          <a:lstStyle/>
          <a:p>
            <a:pPr lvl="0" algn="ctr"/>
            <a:r>
              <a:rPr lang="zh-TW" sz="4800" b="1">
                <a:ea typeface="標楷體"/>
              </a:rPr>
              <a:t>英語科三等級四標示</a:t>
            </a:r>
            <a:br>
              <a:rPr lang="en-US" b="1"/>
            </a:br>
            <a:r>
              <a:rPr lang="zh-TW" sz="2400" b="1">
                <a:ea typeface="標楷體"/>
              </a:rPr>
              <a:t>（以</a:t>
            </a:r>
            <a:r>
              <a:rPr lang="en-US" sz="2400" b="1">
                <a:latin typeface="Times New Roman"/>
                <a:ea typeface="標楷體"/>
                <a:cs typeface="Times New Roman"/>
              </a:rPr>
              <a:t>112</a:t>
            </a:r>
            <a:r>
              <a:rPr lang="zh-TW" sz="2400" b="1">
                <a:ea typeface="標楷體"/>
              </a:rPr>
              <a:t>年國中教育會考為例）</a:t>
            </a:r>
          </a:p>
        </p:txBody>
      </p:sp>
      <p:sp>
        <p:nvSpPr>
          <p:cNvPr id="3" name="內容版面配置區 2">
            <a:extLst>
              <a:ext uri="{FF2B5EF4-FFF2-40B4-BE49-F238E27FC236}">
                <a16:creationId xmlns:a16="http://schemas.microsoft.com/office/drawing/2014/main" id="{716BC70B-A33F-E833-E213-61526047574B}"/>
              </a:ext>
            </a:extLst>
          </p:cNvPr>
          <p:cNvSpPr txBox="1">
            <a:spLocks noGrp="1"/>
          </p:cNvSpPr>
          <p:nvPr>
            <p:ph type="body" idx="4294967295"/>
          </p:nvPr>
        </p:nvSpPr>
        <p:spPr>
          <a:xfrm>
            <a:off x="0" y="1557342"/>
            <a:ext cx="10972800" cy="4525959"/>
          </a:xfrm>
        </p:spPr>
        <p:txBody>
          <a:bodyPr/>
          <a:lstStyle/>
          <a:p>
            <a:pPr lvl="0">
              <a:buNone/>
            </a:pPr>
            <a:endParaRPr lang="en-US">
              <a:latin typeface="Times New Roman" pitchFamily="18"/>
              <a:cs typeface="Times New Roman" pitchFamily="18"/>
            </a:endParaRPr>
          </a:p>
          <a:p>
            <a:pPr lvl="0">
              <a:spcBef>
                <a:spcPts val="200"/>
              </a:spcBef>
              <a:buNone/>
            </a:pPr>
            <a:endParaRPr lang="en-US" sz="800">
              <a:latin typeface="Times New Roman" pitchFamily="18"/>
              <a:cs typeface="Times New Roman" pitchFamily="18"/>
            </a:endParaRPr>
          </a:p>
          <a:p>
            <a:pPr lvl="0">
              <a:buNone/>
            </a:pPr>
            <a:endParaRPr lang="en-US">
              <a:latin typeface="Times New Roman" pitchFamily="18"/>
              <a:cs typeface="Times New Roman" pitchFamily="18"/>
            </a:endParaRPr>
          </a:p>
        </p:txBody>
      </p:sp>
      <p:graphicFrame>
        <p:nvGraphicFramePr>
          <p:cNvPr id="4" name="表格 2">
            <a:extLst>
              <a:ext uri="{FF2B5EF4-FFF2-40B4-BE49-F238E27FC236}">
                <a16:creationId xmlns:a16="http://schemas.microsoft.com/office/drawing/2014/main" id="{D3776AC8-8007-28AB-A5D3-45CC49F9AE93}"/>
              </a:ext>
            </a:extLst>
          </p:cNvPr>
          <p:cNvGraphicFramePr>
            <a:graphicFrameLocks noGrp="1"/>
          </p:cNvGraphicFramePr>
          <p:nvPr/>
        </p:nvGraphicFramePr>
        <p:xfrm>
          <a:off x="2091278" y="1610605"/>
          <a:ext cx="7871694" cy="4194169"/>
        </p:xfrm>
        <a:graphic>
          <a:graphicData uri="http://schemas.openxmlformats.org/drawingml/2006/table">
            <a:tbl>
              <a:tblPr firstRow="1" bandRow="1">
                <a:effectLst/>
                <a:tableStyleId>{93296810-A885-4BE3-A3E7-6D5BEEA58F35}</a:tableStyleId>
              </a:tblPr>
              <a:tblGrid>
                <a:gridCol w="1487052">
                  <a:extLst>
                    <a:ext uri="{9D8B030D-6E8A-4147-A177-3AD203B41FA5}">
                      <a16:colId xmlns:a16="http://schemas.microsoft.com/office/drawing/2014/main" val="1479067332"/>
                    </a:ext>
                  </a:extLst>
                </a:gridCol>
                <a:gridCol w="1355405">
                  <a:extLst>
                    <a:ext uri="{9D8B030D-6E8A-4147-A177-3AD203B41FA5}">
                      <a16:colId xmlns:a16="http://schemas.microsoft.com/office/drawing/2014/main" val="2902991929"/>
                    </a:ext>
                  </a:extLst>
                </a:gridCol>
                <a:gridCol w="2349541">
                  <a:extLst>
                    <a:ext uri="{9D8B030D-6E8A-4147-A177-3AD203B41FA5}">
                      <a16:colId xmlns:a16="http://schemas.microsoft.com/office/drawing/2014/main" val="3707390497"/>
                    </a:ext>
                  </a:extLst>
                </a:gridCol>
                <a:gridCol w="2679694">
                  <a:extLst>
                    <a:ext uri="{9D8B030D-6E8A-4147-A177-3AD203B41FA5}">
                      <a16:colId xmlns:a16="http://schemas.microsoft.com/office/drawing/2014/main" val="904016406"/>
                    </a:ext>
                  </a:extLst>
                </a:gridCol>
              </a:tblGrid>
              <a:tr h="524271">
                <a:tc>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等級</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標示</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gridSpan="2">
                  <a:txBody>
                    <a:bodyPr/>
                    <a:lstStyle/>
                    <a:p>
                      <a:pPr lvl="0" algn="ctr">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英語科加權分數</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extLst>
                  <a:ext uri="{0D108BD9-81ED-4DB2-BD59-A6C34878D82A}">
                    <a16:rowId xmlns:a16="http://schemas.microsoft.com/office/drawing/2014/main" val="697007410"/>
                  </a:ext>
                </a:extLst>
              </a:tr>
              <a:tr h="524271">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a:ea typeface="標楷體"/>
                          <a:cs typeface="Times New Roman"/>
                        </a:rPr>
                        <a:t>    A++</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lvl="0" algn="ctr">
                        <a:spcAft>
                          <a:spcPts val="0"/>
                        </a:spcAft>
                      </a:pPr>
                      <a:r>
                        <a:rPr lang="en-US" sz="2800" kern="0" baseline="0">
                          <a:solidFill>
                            <a:srgbClr val="000000"/>
                          </a:solidFill>
                          <a:latin typeface="Times New Roman"/>
                          <a:ea typeface="標楷體"/>
                          <a:cs typeface="Times New Roman"/>
                        </a:rPr>
                        <a:t> 90.70-100.00</a:t>
                      </a:r>
                      <a:endParaRPr lang="zh-TW" sz="2800" kern="0" baseline="0">
                        <a:solidFill>
                          <a:srgbClr val="000000"/>
                        </a:solidFill>
                        <a:latin typeface="Times New Roman" pitchFamily="18"/>
                        <a:ea typeface="標楷體" pitchFamily="65"/>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98.14-100.00</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3599093288"/>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A+</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96.23-98.13</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855973622"/>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A</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90.70-96.22</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extLst>
                  <a:ext uri="{0D108BD9-81ED-4DB2-BD59-A6C34878D82A}">
                    <a16:rowId xmlns:a16="http://schemas.microsoft.com/office/drawing/2014/main" val="2784991869"/>
                  </a:ext>
                </a:extLst>
              </a:tr>
              <a:tr h="524271">
                <a:tc rowSpan="3">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a:ea typeface="標楷體"/>
                          <a:cs typeface="Times New Roman"/>
                        </a:rPr>
                        <a:t>    B++</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lvl="0" algn="ctr">
                        <a:spcAft>
                          <a:spcPts val="0"/>
                        </a:spcAft>
                        <a:buNone/>
                      </a:pPr>
                      <a:r>
                        <a:rPr lang="en-US" sz="2800" kern="0" baseline="0">
                          <a:solidFill>
                            <a:srgbClr val="000000"/>
                          </a:solidFill>
                          <a:latin typeface="Times New Roman" pitchFamily="18"/>
                          <a:ea typeface="標楷體" pitchFamily="65"/>
                          <a:cs typeface="Times New Roman"/>
                        </a:rPr>
                        <a:t>38.43-90.69</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82.26-90.69</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952019052"/>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B+</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69.01-82.25</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449911989"/>
                  </a:ext>
                </a:extLst>
              </a:tr>
              <a:tr h="524271">
                <a:tc vMerge="1">
                  <a:txBody>
                    <a:bodyPr/>
                    <a:lstStyle/>
                    <a:p>
                      <a:endParaRPr lang="zh-TW" altLang="en-US"/>
                    </a:p>
                  </a:txBody>
                  <a:tcPr/>
                </a:tc>
                <a:tc>
                  <a:txBody>
                    <a:bodyPr/>
                    <a:lstStyle/>
                    <a:p>
                      <a:pPr lvl="0" algn="l">
                        <a:spcAft>
                          <a:spcPts val="0"/>
                        </a:spcAft>
                      </a:pPr>
                      <a:r>
                        <a:rPr lang="en-US" sz="2800" kern="0" baseline="0">
                          <a:latin typeface="Times New Roman"/>
                          <a:ea typeface="標楷體"/>
                          <a:cs typeface="Times New Roman"/>
                        </a:rPr>
                        <a:t>    B</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algn="ctr" defTabSz="914400" rtl="0" hangingPunct="1">
                        <a:spcAft>
                          <a:spcPts val="0"/>
                        </a:spcAft>
                      </a:pPr>
                      <a:r>
                        <a:rPr lang="en-US" sz="2800" kern="0">
                          <a:solidFill>
                            <a:srgbClr val="000000"/>
                          </a:solidFill>
                          <a:latin typeface="Times New Roman"/>
                          <a:ea typeface="標楷體"/>
                          <a:cs typeface="Times New Roman"/>
                        </a:rPr>
                        <a:t>38.43-69.00</a:t>
                      </a:r>
                      <a:endParaRPr lang="zh-TW" sz="2800" kern="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extLst>
                  <a:ext uri="{0D108BD9-81ED-4DB2-BD59-A6C34878D82A}">
                    <a16:rowId xmlns:a16="http://schemas.microsoft.com/office/drawing/2014/main" val="3032622231"/>
                  </a:ext>
                </a:extLst>
              </a:tr>
              <a:tr h="524271">
                <a:tc>
                  <a:txBody>
                    <a:bodyPr/>
                    <a:lstStyle/>
                    <a:p>
                      <a:pPr lvl="0" algn="ctr">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lvl="0" algn="l">
                        <a:spcAft>
                          <a:spcPts val="0"/>
                        </a:spcAft>
                      </a:pPr>
                      <a:r>
                        <a:rPr lang="en-US" sz="2800" kern="0" baseline="0">
                          <a:latin typeface="Times New Roman"/>
                          <a:ea typeface="標楷體"/>
                          <a:cs typeface="Times New Roman"/>
                        </a:rPr>
                        <a:t>    C</a:t>
                      </a:r>
                      <a:endParaRPr lang="zh-TW" sz="2800" kern="0" baseline="0">
                        <a:solidFill>
                          <a:srgbClr val="000000"/>
                        </a:solidFill>
                        <a:latin typeface="Times New Roman"/>
                        <a:ea typeface="標楷體"/>
                        <a:cs typeface="Times New Roman"/>
                      </a:endParaRP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gridSpan="2">
                  <a:txBody>
                    <a:bodyPr/>
                    <a:lstStyle/>
                    <a:p>
                      <a:pPr lvl="0" algn="ctr">
                        <a:spcAft>
                          <a:spcPts val="0"/>
                        </a:spcAft>
                      </a:pPr>
                      <a:r>
                        <a:rPr lang="en-US" sz="2800" kern="0" baseline="0">
                          <a:solidFill>
                            <a:srgbClr val="000000"/>
                          </a:solidFill>
                          <a:latin typeface="Times New Roman" pitchFamily="18"/>
                          <a:ea typeface="標楷體" pitchFamily="65"/>
                          <a:cs typeface="Times New Roman"/>
                        </a:rPr>
                        <a:t>0.00-38.42</a:t>
                      </a:r>
                    </a:p>
                  </a:txBody>
                  <a:tcPr marL="17785" marR="1778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extLst>
                  <a:ext uri="{0D108BD9-81ED-4DB2-BD59-A6C34878D82A}">
                    <a16:rowId xmlns:a16="http://schemas.microsoft.com/office/drawing/2014/main" val="3074977688"/>
                  </a:ext>
                </a:extLst>
              </a:tr>
            </a:tbl>
          </a:graphicData>
        </a:graphic>
      </p:graphicFrame>
      <p:sp>
        <p:nvSpPr>
          <p:cNvPr id="5" name="文字方塊 1">
            <a:extLst>
              <a:ext uri="{FF2B5EF4-FFF2-40B4-BE49-F238E27FC236}">
                <a16:creationId xmlns:a16="http://schemas.microsoft.com/office/drawing/2014/main" id="{E494AFDD-82B3-39D4-1487-B82995DBEA34}"/>
              </a:ext>
            </a:extLst>
          </p:cNvPr>
          <p:cNvSpPr txBox="1"/>
          <p:nvPr/>
        </p:nvSpPr>
        <p:spPr>
          <a:xfrm>
            <a:off x="2478600" y="5883158"/>
            <a:ext cx="75909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0" cap="none" spc="0" baseline="0">
                <a:solidFill>
                  <a:srgbClr val="000000"/>
                </a:solidFill>
                <a:uFillTx/>
                <a:latin typeface="Times New Roman" pitchFamily="18"/>
                <a:ea typeface="標楷體"/>
                <a:cs typeface="Times New Roman" pitchFamily="18"/>
              </a:rPr>
              <a:t>註：加權分數之呈現方式為四捨五入至小數點後</a:t>
            </a:r>
            <a:r>
              <a:rPr lang="en-US" sz="2400" b="1" i="0" u="none" strike="noStrike" kern="0" cap="none" spc="0" baseline="0">
                <a:solidFill>
                  <a:srgbClr val="000000"/>
                </a:solidFill>
                <a:uFillTx/>
                <a:latin typeface="Times New Roman" pitchFamily="18"/>
                <a:ea typeface="標楷體"/>
                <a:cs typeface="Times New Roman" pitchFamily="18"/>
              </a:rPr>
              <a:t>2</a:t>
            </a:r>
            <a:r>
              <a:rPr lang="zh-TW" sz="2400" b="1" i="0" u="none" strike="noStrike" kern="0" cap="none" spc="0" baseline="0">
                <a:solidFill>
                  <a:srgbClr val="000000"/>
                </a:solidFill>
                <a:uFillTx/>
                <a:latin typeface="Times New Roman" pitchFamily="18"/>
                <a:ea typeface="標楷體"/>
                <a:cs typeface="Times New Roman" pitchFamily="18"/>
              </a:rPr>
              <a:t>位</a:t>
            </a:r>
            <a:endParaRPr lang="en-US" sz="2400" b="1" i="0" u="none" strike="noStrike" kern="0" cap="none" spc="0" baseline="0">
              <a:solidFill>
                <a:srgbClr val="000000"/>
              </a:solidFill>
              <a:uFillTx/>
              <a:latin typeface="Times New Roman" pitchFamily="18"/>
              <a:ea typeface="標楷體"/>
              <a:cs typeface="Times New Roman" pitchFamily="18"/>
            </a:endParaRPr>
          </a:p>
        </p:txBody>
      </p:sp>
      <p:sp>
        <p:nvSpPr>
          <p:cNvPr id="6" name="投影片編號版面配置區 1">
            <a:extLst>
              <a:ext uri="{FF2B5EF4-FFF2-40B4-BE49-F238E27FC236}">
                <a16:creationId xmlns:a16="http://schemas.microsoft.com/office/drawing/2014/main" id="{ED757CB2-06A5-BDDE-9699-53D6AA90FAE8}"/>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4B70DB-19DB-4D06-B76F-D31E2423EBAD}" type="slidenum">
              <a:t>33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name="Slide357">
    <p:spTree>
      <p:nvGrpSpPr>
        <p:cNvPr id="1" name=""/>
        <p:cNvGrpSpPr/>
        <p:nvPr/>
      </p:nvGrpSpPr>
      <p:grpSpPr>
        <a:xfrm>
          <a:off x="0" y="0"/>
          <a:ext cx="0" cy="0"/>
          <a:chOff x="0" y="0"/>
          <a:chExt cx="0" cy="0"/>
        </a:xfrm>
      </p:grpSpPr>
      <p:pic>
        <p:nvPicPr>
          <p:cNvPr id="2" name="圖片 12">
            <a:extLst>
              <a:ext uri="{FF2B5EF4-FFF2-40B4-BE49-F238E27FC236}">
                <a16:creationId xmlns:a16="http://schemas.microsoft.com/office/drawing/2014/main" id="{732C0AA2-1EB1-9B74-D093-9D62CAC0F17F}"/>
              </a:ext>
            </a:extLst>
          </p:cNvPr>
          <p:cNvPicPr>
            <a:picLocks noChangeAspect="1"/>
          </p:cNvPicPr>
          <p:nvPr/>
        </p:nvPicPr>
        <p:blipFill>
          <a:blip r:embed="rId2"/>
          <a:stretch>
            <a:fillRect/>
          </a:stretch>
        </p:blipFill>
        <p:spPr>
          <a:xfrm>
            <a:off x="143323" y="3738058"/>
            <a:ext cx="11888855" cy="2019580"/>
          </a:xfrm>
          <a:prstGeom prst="rect">
            <a:avLst/>
          </a:prstGeom>
          <a:noFill/>
          <a:ln cap="flat">
            <a:noFill/>
          </a:ln>
        </p:spPr>
      </p:pic>
      <p:pic>
        <p:nvPicPr>
          <p:cNvPr id="3" name="圖片 13">
            <a:extLst>
              <a:ext uri="{FF2B5EF4-FFF2-40B4-BE49-F238E27FC236}">
                <a16:creationId xmlns:a16="http://schemas.microsoft.com/office/drawing/2014/main" id="{D2D30D07-5454-A9F9-416C-B4FD34305446}"/>
              </a:ext>
            </a:extLst>
          </p:cNvPr>
          <p:cNvPicPr>
            <a:picLocks noChangeAspect="1"/>
          </p:cNvPicPr>
          <p:nvPr/>
        </p:nvPicPr>
        <p:blipFill>
          <a:blip r:embed="rId3"/>
          <a:stretch>
            <a:fillRect/>
          </a:stretch>
        </p:blipFill>
        <p:spPr>
          <a:xfrm>
            <a:off x="134105" y="1173851"/>
            <a:ext cx="11841223" cy="2063828"/>
          </a:xfrm>
          <a:prstGeom prst="rect">
            <a:avLst/>
          </a:prstGeom>
          <a:noFill/>
          <a:ln cap="flat">
            <a:noFill/>
          </a:ln>
        </p:spPr>
      </p:pic>
      <p:sp>
        <p:nvSpPr>
          <p:cNvPr id="4" name="標題 1">
            <a:extLst>
              <a:ext uri="{FF2B5EF4-FFF2-40B4-BE49-F238E27FC236}">
                <a16:creationId xmlns:a16="http://schemas.microsoft.com/office/drawing/2014/main" id="{3C7CEFB3-5050-DAD7-854E-F1D4D1EB0079}"/>
              </a:ext>
            </a:extLst>
          </p:cNvPr>
          <p:cNvSpPr txBox="1">
            <a:spLocks noGrp="1"/>
          </p:cNvSpPr>
          <p:nvPr>
            <p:ph type="title" idx="4294967295"/>
          </p:nvPr>
        </p:nvSpPr>
        <p:spPr>
          <a:xfrm>
            <a:off x="0" y="53977"/>
            <a:ext cx="12160248" cy="1143000"/>
          </a:xfrm>
        </p:spPr>
        <p:txBody>
          <a:bodyPr anchorCtr="1"/>
          <a:lstStyle/>
          <a:p>
            <a:pPr lvl="0" algn="ctr"/>
            <a:r>
              <a:rPr lang="zh-TW" sz="3200" b="1">
                <a:ea typeface="標楷體"/>
              </a:rPr>
              <a:t>英語科閱讀與聽力答對題數對應整體能力等級加標示對照表</a:t>
            </a:r>
            <a:br>
              <a:rPr lang="en-US" sz="2700"/>
            </a:br>
            <a:r>
              <a:rPr lang="zh-TW" sz="2000" b="1">
                <a:ea typeface="標楷體"/>
              </a:rPr>
              <a:t>（以</a:t>
            </a:r>
            <a:r>
              <a:rPr lang="en-US" sz="2000" b="1">
                <a:latin typeface="Times New Roman"/>
                <a:ea typeface="標楷體"/>
                <a:cs typeface="Times New Roman"/>
              </a:rPr>
              <a:t>112</a:t>
            </a:r>
            <a:r>
              <a:rPr lang="zh-TW" sz="2000" b="1">
                <a:ea typeface="標楷體"/>
              </a:rPr>
              <a:t>年國中教育會考為例）</a:t>
            </a:r>
          </a:p>
        </p:txBody>
      </p:sp>
      <p:cxnSp>
        <p:nvCxnSpPr>
          <p:cNvPr id="5" name="直線單箭頭接點 4">
            <a:extLst>
              <a:ext uri="{FF2B5EF4-FFF2-40B4-BE49-F238E27FC236}">
                <a16:creationId xmlns:a16="http://schemas.microsoft.com/office/drawing/2014/main" id="{03954B51-CDC4-23FB-4F17-4BEA06F8F80C}"/>
              </a:ext>
            </a:extLst>
          </p:cNvPr>
          <p:cNvCxnSpPr/>
          <p:nvPr/>
        </p:nvCxnSpPr>
        <p:spPr>
          <a:xfrm>
            <a:off x="11208267" y="1593360"/>
            <a:ext cx="0" cy="2482843"/>
          </a:xfrm>
          <a:prstGeom prst="straightConnector1">
            <a:avLst/>
          </a:prstGeom>
          <a:noFill/>
          <a:ln w="38103" cap="flat">
            <a:solidFill>
              <a:srgbClr val="0000FF"/>
            </a:solidFill>
            <a:prstDash val="solid"/>
            <a:miter/>
            <a:tailEnd type="arrow"/>
          </a:ln>
        </p:spPr>
      </p:cxnSp>
      <p:sp>
        <p:nvSpPr>
          <p:cNvPr id="6" name="橢圓 3">
            <a:extLst>
              <a:ext uri="{FF2B5EF4-FFF2-40B4-BE49-F238E27FC236}">
                <a16:creationId xmlns:a16="http://schemas.microsoft.com/office/drawing/2014/main" id="{B3239DFD-B4AB-4EB8-44CD-C5FCD53D5ED6}"/>
              </a:ext>
            </a:extLst>
          </p:cNvPr>
          <p:cNvSpPr/>
          <p:nvPr/>
        </p:nvSpPr>
        <p:spPr>
          <a:xfrm>
            <a:off x="10954347" y="4092698"/>
            <a:ext cx="507830" cy="4549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5402" cap="flat">
            <a:solidFill>
              <a:srgbClr val="0000FF"/>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FF"/>
              </a:solidFill>
              <a:uFillTx/>
              <a:latin typeface="微軟正黑體" pitchFamily="34"/>
              <a:ea typeface="微軟正黑體" pitchFamily="34"/>
            </a:endParaRPr>
          </a:p>
        </p:txBody>
      </p:sp>
      <p:cxnSp>
        <p:nvCxnSpPr>
          <p:cNvPr id="7" name="直線單箭頭接點 5">
            <a:extLst>
              <a:ext uri="{FF2B5EF4-FFF2-40B4-BE49-F238E27FC236}">
                <a16:creationId xmlns:a16="http://schemas.microsoft.com/office/drawing/2014/main" id="{86C76001-4BBA-AE7C-0407-7D5298F65B75}"/>
              </a:ext>
            </a:extLst>
          </p:cNvPr>
          <p:cNvCxnSpPr/>
          <p:nvPr/>
        </p:nvCxnSpPr>
        <p:spPr>
          <a:xfrm>
            <a:off x="861291" y="4320183"/>
            <a:ext cx="10093056" cy="0"/>
          </a:xfrm>
          <a:prstGeom prst="straightConnector1">
            <a:avLst/>
          </a:prstGeom>
          <a:noFill/>
          <a:ln w="38103" cap="flat">
            <a:solidFill>
              <a:srgbClr val="0000FF"/>
            </a:solidFill>
            <a:prstDash val="solid"/>
            <a:miter/>
            <a:tailEnd type="arrow"/>
          </a:ln>
        </p:spPr>
      </p:cxnSp>
      <p:sp>
        <p:nvSpPr>
          <p:cNvPr id="8" name="文字方塊 1">
            <a:extLst>
              <a:ext uri="{FF2B5EF4-FFF2-40B4-BE49-F238E27FC236}">
                <a16:creationId xmlns:a16="http://schemas.microsoft.com/office/drawing/2014/main" id="{7F27F4D1-B5D8-94CE-A073-98063ABD8D62}"/>
              </a:ext>
            </a:extLst>
          </p:cNvPr>
          <p:cNvSpPr txBox="1"/>
          <p:nvPr/>
        </p:nvSpPr>
        <p:spPr>
          <a:xfrm>
            <a:off x="5324487" y="3195224"/>
            <a:ext cx="420688" cy="83184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標楷體" pitchFamily="65"/>
            </a:endParaRPr>
          </a:p>
        </p:txBody>
      </p:sp>
      <p:sp>
        <p:nvSpPr>
          <p:cNvPr id="9" name="文字方塊 12">
            <a:extLst>
              <a:ext uri="{FF2B5EF4-FFF2-40B4-BE49-F238E27FC236}">
                <a16:creationId xmlns:a16="http://schemas.microsoft.com/office/drawing/2014/main" id="{04FCC5AC-DA2A-BA00-E944-676B1352C905}"/>
              </a:ext>
            </a:extLst>
          </p:cNvPr>
          <p:cNvSpPr txBox="1"/>
          <p:nvPr/>
        </p:nvSpPr>
        <p:spPr>
          <a:xfrm>
            <a:off x="5320143" y="5792742"/>
            <a:ext cx="422279" cy="5739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Arial" pitchFamily="34"/>
                <a:ea typeface="標楷體" pitchFamily="65"/>
              </a:rPr>
              <a:t>.</a:t>
            </a:r>
          </a:p>
          <a:p>
            <a:pPr marL="0" marR="0" lvl="0" indent="0" algn="l" defTabSz="914400" rtl="0" fontAlgn="auto" hangingPunct="0">
              <a:lnSpc>
                <a:spcPts val="12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Arial" pitchFamily="34"/>
                <a:ea typeface="標楷體" pitchFamily="65"/>
              </a:rPr>
              <a:t>.</a:t>
            </a:r>
          </a:p>
        </p:txBody>
      </p:sp>
      <p:sp>
        <p:nvSpPr>
          <p:cNvPr id="10" name="文字方塊 10">
            <a:extLst>
              <a:ext uri="{FF2B5EF4-FFF2-40B4-BE49-F238E27FC236}">
                <a16:creationId xmlns:a16="http://schemas.microsoft.com/office/drawing/2014/main" id="{90C17250-D7AB-79E7-D674-8EC9E6BCFA4D}"/>
              </a:ext>
            </a:extLst>
          </p:cNvPr>
          <p:cNvSpPr txBox="1"/>
          <p:nvPr/>
        </p:nvSpPr>
        <p:spPr>
          <a:xfrm>
            <a:off x="7435269" y="5654347"/>
            <a:ext cx="45094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Times New Roman" pitchFamily="18"/>
                <a:ea typeface="標楷體" pitchFamily="65"/>
              </a:rPr>
              <a:t>聽力答對</a:t>
            </a:r>
            <a:r>
              <a:rPr lang="en-US" sz="1800" b="0" i="0" u="none" strike="noStrike" kern="0" cap="none" spc="0" baseline="0">
                <a:solidFill>
                  <a:srgbClr val="000000"/>
                </a:solidFill>
                <a:uFillTx/>
                <a:latin typeface="Times New Roman" pitchFamily="18"/>
                <a:ea typeface="標楷體" pitchFamily="65"/>
              </a:rPr>
              <a:t>20</a:t>
            </a:r>
            <a:r>
              <a:rPr lang="zh-TW" sz="1800" b="0" i="0" u="none" strike="noStrike" kern="1200" cap="none" spc="0" baseline="0">
                <a:solidFill>
                  <a:srgbClr val="000000"/>
                </a:solidFill>
                <a:uFillTx/>
                <a:latin typeface="Times New Roman" pitchFamily="18"/>
                <a:ea typeface="標楷體" pitchFamily="65"/>
              </a:rPr>
              <a:t>題、且閱讀答對</a:t>
            </a:r>
            <a:r>
              <a:rPr lang="en-US" sz="1800" b="0" i="0" u="none" strike="noStrike" kern="1200" cap="none" spc="0" baseline="0">
                <a:solidFill>
                  <a:srgbClr val="000000"/>
                </a:solidFill>
                <a:uFillTx/>
                <a:latin typeface="Times New Roman" pitchFamily="18"/>
                <a:ea typeface="標楷體" pitchFamily="65"/>
              </a:rPr>
              <a:t>33</a:t>
            </a:r>
            <a:r>
              <a:rPr lang="zh-TW" sz="1800" b="0" i="0" u="none" strike="noStrike" kern="1200" cap="none" spc="0" baseline="0">
                <a:solidFill>
                  <a:srgbClr val="000000"/>
                </a:solidFill>
                <a:uFillTx/>
                <a:latin typeface="Times New Roman" pitchFamily="18"/>
                <a:ea typeface="標楷體" pitchFamily="65"/>
              </a:rPr>
              <a:t>題者</a:t>
            </a:r>
            <a:endParaRPr lang="en-US" sz="1800" b="0" i="0" u="none" strike="noStrike" kern="1200" cap="none" spc="0" baseline="0">
              <a:solidFill>
                <a:srgbClr val="000000"/>
              </a:solidFill>
              <a:uFillTx/>
              <a:latin typeface="Times New Roman" pitchFamily="18"/>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Times New Roman" pitchFamily="18"/>
                <a:ea typeface="標楷體" pitchFamily="65"/>
              </a:rPr>
              <a:t>其英語科表現屬於基礎等級並標示為</a:t>
            </a:r>
            <a:r>
              <a:rPr lang="en-US" sz="1800" b="0" i="0" u="none" strike="noStrike" kern="1200" cap="none" spc="0" baseline="0">
                <a:solidFill>
                  <a:srgbClr val="000000"/>
                </a:solidFill>
                <a:uFillTx/>
                <a:latin typeface="Times New Roman" pitchFamily="18"/>
                <a:ea typeface="標楷體" pitchFamily="65"/>
              </a:rPr>
              <a:t>B+</a:t>
            </a:r>
            <a:r>
              <a:rPr lang="zh-TW" sz="1800" b="0" i="0" u="none" strike="noStrike" kern="1200" cap="none" spc="0" baseline="0">
                <a:solidFill>
                  <a:srgbClr val="000000"/>
                </a:solidFill>
                <a:uFillTx/>
                <a:latin typeface="Times New Roman" pitchFamily="18"/>
                <a:ea typeface="標楷體" pitchFamily="65"/>
              </a:rPr>
              <a:t>。</a:t>
            </a:r>
            <a:endParaRPr lang="en-US" sz="1800" b="0" i="0" u="none" strike="noStrike" kern="1200" cap="none" spc="0" baseline="0">
              <a:solidFill>
                <a:srgbClr val="000000"/>
              </a:solidFill>
              <a:uFillTx/>
              <a:latin typeface="Times New Roman" pitchFamily="18"/>
              <a:ea typeface="標楷體" pitchFamily="65"/>
            </a:endParaRPr>
          </a:p>
        </p:txBody>
      </p:sp>
      <p:sp>
        <p:nvSpPr>
          <p:cNvPr id="11" name="投影片編號版面配置區 1">
            <a:extLst>
              <a:ext uri="{FF2B5EF4-FFF2-40B4-BE49-F238E27FC236}">
                <a16:creationId xmlns:a16="http://schemas.microsoft.com/office/drawing/2014/main" id="{B78BE361-06A1-FEAD-C412-90A2D910FAA6}"/>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59B7D7-783B-410C-A0DE-81D5AAC523A0}" type="slidenum">
              <a:t>34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0"/>
                                          </p:val>
                                        </p:tav>
                                        <p:tav tm="100000">
                                          <p:val>
                                            <p:strVal val="#ppt_w"/>
                                          </p:val>
                                        </p:tav>
                                      </p:tavLst>
                                    </p:anim>
                                    <p:anim calcmode="lin" valueType="num">
                                      <p:cBhvr>
                                        <p:cTn id="14" dur="500" fill="hold"/>
                                        <p:tgtEl>
                                          <p:spTgt spid="6"/>
                                        </p:tgtEl>
                                        <p:attrNameLst>
                                          <p:attrName>ppt_h</p:attrName>
                                        </p:attrNameLst>
                                      </p:cBhvr>
                                      <p:tavLst>
                                        <p:tav tm="0">
                                          <p:val>
                                            <p:str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name="Slide468">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B09E49-8CC2-A8AD-8AE0-C6DF2AD4467E}"/>
              </a:ext>
            </a:extLst>
          </p:cNvPr>
          <p:cNvSpPr txBox="1">
            <a:spLocks noGrp="1"/>
          </p:cNvSpPr>
          <p:nvPr>
            <p:ph type="title"/>
          </p:nvPr>
        </p:nvSpPr>
        <p:spPr/>
        <p:txBody>
          <a:bodyPr anchorCtr="1"/>
          <a:lstStyle/>
          <a:p>
            <a:pPr lvl="0" algn="ctr"/>
            <a:r>
              <a:rPr lang="zh-TW" sz="4800" b="1">
                <a:latin typeface="標楷體" pitchFamily="65"/>
                <a:ea typeface="標楷體" pitchFamily="65"/>
              </a:rPr>
              <a:t>數學科等級採加權計分</a:t>
            </a:r>
          </a:p>
        </p:txBody>
      </p:sp>
      <p:sp>
        <p:nvSpPr>
          <p:cNvPr id="3" name="文字版面配置區 1">
            <a:extLst>
              <a:ext uri="{FF2B5EF4-FFF2-40B4-BE49-F238E27FC236}">
                <a16:creationId xmlns:a16="http://schemas.microsoft.com/office/drawing/2014/main" id="{A1ED1984-A3FD-A2EA-389A-0C1F8143FAB3}"/>
              </a:ext>
            </a:extLst>
          </p:cNvPr>
          <p:cNvSpPr txBox="1">
            <a:spLocks noGrp="1"/>
          </p:cNvSpPr>
          <p:nvPr>
            <p:ph type="body" idx="4294967295"/>
          </p:nvPr>
        </p:nvSpPr>
        <p:spPr>
          <a:xfrm>
            <a:off x="896642" y="1535113"/>
            <a:ext cx="4702173" cy="639759"/>
          </a:xfrm>
        </p:spPr>
        <p:txBody>
          <a:bodyPr anchorCtr="1"/>
          <a:lstStyle/>
          <a:p>
            <a:pPr marL="442917" lvl="0" indent="-442917" algn="ctr">
              <a:buSzPts val="3839"/>
              <a:buBlip>
                <a:blip r:embed="rId2"/>
              </a:buBlip>
            </a:pPr>
            <a:r>
              <a:rPr lang="zh-TW" sz="3200" b="1">
                <a:latin typeface="Times New Roman" pitchFamily="18"/>
                <a:ea typeface="標楷體" pitchFamily="65"/>
                <a:cs typeface="Times New Roman" pitchFamily="18"/>
              </a:rPr>
              <a:t>加權計算公式與權重</a:t>
            </a:r>
            <a:endParaRPr lang="en-US" sz="3200" b="1">
              <a:latin typeface="Times New Roman" pitchFamily="18"/>
              <a:ea typeface="標楷體" pitchFamily="65"/>
              <a:cs typeface="Times New Roman" pitchFamily="18"/>
            </a:endParaRPr>
          </a:p>
        </p:txBody>
      </p:sp>
      <p:sp>
        <p:nvSpPr>
          <p:cNvPr id="4" name="文字版面配置區 2">
            <a:extLst>
              <a:ext uri="{FF2B5EF4-FFF2-40B4-BE49-F238E27FC236}">
                <a16:creationId xmlns:a16="http://schemas.microsoft.com/office/drawing/2014/main" id="{33D5EAB4-526A-AEFB-45A4-D37F86ECB733}"/>
              </a:ext>
            </a:extLst>
          </p:cNvPr>
          <p:cNvSpPr txBox="1">
            <a:spLocks noGrp="1"/>
          </p:cNvSpPr>
          <p:nvPr>
            <p:ph type="body" idx="4294967295"/>
          </p:nvPr>
        </p:nvSpPr>
        <p:spPr>
          <a:xfrm>
            <a:off x="6968459" y="1535113"/>
            <a:ext cx="4557707" cy="639759"/>
          </a:xfrm>
        </p:spPr>
        <p:txBody>
          <a:bodyPr anchorCtr="1"/>
          <a:lstStyle/>
          <a:p>
            <a:pPr marL="442917" lvl="0" indent="-442917" algn="ctr">
              <a:buSzPts val="3839"/>
              <a:buBlip>
                <a:blip r:embed="rId2"/>
              </a:buBlip>
            </a:pPr>
            <a:r>
              <a:rPr lang="zh-TW" sz="3200" b="1">
                <a:latin typeface="Times New Roman" pitchFamily="18"/>
                <a:ea typeface="標楷體" pitchFamily="65"/>
                <a:cs typeface="Times New Roman" pitchFamily="18"/>
              </a:rPr>
              <a:t>計算示例</a:t>
            </a:r>
          </a:p>
        </p:txBody>
      </p:sp>
      <p:sp>
        <p:nvSpPr>
          <p:cNvPr id="5" name="內容版面配置區 8">
            <a:extLst>
              <a:ext uri="{FF2B5EF4-FFF2-40B4-BE49-F238E27FC236}">
                <a16:creationId xmlns:a16="http://schemas.microsoft.com/office/drawing/2014/main" id="{E6F18A65-8938-F709-F377-9671A17B6734}"/>
              </a:ext>
            </a:extLst>
          </p:cNvPr>
          <p:cNvSpPr txBox="1">
            <a:spLocks noGrp="1"/>
          </p:cNvSpPr>
          <p:nvPr>
            <p:ph type="body" idx="4294967295"/>
          </p:nvPr>
        </p:nvSpPr>
        <p:spPr>
          <a:xfrm>
            <a:off x="6548439" y="2266953"/>
            <a:ext cx="5643557" cy="3951286"/>
          </a:xfrm>
        </p:spPr>
        <p:txBody>
          <a:bodyPr/>
          <a:lstStyle/>
          <a:p>
            <a:pPr lvl="0" indent="-163513"/>
            <a:r>
              <a:rPr lang="zh-TW" sz="2400">
                <a:latin typeface="Times New Roman" pitchFamily="18"/>
                <a:ea typeface="標楷體" pitchFamily="65"/>
              </a:rPr>
              <a:t>若考生之作答結果如下：</a:t>
            </a:r>
            <a:endParaRPr lang="en-US" sz="2400">
              <a:latin typeface="Times New Roman" pitchFamily="18"/>
              <a:ea typeface="標楷體" pitchFamily="65"/>
            </a:endParaRPr>
          </a:p>
          <a:p>
            <a:pPr marL="0" lvl="0" indent="357192">
              <a:buNone/>
            </a:pPr>
            <a:r>
              <a:rPr lang="zh-TW" sz="2400">
                <a:latin typeface="Times New Roman" pitchFamily="18"/>
                <a:ea typeface="標楷體" pitchFamily="65"/>
              </a:rPr>
              <a:t>選擇題答對</a:t>
            </a:r>
            <a:r>
              <a:rPr lang="en-US" sz="2400">
                <a:latin typeface="Times New Roman" pitchFamily="18"/>
                <a:ea typeface="標楷體" pitchFamily="65"/>
              </a:rPr>
              <a:t>15</a:t>
            </a:r>
            <a:r>
              <a:rPr lang="zh-TW" sz="2400">
                <a:latin typeface="Times New Roman" pitchFamily="18"/>
                <a:ea typeface="標楷體" pitchFamily="65"/>
              </a:rPr>
              <a:t>題</a:t>
            </a:r>
            <a:r>
              <a:rPr lang="en-US" sz="2400">
                <a:latin typeface="Times New Roman" pitchFamily="18"/>
                <a:ea typeface="標楷體" pitchFamily="65"/>
              </a:rPr>
              <a:t>(</a:t>
            </a:r>
            <a:r>
              <a:rPr lang="zh-TW" sz="2400">
                <a:latin typeface="Times New Roman" pitchFamily="18"/>
                <a:ea typeface="標楷體" pitchFamily="65"/>
              </a:rPr>
              <a:t>總題數</a:t>
            </a:r>
            <a:r>
              <a:rPr lang="en-US" sz="2400">
                <a:latin typeface="Times New Roman" pitchFamily="18"/>
                <a:ea typeface="標楷體" pitchFamily="65"/>
              </a:rPr>
              <a:t>25</a:t>
            </a:r>
            <a:r>
              <a:rPr lang="zh-TW" sz="2400">
                <a:latin typeface="Times New Roman" pitchFamily="18"/>
                <a:ea typeface="標楷體" pitchFamily="65"/>
              </a:rPr>
              <a:t>題</a:t>
            </a:r>
            <a:r>
              <a:rPr lang="en-US" sz="2400">
                <a:latin typeface="Times New Roman" pitchFamily="18"/>
                <a:ea typeface="標楷體" pitchFamily="65"/>
              </a:rPr>
              <a:t>)</a:t>
            </a:r>
          </a:p>
          <a:p>
            <a:pPr marL="0" lvl="0" indent="357192">
              <a:buNone/>
            </a:pPr>
            <a:r>
              <a:rPr lang="zh-TW" sz="2400">
                <a:latin typeface="Times New Roman" pitchFamily="18"/>
                <a:ea typeface="標楷體" pitchFamily="65"/>
              </a:rPr>
              <a:t>非選題共得五級分</a:t>
            </a:r>
            <a:r>
              <a:rPr lang="en-US" sz="2400">
                <a:latin typeface="Times New Roman" pitchFamily="18"/>
                <a:ea typeface="標楷體" pitchFamily="65"/>
              </a:rPr>
              <a:t>(</a:t>
            </a:r>
            <a:r>
              <a:rPr lang="zh-TW" sz="2400">
                <a:latin typeface="Times New Roman" pitchFamily="18"/>
                <a:ea typeface="標楷體" pitchFamily="65"/>
              </a:rPr>
              <a:t>兩題總級分為六分</a:t>
            </a:r>
            <a:r>
              <a:rPr lang="en-US" sz="2400">
                <a:latin typeface="Times New Roman" pitchFamily="18"/>
                <a:ea typeface="標楷體" pitchFamily="65"/>
              </a:rPr>
              <a:t>) </a:t>
            </a:r>
          </a:p>
          <a:p>
            <a:pPr lvl="0" indent="-163513"/>
            <a:r>
              <a:rPr lang="zh-TW" sz="2400">
                <a:latin typeface="Times New Roman" pitchFamily="18"/>
                <a:ea typeface="標楷體" pitchFamily="65"/>
              </a:rPr>
              <a:t>則該考生的數學科加權分數為</a:t>
            </a:r>
            <a:r>
              <a:rPr lang="en-US" sz="2400">
                <a:latin typeface="Times New Roman" pitchFamily="18"/>
                <a:ea typeface="標楷體" pitchFamily="65"/>
              </a:rPr>
              <a:t>63.50</a:t>
            </a:r>
            <a:r>
              <a:rPr lang="zh-TW" sz="2400">
                <a:latin typeface="Times New Roman" pitchFamily="18"/>
                <a:ea typeface="標楷體" pitchFamily="65"/>
              </a:rPr>
              <a:t>分</a:t>
            </a:r>
            <a:r>
              <a:rPr lang="en-US" sz="2400">
                <a:latin typeface="Times New Roman" pitchFamily="18"/>
                <a:ea typeface="標楷體" pitchFamily="65"/>
              </a:rPr>
              <a:t>   (</a:t>
            </a:r>
            <a:r>
              <a:rPr lang="zh-TW" sz="2400">
                <a:latin typeface="Times New Roman" pitchFamily="18"/>
                <a:ea typeface="標楷體" pitchFamily="65"/>
              </a:rPr>
              <a:t>四捨五入至小數點後</a:t>
            </a:r>
            <a:r>
              <a:rPr lang="en-US" sz="2400">
                <a:latin typeface="Times New Roman" pitchFamily="18"/>
                <a:ea typeface="標楷體" pitchFamily="65"/>
              </a:rPr>
              <a:t>2</a:t>
            </a:r>
            <a:r>
              <a:rPr lang="zh-TW" sz="2400">
                <a:latin typeface="Times New Roman" pitchFamily="18"/>
                <a:ea typeface="標楷體" pitchFamily="65"/>
              </a:rPr>
              <a:t>位</a:t>
            </a:r>
            <a:r>
              <a:rPr lang="en-US" sz="2400">
                <a:latin typeface="Times New Roman" pitchFamily="18"/>
                <a:ea typeface="標楷體" pitchFamily="65"/>
              </a:rPr>
              <a:t>)</a:t>
            </a:r>
            <a:r>
              <a:rPr lang="zh-TW" sz="2400">
                <a:latin typeface="Times New Roman" pitchFamily="18"/>
                <a:ea typeface="標楷體" pitchFamily="65"/>
              </a:rPr>
              <a:t>。</a:t>
            </a:r>
            <a:endParaRPr lang="en-US" sz="2400">
              <a:latin typeface="Times New Roman" pitchFamily="18"/>
              <a:ea typeface="標楷體" pitchFamily="65"/>
            </a:endParaRPr>
          </a:p>
        </p:txBody>
      </p:sp>
      <p:graphicFrame>
        <p:nvGraphicFramePr>
          <p:cNvPr id="6" name="圖表 11">
            <a:extLst>
              <a:ext uri="{FF2B5EF4-FFF2-40B4-BE49-F238E27FC236}">
                <a16:creationId xmlns:a16="http://schemas.microsoft.com/office/drawing/2014/main" id="{4C6F59B2-2519-CC62-702D-932561095A38}"/>
              </a:ext>
            </a:extLst>
          </p:cNvPr>
          <p:cNvGraphicFramePr/>
          <p:nvPr/>
        </p:nvGraphicFramePr>
        <p:xfrm>
          <a:off x="960796" y="334561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a:extLst>
              <a:ext uri="{FF2B5EF4-FFF2-40B4-BE49-F238E27FC236}">
                <a16:creationId xmlns:a16="http://schemas.microsoft.com/office/drawing/2014/main" id="{382F3AA4-8D01-ADEC-4628-BA4243202A8E}"/>
              </a:ext>
            </a:extLst>
          </p:cNvPr>
          <p:cNvSpPr/>
          <p:nvPr/>
        </p:nvSpPr>
        <p:spPr>
          <a:xfrm>
            <a:off x="1024640" y="5959803"/>
            <a:ext cx="10770900" cy="40011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Times New Roman" pitchFamily="18"/>
                <a:ea typeface="標楷體" pitchFamily="65"/>
                <a:cs typeface="Arial Unicode MS"/>
              </a:rPr>
              <a:t>關於加權計分相關內容，亦可瀏覽教育會考網站</a:t>
            </a:r>
            <a:r>
              <a:rPr lang="en-US" sz="2000" b="0" i="0" u="none" strike="noStrike" kern="1200" cap="none" spc="0" baseline="0">
                <a:solidFill>
                  <a:srgbClr val="000000"/>
                </a:solidFill>
                <a:uFillTx/>
                <a:latin typeface="Times New Roman" pitchFamily="18"/>
                <a:ea typeface="標楷體" pitchFamily="65"/>
                <a:cs typeface="Arial Unicode MS"/>
              </a:rPr>
              <a:t>(https://cap.rcpet.edu.tw/)</a:t>
            </a:r>
            <a:r>
              <a:rPr lang="zh-TW" sz="2000" b="0" i="0" u="none" strike="noStrike" kern="1200" cap="none" spc="0" baseline="0">
                <a:solidFill>
                  <a:srgbClr val="000000"/>
                </a:solidFill>
                <a:uFillTx/>
                <a:latin typeface="Times New Roman" pitchFamily="18"/>
                <a:ea typeface="標楷體" pitchFamily="65"/>
                <a:cs typeface="Arial Unicode MS"/>
              </a:rPr>
              <a:t>以獲得更詳細的說明。</a:t>
            </a:r>
            <a:endParaRPr lang="en-US" sz="2000" b="0" i="0" u="none" strike="noStrike" kern="1200" cap="none" spc="0" baseline="0">
              <a:solidFill>
                <a:srgbClr val="000000"/>
              </a:solidFill>
              <a:uFillTx/>
              <a:latin typeface="Times New Roman" pitchFamily="18"/>
              <a:ea typeface="標楷體" pitchFamily="65"/>
            </a:endParaRPr>
          </a:p>
        </p:txBody>
      </p:sp>
      <p:pic>
        <p:nvPicPr>
          <p:cNvPr id="8" name="圖片 7">
            <a:extLst>
              <a:ext uri="{FF2B5EF4-FFF2-40B4-BE49-F238E27FC236}">
                <a16:creationId xmlns:a16="http://schemas.microsoft.com/office/drawing/2014/main" id="{BD7EA7DD-D791-DA7A-03E6-820D968520D6}"/>
              </a:ext>
            </a:extLst>
          </p:cNvPr>
          <p:cNvPicPr>
            <a:picLocks noChangeAspect="1"/>
          </p:cNvPicPr>
          <p:nvPr/>
        </p:nvPicPr>
        <p:blipFill>
          <a:blip r:embed="rId4"/>
          <a:srcRect l="8664" r="18134"/>
          <a:stretch>
            <a:fillRect/>
          </a:stretch>
        </p:blipFill>
        <p:spPr>
          <a:xfrm>
            <a:off x="139839" y="2375885"/>
            <a:ext cx="6326431" cy="969730"/>
          </a:xfrm>
          <a:prstGeom prst="rect">
            <a:avLst/>
          </a:prstGeom>
          <a:noFill/>
          <a:ln cap="flat">
            <a:noFill/>
          </a:ln>
        </p:spPr>
      </p:pic>
      <p:sp>
        <p:nvSpPr>
          <p:cNvPr id="9" name="Rectangle 2">
            <a:extLst>
              <a:ext uri="{FF2B5EF4-FFF2-40B4-BE49-F238E27FC236}">
                <a16:creationId xmlns:a16="http://schemas.microsoft.com/office/drawing/2014/main" id="{F34CD69E-B1B1-DB2C-E0CD-0354B5B49D38}"/>
              </a:ext>
            </a:extLst>
          </p:cNvPr>
          <p:cNvSpPr/>
          <p:nvPr/>
        </p:nvSpPr>
        <p:spPr>
          <a:xfrm>
            <a:off x="0" y="0"/>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pitchFamily="18"/>
            </a:endParaRPr>
          </a:p>
        </p:txBody>
      </p:sp>
      <p:graphicFrame>
        <p:nvGraphicFramePr>
          <p:cNvPr id="10" name="物件 15">
            <a:extLst>
              <a:ext uri="{FF2B5EF4-FFF2-40B4-BE49-F238E27FC236}">
                <a16:creationId xmlns:a16="http://schemas.microsoft.com/office/drawing/2014/main" id="{F4FE8CBA-EB69-6082-4EBB-6FC0C62DFEC7}"/>
              </a:ext>
            </a:extLst>
          </p:cNvPr>
          <p:cNvGraphicFramePr/>
          <p:nvPr/>
        </p:nvGraphicFramePr>
        <p:xfrm>
          <a:off x="7440609" y="4668834"/>
          <a:ext cx="2940052" cy="803272"/>
        </p:xfrm>
        <a:graphic>
          <a:graphicData uri="http://schemas.openxmlformats.org/presentationml/2006/ole">
            <mc:AlternateContent xmlns:mc="http://schemas.openxmlformats.org/markup-compatibility/2006">
              <mc:Choice xmlns:v="urn:schemas-microsoft-com:vml" Requires="v">
                <p:oleObj r:id="rId5" imgW="35052000" imgH="9448800" progId="">
                  <p:embed/>
                </p:oleObj>
              </mc:Choice>
              <mc:Fallback>
                <p:oleObj r:id="rId5" imgW="35052000" imgH="9448800" progId="">
                  <p:embed/>
                  <p:pic>
                    <p:nvPicPr>
                      <p:cNvPr id="0" name=""/>
                      <p:cNvPicPr/>
                      <p:nvPr/>
                    </p:nvPicPr>
                    <p:blipFill>
                      <a:blip r:embed="rId6"/>
                      <a:stretch>
                        <a:fillRect/>
                      </a:stretch>
                    </p:blipFill>
                    <p:spPr>
                      <a:xfrm>
                        <a:off x="7440609" y="4668834"/>
                        <a:ext cx="2940052" cy="803272"/>
                      </a:xfrm>
                      <a:prstGeom prst="rect">
                        <a:avLst/>
                      </a:prstGeom>
                      <a:noFill/>
                      <a:ln cap="flat">
                        <a:noFill/>
                      </a:ln>
                    </p:spPr>
                  </p:pic>
                </p:oleObj>
              </mc:Fallback>
            </mc:AlternateContent>
          </a:graphicData>
        </a:graphic>
      </p:graphicFrame>
      <p:cxnSp>
        <p:nvCxnSpPr>
          <p:cNvPr id="11" name="直線接點 11">
            <a:extLst>
              <a:ext uri="{FF2B5EF4-FFF2-40B4-BE49-F238E27FC236}">
                <a16:creationId xmlns:a16="http://schemas.microsoft.com/office/drawing/2014/main" id="{AD8F4418-35FD-C620-8F54-67813A43070B}"/>
              </a:ext>
            </a:extLst>
          </p:cNvPr>
          <p:cNvCxnSpPr/>
          <p:nvPr/>
        </p:nvCxnSpPr>
        <p:spPr>
          <a:xfrm>
            <a:off x="6535747" y="1595673"/>
            <a:ext cx="0" cy="4320001"/>
          </a:xfrm>
          <a:prstGeom prst="straightConnector1">
            <a:avLst/>
          </a:prstGeom>
          <a:noFill/>
          <a:ln w="19046" cap="flat">
            <a:solidFill>
              <a:srgbClr val="4472C4"/>
            </a:solidFill>
            <a:custDash>
              <a:ds d="800184" sp="800184"/>
            </a:custDash>
            <a:miter/>
          </a:ln>
        </p:spPr>
      </p:cxnSp>
      <p:sp>
        <p:nvSpPr>
          <p:cNvPr id="12" name="投影片編號版面配置區 1">
            <a:extLst>
              <a:ext uri="{FF2B5EF4-FFF2-40B4-BE49-F238E27FC236}">
                <a16:creationId xmlns:a16="http://schemas.microsoft.com/office/drawing/2014/main" id="{9A72204C-C5D5-F38F-9B93-12A2AF47CF5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7199FE-880B-4384-BFEC-0D596B6240A8}" type="slidenum">
              <a:t>35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Slide359">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E6B8D3-7C1B-59EC-DD04-C909B616CFE4}"/>
              </a:ext>
            </a:extLst>
          </p:cNvPr>
          <p:cNvSpPr txBox="1">
            <a:spLocks noGrp="1"/>
          </p:cNvSpPr>
          <p:nvPr>
            <p:ph type="title"/>
          </p:nvPr>
        </p:nvSpPr>
        <p:spPr/>
        <p:txBody>
          <a:bodyPr anchorCtr="1"/>
          <a:lstStyle/>
          <a:p>
            <a:pPr lvl="0" algn="ctr"/>
            <a:r>
              <a:rPr lang="zh-TW" sz="4800" b="1">
                <a:latin typeface="微軟正黑體"/>
                <a:ea typeface="標楷體"/>
              </a:rPr>
              <a:t>數學科</a:t>
            </a:r>
            <a:r>
              <a:rPr lang="en-US" sz="4800" b="1">
                <a:latin typeface="微軟正黑體"/>
                <a:ea typeface="標楷體"/>
              </a:rPr>
              <a:t> </a:t>
            </a:r>
            <a:r>
              <a:rPr lang="zh-TW" sz="4800" b="1">
                <a:latin typeface="微軟正黑體"/>
                <a:ea typeface="標楷體"/>
              </a:rPr>
              <a:t>三等級四標示</a:t>
            </a:r>
            <a:br>
              <a:rPr lang="en-US" b="1">
                <a:latin typeface="微軟正黑體" pitchFamily="34"/>
              </a:rPr>
            </a:br>
            <a:r>
              <a:rPr lang="zh-TW" sz="2400" b="1">
                <a:ea typeface="標楷體"/>
              </a:rPr>
              <a:t>（以</a:t>
            </a:r>
            <a:r>
              <a:rPr lang="en-US" sz="2400" b="1">
                <a:latin typeface="Times New Roman"/>
                <a:ea typeface="標楷體"/>
                <a:cs typeface="Times New Roman"/>
              </a:rPr>
              <a:t>112</a:t>
            </a:r>
            <a:r>
              <a:rPr lang="zh-TW" sz="2400" b="1">
                <a:ea typeface="標楷體"/>
              </a:rPr>
              <a:t>年國中教育會考為例）</a:t>
            </a:r>
            <a:endParaRPr lang="en-US" sz="2400" b="1">
              <a:latin typeface="微軟正黑體" pitchFamily="34"/>
              <a:ea typeface="標楷體"/>
            </a:endParaRPr>
          </a:p>
        </p:txBody>
      </p:sp>
      <p:graphicFrame>
        <p:nvGraphicFramePr>
          <p:cNvPr id="3" name="表格 8">
            <a:extLst>
              <a:ext uri="{FF2B5EF4-FFF2-40B4-BE49-F238E27FC236}">
                <a16:creationId xmlns:a16="http://schemas.microsoft.com/office/drawing/2014/main" id="{7D27D709-EEA2-3488-3165-216DE7E41E54}"/>
              </a:ext>
            </a:extLst>
          </p:cNvPr>
          <p:cNvGraphicFramePr>
            <a:graphicFrameLocks noGrp="1"/>
          </p:cNvGraphicFramePr>
          <p:nvPr/>
        </p:nvGraphicFramePr>
        <p:xfrm>
          <a:off x="1926000" y="1599258"/>
          <a:ext cx="8302797" cy="4192432"/>
        </p:xfrm>
        <a:graphic>
          <a:graphicData uri="http://schemas.openxmlformats.org/drawingml/2006/table">
            <a:tbl>
              <a:tblPr firstRow="1" bandRow="1">
                <a:effectLst/>
                <a:tableStyleId>{93296810-A885-4BE3-A3E7-6D5BEEA58F35}</a:tableStyleId>
              </a:tblPr>
              <a:tblGrid>
                <a:gridCol w="1671779">
                  <a:extLst>
                    <a:ext uri="{9D8B030D-6E8A-4147-A177-3AD203B41FA5}">
                      <a16:colId xmlns:a16="http://schemas.microsoft.com/office/drawing/2014/main" val="3563874567"/>
                    </a:ext>
                  </a:extLst>
                </a:gridCol>
                <a:gridCol w="1326346">
                  <a:extLst>
                    <a:ext uri="{9D8B030D-6E8A-4147-A177-3AD203B41FA5}">
                      <a16:colId xmlns:a16="http://schemas.microsoft.com/office/drawing/2014/main" val="755375052"/>
                    </a:ext>
                  </a:extLst>
                </a:gridCol>
                <a:gridCol w="2478216">
                  <a:extLst>
                    <a:ext uri="{9D8B030D-6E8A-4147-A177-3AD203B41FA5}">
                      <a16:colId xmlns:a16="http://schemas.microsoft.com/office/drawing/2014/main" val="153933430"/>
                    </a:ext>
                  </a:extLst>
                </a:gridCol>
                <a:gridCol w="2826456">
                  <a:extLst>
                    <a:ext uri="{9D8B030D-6E8A-4147-A177-3AD203B41FA5}">
                      <a16:colId xmlns:a16="http://schemas.microsoft.com/office/drawing/2014/main" val="3827184437"/>
                    </a:ext>
                  </a:extLst>
                </a:gridCol>
              </a:tblGrid>
              <a:tr h="525395">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等級</a:t>
                      </a:r>
                      <a:endParaRPr lang="zh-TW" sz="3200" b="1" kern="0" baseline="0">
                        <a:solidFill>
                          <a:srgbClr val="FFFFFF"/>
                        </a:solidFill>
                        <a:effectLst>
                          <a:outerShdw dist="38096" dir="2700000">
                            <a:srgbClr val="000000"/>
                          </a:outerShdw>
                        </a:effectLst>
                        <a:latin typeface="Times New Roman" pitchFamily="18"/>
                        <a:ea typeface="標楷體" pitchFamily="65"/>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標示</a:t>
                      </a:r>
                      <a:endParaRPr lang="zh-TW" sz="3200" b="1" kern="0" baseline="0">
                        <a:solidFill>
                          <a:srgbClr val="FFFFFF"/>
                        </a:solidFill>
                        <a:effectLst>
                          <a:outerShdw dist="38096" dir="2700000">
                            <a:srgbClr val="000000"/>
                          </a:outerShdw>
                        </a:effectLst>
                        <a:latin typeface="Times New Roman" pitchFamily="18"/>
                        <a:ea typeface="標楷體" pitchFamily="65"/>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gridSpan="2">
                  <a:txBody>
                    <a:bodyPr/>
                    <a:lstStyle/>
                    <a:p>
                      <a:pPr marL="0" lvl="0" algn="ctr" defTabSz="914400" rtl="0" hangingPunct="1">
                        <a:spcAft>
                          <a:spcPts val="0"/>
                        </a:spcAft>
                      </a:pPr>
                      <a:r>
                        <a:rPr lang="zh-TW" sz="3200" kern="0" baseline="0">
                          <a:solidFill>
                            <a:srgbClr val="FFFFFF"/>
                          </a:solidFill>
                          <a:effectLst>
                            <a:outerShdw dist="38096" dir="2700000">
                              <a:srgbClr val="000000"/>
                            </a:outerShdw>
                          </a:effectLst>
                          <a:latin typeface="Times New Roman" pitchFamily="18"/>
                          <a:ea typeface="標楷體" pitchFamily="65"/>
                        </a:rPr>
                        <a:t>數學科加權分數</a:t>
                      </a:r>
                      <a:endParaRPr lang="zh-TW" sz="3200" b="1" kern="0" baseline="0">
                        <a:solidFill>
                          <a:srgbClr val="FFFFFF"/>
                        </a:solidFill>
                        <a:effectLst>
                          <a:outerShdw dist="38096" dir="2700000">
                            <a:srgbClr val="000000"/>
                          </a:outerShdw>
                        </a:effectLst>
                        <a:latin typeface="Times New Roman" pitchFamily="18"/>
                        <a:ea typeface="標楷體" pitchFamily="65"/>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hMerge="1">
                  <a:txBody>
                    <a:bodyPr/>
                    <a:lstStyle/>
                    <a:p>
                      <a:endParaRPr lang="zh-TW" altLang="en-US"/>
                    </a:p>
                  </a:txBody>
                  <a:tcPr/>
                </a:tc>
                <a:extLst>
                  <a:ext uri="{0D108BD9-81ED-4DB2-BD59-A6C34878D82A}">
                    <a16:rowId xmlns:a16="http://schemas.microsoft.com/office/drawing/2014/main" val="1839445858"/>
                  </a:ext>
                </a:extLst>
              </a:tr>
              <a:tr h="525395">
                <a:tc rowSpan="3">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精熟</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l" rtl="0" hangingPunct="1">
                        <a:spcAft>
                          <a:spcPts val="0"/>
                        </a:spcAft>
                      </a:pPr>
                      <a:r>
                        <a:rPr lang="en-US" sz="2800" kern="0" baseline="0">
                          <a:latin typeface="Times New Roman" pitchFamily="18"/>
                          <a:ea typeface="標楷體" pitchFamily="65"/>
                          <a:cs typeface="Times New Roman"/>
                        </a:rPr>
                        <a:t>   A++</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rowSpan="3">
                  <a:txBody>
                    <a:bodyPr/>
                    <a:lstStyle/>
                    <a:p>
                      <a:pPr marL="0" lvl="0" algn="ctr" defTabSz="914400">
                        <a:spcAft>
                          <a:spcPts val="0"/>
                        </a:spcAft>
                        <a:buNone/>
                      </a:pPr>
                      <a:r>
                        <a:rPr lang="en-US" sz="2800" kern="0" baseline="0">
                          <a:solidFill>
                            <a:srgbClr val="000000"/>
                          </a:solidFill>
                          <a:latin typeface="Times New Roman" pitchFamily="18"/>
                          <a:ea typeface="標楷體" pitchFamily="65"/>
                          <a:cs typeface="Times New Roman"/>
                        </a:rPr>
                        <a:t>76.20-100.00</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91.60-100.00</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300561113"/>
                  </a:ext>
                </a:extLst>
              </a:tr>
              <a:tr h="525395">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A+</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85.70-91.59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297399849"/>
                  </a:ext>
                </a:extLst>
              </a:tr>
              <a:tr h="525395">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A</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76.20-85.69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BFBFBF"/>
                    </a:solidFill>
                  </a:tcPr>
                </a:tc>
                <a:extLst>
                  <a:ext uri="{0D108BD9-81ED-4DB2-BD59-A6C34878D82A}">
                    <a16:rowId xmlns:a16="http://schemas.microsoft.com/office/drawing/2014/main" val="3674848637"/>
                  </a:ext>
                </a:extLst>
              </a:tr>
              <a:tr h="525395">
                <a:tc rowSpan="3">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基礎</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l" rtl="0" hangingPunct="1">
                        <a:spcAft>
                          <a:spcPts val="0"/>
                        </a:spcAft>
                      </a:pPr>
                      <a:r>
                        <a:rPr lang="en-US" sz="2800" kern="0" baseline="0">
                          <a:latin typeface="Times New Roman" pitchFamily="18"/>
                          <a:ea typeface="標楷體" pitchFamily="65"/>
                          <a:cs typeface="Times New Roman"/>
                        </a:rPr>
                        <a:t>   B++</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rowSpan="3">
                  <a:txBody>
                    <a:bodyPr/>
                    <a:lstStyle/>
                    <a:p>
                      <a:pPr marL="0" lvl="0" algn="ctr" defTabSz="914400">
                        <a:spcAft>
                          <a:spcPts val="0"/>
                        </a:spcAft>
                        <a:buNone/>
                      </a:pPr>
                      <a:r>
                        <a:rPr lang="en-US" sz="2800" kern="0" baseline="0">
                          <a:solidFill>
                            <a:srgbClr val="000000"/>
                          </a:solidFill>
                          <a:latin typeface="Times New Roman" pitchFamily="18"/>
                          <a:ea typeface="標楷體" pitchFamily="65"/>
                          <a:cs typeface="Times New Roman"/>
                        </a:rPr>
                        <a:t>38.80-76.19</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66.20-76.19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251071166"/>
                  </a:ext>
                </a:extLst>
              </a:tr>
              <a:tr h="514670">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B+</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56.90-66.19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529180910"/>
                  </a:ext>
                </a:extLst>
              </a:tr>
              <a:tr h="525395">
                <a:tc vMerge="1">
                  <a:txBody>
                    <a:bodyPr/>
                    <a:lstStyle/>
                    <a:p>
                      <a:endParaRPr lang="zh-TW" altLang="en-US"/>
                    </a:p>
                  </a:txBody>
                  <a:tcPr/>
                </a:tc>
                <a:tc>
                  <a:txBody>
                    <a:bodyPr/>
                    <a:lstStyle/>
                    <a:p>
                      <a:pPr marL="0" lvl="0" algn="l" rtl="0" hangingPunct="1">
                        <a:spcAft>
                          <a:spcPts val="0"/>
                        </a:spcAft>
                      </a:pPr>
                      <a:r>
                        <a:rPr lang="en-US" sz="2800" kern="0" baseline="0">
                          <a:latin typeface="Times New Roman" pitchFamily="18"/>
                          <a:ea typeface="標楷體" pitchFamily="65"/>
                          <a:cs typeface="Times New Roman"/>
                        </a:rPr>
                        <a:t>   B</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tc vMerge="1">
                  <a:txBody>
                    <a:bodyPr/>
                    <a:lstStyle/>
                    <a:p>
                      <a:endParaRPr lang="zh-TW" altLang="en-US"/>
                    </a:p>
                  </a:txBody>
                  <a:tcPr/>
                </a:tc>
                <a:tc>
                  <a:txBody>
                    <a:bodyPr/>
                    <a:lstStyle/>
                    <a:p>
                      <a:pPr marL="0" lvl="0" indent="269876" algn="ctr" defTabSz="914400" rtl="0" hangingPunct="1">
                        <a:spcAft>
                          <a:spcPts val="0"/>
                        </a:spcAft>
                        <a:buNone/>
                      </a:pPr>
                      <a:r>
                        <a:rPr lang="en-US" sz="2800" kern="0" baseline="0">
                          <a:solidFill>
                            <a:srgbClr val="000000"/>
                          </a:solidFill>
                          <a:latin typeface="Times New Roman"/>
                          <a:ea typeface="標楷體"/>
                          <a:cs typeface="Times New Roman"/>
                        </a:rPr>
                        <a:t>38.80-56.89</a:t>
                      </a:r>
                      <a:endParaRPr lang="zh-TW" sz="2800" kern="0" baseline="0">
                        <a:solidFill>
                          <a:srgbClr val="000000"/>
                        </a:solidFill>
                        <a:latin typeface="Times New Roman"/>
                        <a:ea typeface="標楷體"/>
                        <a:cs typeface="Times New Roman"/>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7F7F7F"/>
                      </a:solidFill>
                      <a:prstDash val="solid"/>
                      <a:round/>
                      <a:headEnd type="none" w="med" len="med"/>
                      <a:tailEnd type="none" w="med" len="med"/>
                    </a:lnB>
                    <a:solidFill>
                      <a:srgbClr val="D9D9D9"/>
                    </a:solidFill>
                  </a:tcPr>
                </a:tc>
                <a:extLst>
                  <a:ext uri="{0D108BD9-81ED-4DB2-BD59-A6C34878D82A}">
                    <a16:rowId xmlns:a16="http://schemas.microsoft.com/office/drawing/2014/main" val="2977432889"/>
                  </a:ext>
                </a:extLst>
              </a:tr>
              <a:tr h="525395">
                <a:tc>
                  <a:txBody>
                    <a:bodyPr/>
                    <a:lstStyle/>
                    <a:p>
                      <a:pPr marL="0" lvl="0" algn="ctr" defTabSz="914400" rtl="0" hangingPunct="1">
                        <a:spcAft>
                          <a:spcPts val="0"/>
                        </a:spcAft>
                      </a:pPr>
                      <a:r>
                        <a:rPr lang="zh-TW" sz="3200" b="1" kern="0" baseline="0">
                          <a:solidFill>
                            <a:srgbClr val="FFFFFF"/>
                          </a:solidFill>
                          <a:effectLst>
                            <a:outerShdw dist="38096" dir="2700000">
                              <a:srgbClr val="000000"/>
                            </a:outerShdw>
                          </a:effectLst>
                          <a:latin typeface="Times New Roman" pitchFamily="18"/>
                          <a:ea typeface="標楷體" pitchFamily="65"/>
                        </a:rPr>
                        <a:t>待加強</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8497B0"/>
                    </a:solidFill>
                  </a:tcPr>
                </a:tc>
                <a:tc>
                  <a:txBody>
                    <a:bodyPr/>
                    <a:lstStyle/>
                    <a:p>
                      <a:pPr marL="0" lvl="0" algn="l" rtl="0" hangingPunct="1">
                        <a:spcAft>
                          <a:spcPts val="0"/>
                        </a:spcAft>
                      </a:pPr>
                      <a:r>
                        <a:rPr lang="en-US" sz="2800" kern="0" baseline="0">
                          <a:latin typeface="Times New Roman" pitchFamily="18"/>
                          <a:ea typeface="標楷體" pitchFamily="65"/>
                          <a:cs typeface="Times New Roman"/>
                        </a:rPr>
                        <a:t>   C</a:t>
                      </a:r>
                      <a:endParaRPr lang="zh-TW" sz="2800" b="0" kern="0" baseline="0">
                        <a:solidFill>
                          <a:srgbClr val="0000FF"/>
                        </a:solidFill>
                        <a:latin typeface="Times New Roman" pitchFamily="18"/>
                        <a:ea typeface="標楷體" pitchFamily="65"/>
                        <a:cs typeface="Times New Roman"/>
                      </a:endParaRP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gridSpan="2">
                  <a:txBody>
                    <a:bodyPr/>
                    <a:lstStyle/>
                    <a:p>
                      <a:pPr marL="0" lvl="0" indent="269876" algn="ctr" defTabSz="914400">
                        <a:spcAft>
                          <a:spcPts val="0"/>
                        </a:spcAft>
                        <a:buNone/>
                      </a:pPr>
                      <a:r>
                        <a:rPr lang="en-US" sz="2800" kern="0" baseline="0">
                          <a:solidFill>
                            <a:srgbClr val="000000"/>
                          </a:solidFill>
                          <a:latin typeface="Times New Roman" pitchFamily="18"/>
                          <a:ea typeface="標楷體" pitchFamily="65"/>
                          <a:cs typeface="Times New Roman"/>
                        </a:rPr>
                        <a:t>0.00-38.79</a:t>
                      </a:r>
                    </a:p>
                  </a:txBody>
                  <a:tcPr marL="17775" marR="17775"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2F2F2"/>
                    </a:solidFill>
                  </a:tcPr>
                </a:tc>
                <a:tc hMerge="1">
                  <a:txBody>
                    <a:bodyPr/>
                    <a:lstStyle/>
                    <a:p>
                      <a:endParaRPr lang="zh-TW" altLang="en-US"/>
                    </a:p>
                  </a:txBody>
                  <a:tcPr/>
                </a:tc>
                <a:extLst>
                  <a:ext uri="{0D108BD9-81ED-4DB2-BD59-A6C34878D82A}">
                    <a16:rowId xmlns:a16="http://schemas.microsoft.com/office/drawing/2014/main" val="555112380"/>
                  </a:ext>
                </a:extLst>
              </a:tr>
            </a:tbl>
          </a:graphicData>
        </a:graphic>
      </p:graphicFrame>
      <p:sp>
        <p:nvSpPr>
          <p:cNvPr id="4" name="文字方塊 1">
            <a:extLst>
              <a:ext uri="{FF2B5EF4-FFF2-40B4-BE49-F238E27FC236}">
                <a16:creationId xmlns:a16="http://schemas.microsoft.com/office/drawing/2014/main" id="{7D8331CB-8E53-63E3-333F-5D696D73DC5A}"/>
              </a:ext>
            </a:extLst>
          </p:cNvPr>
          <p:cNvSpPr txBox="1"/>
          <p:nvPr/>
        </p:nvSpPr>
        <p:spPr>
          <a:xfrm>
            <a:off x="3064026" y="5966469"/>
            <a:ext cx="75909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a:solidFill>
                  <a:srgbClr val="000000"/>
                </a:solidFill>
                <a:uFillTx/>
                <a:latin typeface="Times New Roman" pitchFamily="18"/>
                <a:ea typeface="標楷體"/>
                <a:cs typeface="Times New Roman" pitchFamily="18"/>
              </a:rPr>
              <a:t>註：加權分數之呈現方式為四捨五入至小數點後</a:t>
            </a:r>
            <a:r>
              <a:rPr lang="en-US" sz="2000" b="1" i="0" u="none" strike="noStrike" kern="0" cap="none" spc="0" baseline="0">
                <a:solidFill>
                  <a:srgbClr val="000000"/>
                </a:solidFill>
                <a:uFillTx/>
                <a:latin typeface="Times New Roman" pitchFamily="18"/>
                <a:ea typeface="標楷體"/>
                <a:cs typeface="Times New Roman" pitchFamily="18"/>
              </a:rPr>
              <a:t>2</a:t>
            </a:r>
            <a:r>
              <a:rPr lang="zh-TW" sz="2000" b="1" i="0" u="none" strike="noStrike" kern="0" cap="none" spc="0" baseline="0">
                <a:solidFill>
                  <a:srgbClr val="000000"/>
                </a:solidFill>
                <a:uFillTx/>
                <a:latin typeface="Times New Roman" pitchFamily="18"/>
                <a:ea typeface="標楷體"/>
                <a:cs typeface="Times New Roman" pitchFamily="18"/>
              </a:rPr>
              <a:t>位</a:t>
            </a:r>
            <a:endParaRPr lang="en-US" sz="2000" b="1" i="0" u="none" strike="noStrike" kern="0" cap="none" spc="0" baseline="0">
              <a:solidFill>
                <a:srgbClr val="000000"/>
              </a:solidFill>
              <a:uFillTx/>
              <a:latin typeface="Times New Roman" pitchFamily="18"/>
              <a:ea typeface="標楷體"/>
              <a:cs typeface="Times New Roman" pitchFamily="18"/>
            </a:endParaRPr>
          </a:p>
        </p:txBody>
      </p:sp>
      <p:sp>
        <p:nvSpPr>
          <p:cNvPr id="5" name="投影片編號版面配置區 1">
            <a:extLst>
              <a:ext uri="{FF2B5EF4-FFF2-40B4-BE49-F238E27FC236}">
                <a16:creationId xmlns:a16="http://schemas.microsoft.com/office/drawing/2014/main" id="{61BD5546-7A81-BF1B-5DA4-43A4565651C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940AD1-4C77-45D8-841A-B4B9694E8BE0}" type="slidenum">
              <a:t>36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name="Slide360">
    <p:spTree>
      <p:nvGrpSpPr>
        <p:cNvPr id="1" name=""/>
        <p:cNvGrpSpPr/>
        <p:nvPr/>
      </p:nvGrpSpPr>
      <p:grpSpPr>
        <a:xfrm>
          <a:off x="0" y="0"/>
          <a:ext cx="0" cy="0"/>
          <a:chOff x="0" y="0"/>
          <a:chExt cx="0" cy="0"/>
        </a:xfrm>
      </p:grpSpPr>
      <p:pic>
        <p:nvPicPr>
          <p:cNvPr id="2" name="圖片 10">
            <a:extLst>
              <a:ext uri="{FF2B5EF4-FFF2-40B4-BE49-F238E27FC236}">
                <a16:creationId xmlns:a16="http://schemas.microsoft.com/office/drawing/2014/main" id="{C399B42A-A34C-997A-3EB7-52677485EF21}"/>
              </a:ext>
            </a:extLst>
          </p:cNvPr>
          <p:cNvPicPr>
            <a:picLocks noChangeAspect="1"/>
          </p:cNvPicPr>
          <p:nvPr/>
        </p:nvPicPr>
        <p:blipFill>
          <a:blip r:embed="rId2"/>
          <a:stretch>
            <a:fillRect/>
          </a:stretch>
        </p:blipFill>
        <p:spPr>
          <a:xfrm>
            <a:off x="1405368" y="1113382"/>
            <a:ext cx="7020004" cy="5428161"/>
          </a:xfrm>
          <a:prstGeom prst="rect">
            <a:avLst/>
          </a:prstGeom>
          <a:noFill/>
          <a:ln cap="flat">
            <a:noFill/>
          </a:ln>
        </p:spPr>
      </p:pic>
      <p:sp>
        <p:nvSpPr>
          <p:cNvPr id="3" name="標題 1">
            <a:extLst>
              <a:ext uri="{FF2B5EF4-FFF2-40B4-BE49-F238E27FC236}">
                <a16:creationId xmlns:a16="http://schemas.microsoft.com/office/drawing/2014/main" id="{00671FE7-C88E-89C9-6F3A-3B0771E6CD6C}"/>
              </a:ext>
            </a:extLst>
          </p:cNvPr>
          <p:cNvSpPr txBox="1">
            <a:spLocks noGrp="1"/>
          </p:cNvSpPr>
          <p:nvPr>
            <p:ph type="title" idx="4294967295"/>
          </p:nvPr>
        </p:nvSpPr>
        <p:spPr>
          <a:xfrm>
            <a:off x="0" y="0"/>
            <a:ext cx="12160248" cy="1139827"/>
          </a:xfrm>
        </p:spPr>
        <p:txBody>
          <a:bodyPr anchorCtr="1"/>
          <a:lstStyle/>
          <a:p>
            <a:pPr lvl="0" algn="ctr">
              <a:lnSpc>
                <a:spcPct val="100000"/>
              </a:lnSpc>
            </a:pPr>
            <a:r>
              <a:rPr lang="zh-TW" sz="3000" b="1">
                <a:ea typeface="標楷體"/>
              </a:rPr>
              <a:t>數</a:t>
            </a:r>
            <a:r>
              <a:rPr lang="zh-TW" sz="3000" b="1">
                <a:latin typeface="Times New Roman"/>
                <a:ea typeface="標楷體"/>
                <a:cs typeface="Times New Roman"/>
              </a:rPr>
              <a:t>學科選擇題答對題數與非選擇題分數對應能力等級加標示對照表</a:t>
            </a:r>
            <a:br>
              <a:rPr lang="en-US" sz="2800" b="1">
                <a:latin typeface="Times New Roman"/>
                <a:ea typeface="標楷體"/>
                <a:cs typeface="Times New Roman"/>
              </a:rPr>
            </a:br>
            <a:r>
              <a:rPr lang="zh-TW" sz="2000" b="1">
                <a:latin typeface="Times New Roman"/>
                <a:ea typeface="標楷體"/>
                <a:cs typeface="Times New Roman"/>
              </a:rPr>
              <a:t>（以</a:t>
            </a:r>
            <a:r>
              <a:rPr lang="en-US" sz="2000" b="1">
                <a:latin typeface="Times New Roman"/>
                <a:ea typeface="標楷體"/>
                <a:cs typeface="Times New Roman"/>
              </a:rPr>
              <a:t>112</a:t>
            </a:r>
            <a:r>
              <a:rPr lang="zh-TW" sz="2000" b="1">
                <a:latin typeface="Times New Roman"/>
                <a:ea typeface="標楷體"/>
                <a:cs typeface="Times New Roman"/>
              </a:rPr>
              <a:t>年國中教育會考為例）</a:t>
            </a:r>
          </a:p>
        </p:txBody>
      </p:sp>
      <p:sp>
        <p:nvSpPr>
          <p:cNvPr id="4" name="橢圓 3">
            <a:extLst>
              <a:ext uri="{FF2B5EF4-FFF2-40B4-BE49-F238E27FC236}">
                <a16:creationId xmlns:a16="http://schemas.microsoft.com/office/drawing/2014/main" id="{5A3F4B4A-8AB9-D95A-281C-D22095F2E325}"/>
              </a:ext>
            </a:extLst>
          </p:cNvPr>
          <p:cNvSpPr/>
          <p:nvPr/>
        </p:nvSpPr>
        <p:spPr>
          <a:xfrm>
            <a:off x="6676564" y="4381082"/>
            <a:ext cx="792163" cy="2158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8575" cap="flat">
            <a:solidFill>
              <a:srgbClr val="0000FF"/>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微軟正黑體" pitchFamily="34"/>
              <a:ea typeface="微軟正黑體" pitchFamily="34"/>
            </a:endParaRPr>
          </a:p>
        </p:txBody>
      </p:sp>
      <p:cxnSp>
        <p:nvCxnSpPr>
          <p:cNvPr id="5" name="直線單箭頭接點 4">
            <a:extLst>
              <a:ext uri="{FF2B5EF4-FFF2-40B4-BE49-F238E27FC236}">
                <a16:creationId xmlns:a16="http://schemas.microsoft.com/office/drawing/2014/main" id="{45565905-29F7-849F-854F-B9504D27CFD8}"/>
              </a:ext>
            </a:extLst>
          </p:cNvPr>
          <p:cNvCxnSpPr/>
          <p:nvPr/>
        </p:nvCxnSpPr>
        <p:spPr>
          <a:xfrm flipH="1">
            <a:off x="7023113" y="1507424"/>
            <a:ext cx="19796" cy="2853770"/>
          </a:xfrm>
          <a:prstGeom prst="straightConnector1">
            <a:avLst/>
          </a:prstGeom>
          <a:noFill/>
          <a:ln w="38103" cap="flat">
            <a:solidFill>
              <a:srgbClr val="0000FF"/>
            </a:solidFill>
            <a:prstDash val="solid"/>
            <a:miter/>
            <a:tailEnd type="arrow"/>
          </a:ln>
        </p:spPr>
      </p:cxnSp>
      <p:cxnSp>
        <p:nvCxnSpPr>
          <p:cNvPr id="6" name="直線單箭頭接點 5">
            <a:extLst>
              <a:ext uri="{FF2B5EF4-FFF2-40B4-BE49-F238E27FC236}">
                <a16:creationId xmlns:a16="http://schemas.microsoft.com/office/drawing/2014/main" id="{F8CB4F9F-3684-B5E7-1072-43E819E4FF94}"/>
              </a:ext>
            </a:extLst>
          </p:cNvPr>
          <p:cNvCxnSpPr/>
          <p:nvPr/>
        </p:nvCxnSpPr>
        <p:spPr>
          <a:xfrm>
            <a:off x="2096664" y="4492584"/>
            <a:ext cx="4537884" cy="0"/>
          </a:xfrm>
          <a:prstGeom prst="straightConnector1">
            <a:avLst/>
          </a:prstGeom>
          <a:noFill/>
          <a:ln w="38103" cap="flat">
            <a:solidFill>
              <a:srgbClr val="0000FF"/>
            </a:solidFill>
            <a:prstDash val="solid"/>
            <a:miter/>
            <a:tailEnd type="arrow"/>
          </a:ln>
        </p:spPr>
      </p:cxnSp>
      <p:sp>
        <p:nvSpPr>
          <p:cNvPr id="7" name="文字方塊 8">
            <a:extLst>
              <a:ext uri="{FF2B5EF4-FFF2-40B4-BE49-F238E27FC236}">
                <a16:creationId xmlns:a16="http://schemas.microsoft.com/office/drawing/2014/main" id="{B618B59A-BB8B-53C4-DE4D-7B92E6A0A57E}"/>
              </a:ext>
            </a:extLst>
          </p:cNvPr>
          <p:cNvSpPr txBox="1"/>
          <p:nvPr/>
        </p:nvSpPr>
        <p:spPr>
          <a:xfrm>
            <a:off x="8432871" y="4027365"/>
            <a:ext cx="3472872" cy="92333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Times New Roman" pitchFamily="18"/>
                <a:ea typeface="標楷體" pitchFamily="65"/>
              </a:rPr>
              <a:t>選擇題答對</a:t>
            </a:r>
            <a:r>
              <a:rPr lang="en-US" sz="1800" b="0" i="0" u="none" strike="noStrike" kern="0" cap="none" spc="0" baseline="0">
                <a:solidFill>
                  <a:srgbClr val="000000"/>
                </a:solidFill>
                <a:uFillTx/>
                <a:latin typeface="Times New Roman" pitchFamily="18"/>
                <a:ea typeface="標楷體" pitchFamily="65"/>
              </a:rPr>
              <a:t> </a:t>
            </a:r>
            <a:r>
              <a:rPr lang="en-US" sz="1800" b="0" i="0" u="none" strike="noStrike" kern="1200" cap="none" spc="0" baseline="0">
                <a:solidFill>
                  <a:srgbClr val="000000"/>
                </a:solidFill>
                <a:uFillTx/>
                <a:latin typeface="Times New Roman" pitchFamily="18"/>
                <a:ea typeface="標楷體" pitchFamily="65"/>
              </a:rPr>
              <a:t>15 </a:t>
            </a:r>
            <a:r>
              <a:rPr lang="zh-TW" sz="1800" b="0" i="0" u="none" strike="noStrike" kern="1200" cap="none" spc="0" baseline="0">
                <a:solidFill>
                  <a:srgbClr val="000000"/>
                </a:solidFill>
                <a:uFillTx/>
                <a:latin typeface="Times New Roman" pitchFamily="18"/>
                <a:ea typeface="標楷體" pitchFamily="65"/>
              </a:rPr>
              <a:t>題，且</a:t>
            </a:r>
            <a:r>
              <a:rPr lang="en-US" sz="1800" b="0" i="0" u="none" strike="noStrike" kern="1200" cap="none" spc="0" baseline="0">
                <a:solidFill>
                  <a:srgbClr val="000000"/>
                </a:solidFill>
                <a:uFillTx/>
                <a:latin typeface="Times New Roman" pitchFamily="18"/>
                <a:ea typeface="標楷體" pitchFamily="65"/>
              </a:rPr>
              <a:t> 2 </a:t>
            </a:r>
            <a:r>
              <a:rPr lang="zh-TW" sz="1800" b="0" i="0" u="none" strike="noStrike" kern="1200" cap="none" spc="0" baseline="0">
                <a:solidFill>
                  <a:srgbClr val="000000"/>
                </a:solidFill>
                <a:uFillTx/>
                <a:latin typeface="Times New Roman" pitchFamily="18"/>
                <a:ea typeface="標楷體" pitchFamily="65"/>
              </a:rPr>
              <a:t>題非選擇題合計得</a:t>
            </a:r>
            <a:r>
              <a:rPr lang="en-US" sz="1800" b="0" i="0" u="none" strike="noStrike" kern="1200" cap="none" spc="0" baseline="0">
                <a:solidFill>
                  <a:srgbClr val="000000"/>
                </a:solidFill>
                <a:uFillTx/>
                <a:latin typeface="Times New Roman" pitchFamily="18"/>
                <a:ea typeface="標楷體" pitchFamily="65"/>
              </a:rPr>
              <a:t> 5 </a:t>
            </a:r>
            <a:r>
              <a:rPr lang="zh-TW" sz="1800" b="0" i="0" u="none" strike="noStrike" kern="1200" cap="none" spc="0" baseline="0">
                <a:solidFill>
                  <a:srgbClr val="000000"/>
                </a:solidFill>
                <a:uFillTx/>
                <a:latin typeface="Times New Roman" pitchFamily="18"/>
                <a:ea typeface="標楷體" pitchFamily="65"/>
              </a:rPr>
              <a:t>級分者，其數學科表現屬於基礎等級並標示為</a:t>
            </a:r>
            <a:r>
              <a:rPr lang="en-US" sz="1800" b="0" i="0" u="none" strike="noStrike" kern="1200" cap="none" spc="0" baseline="0">
                <a:solidFill>
                  <a:srgbClr val="000000"/>
                </a:solidFill>
                <a:uFillTx/>
                <a:latin typeface="Times New Roman" pitchFamily="18"/>
                <a:ea typeface="標楷體" pitchFamily="65"/>
              </a:rPr>
              <a:t>B+</a:t>
            </a:r>
            <a:r>
              <a:rPr lang="zh-TW" sz="1800" b="0" i="0" u="none" strike="noStrike" kern="1200" cap="none" spc="0" baseline="0">
                <a:solidFill>
                  <a:srgbClr val="000000"/>
                </a:solidFill>
                <a:uFillTx/>
                <a:latin typeface="Times New Roman" pitchFamily="18"/>
                <a:ea typeface="標楷體" pitchFamily="65"/>
              </a:rPr>
              <a:t>。</a:t>
            </a:r>
            <a:endParaRPr lang="en-US" sz="1800" b="0" i="0" u="none" strike="noStrike" kern="1200" cap="none" spc="0" baseline="0">
              <a:solidFill>
                <a:srgbClr val="000000"/>
              </a:solidFill>
              <a:uFillTx/>
              <a:latin typeface="Times New Roman" pitchFamily="18"/>
              <a:ea typeface="標楷體" pitchFamily="65"/>
            </a:endParaRPr>
          </a:p>
        </p:txBody>
      </p:sp>
      <p:sp>
        <p:nvSpPr>
          <p:cNvPr id="8" name="投影片編號版面配置區 1">
            <a:extLst>
              <a:ext uri="{FF2B5EF4-FFF2-40B4-BE49-F238E27FC236}">
                <a16:creationId xmlns:a16="http://schemas.microsoft.com/office/drawing/2014/main" id="{1CC2518E-3894-E0BE-CBD0-07A2A00D2D28}"/>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EDEBB1-DE3E-43FE-BB84-774582D5E342}" type="slidenum">
              <a:t>37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name="Slide553">
    <p:spTree>
      <p:nvGrpSpPr>
        <p:cNvPr id="1" name=""/>
        <p:cNvGrpSpPr/>
        <p:nvPr/>
      </p:nvGrpSpPr>
      <p:grpSpPr>
        <a:xfrm>
          <a:off x="0" y="0"/>
          <a:ext cx="0" cy="0"/>
          <a:chOff x="0" y="0"/>
          <a:chExt cx="0" cy="0"/>
        </a:xfrm>
      </p:grpSpPr>
      <p:pic>
        <p:nvPicPr>
          <p:cNvPr id="2" name="圖片 5">
            <a:extLst>
              <a:ext uri="{FF2B5EF4-FFF2-40B4-BE49-F238E27FC236}">
                <a16:creationId xmlns:a16="http://schemas.microsoft.com/office/drawing/2014/main" id="{2C4267C2-5C77-603A-60DD-72B5C3B6C66A}"/>
              </a:ext>
            </a:extLst>
          </p:cNvPr>
          <p:cNvPicPr>
            <a:picLocks noChangeAspect="1"/>
          </p:cNvPicPr>
          <p:nvPr/>
        </p:nvPicPr>
        <p:blipFill>
          <a:blip r:embed="rId2"/>
          <a:stretch>
            <a:fillRect/>
          </a:stretch>
        </p:blipFill>
        <p:spPr>
          <a:xfrm>
            <a:off x="3866439" y="0"/>
            <a:ext cx="4794683" cy="6858000"/>
          </a:xfrm>
          <a:prstGeom prst="rect">
            <a:avLst/>
          </a:prstGeom>
          <a:noFill/>
          <a:ln cap="flat">
            <a:noFill/>
          </a:ln>
        </p:spPr>
      </p:pic>
      <p:sp>
        <p:nvSpPr>
          <p:cNvPr id="3" name="標題 1">
            <a:extLst>
              <a:ext uri="{FF2B5EF4-FFF2-40B4-BE49-F238E27FC236}">
                <a16:creationId xmlns:a16="http://schemas.microsoft.com/office/drawing/2014/main" id="{101339CF-D58A-5B57-BE73-54FB6FE61956}"/>
              </a:ext>
            </a:extLst>
          </p:cNvPr>
          <p:cNvSpPr txBox="1">
            <a:spLocks noGrp="1"/>
          </p:cNvSpPr>
          <p:nvPr>
            <p:ph type="title" idx="4294967295"/>
          </p:nvPr>
        </p:nvSpPr>
        <p:spPr>
          <a:xfrm>
            <a:off x="390613" y="552453"/>
            <a:ext cx="1108079" cy="6024560"/>
          </a:xfrm>
        </p:spPr>
        <p:txBody>
          <a:bodyPr vert="eaVert">
            <a:noAutofit/>
          </a:bodyPr>
          <a:lstStyle/>
          <a:p>
            <a:pPr lvl="0"/>
            <a:r>
              <a:rPr lang="zh-TW" sz="4800" b="1">
                <a:latin typeface="標楷體" pitchFamily="65"/>
                <a:ea typeface="標楷體" pitchFamily="65"/>
              </a:rPr>
              <a:t>國中教育會考 成績單</a:t>
            </a:r>
          </a:p>
        </p:txBody>
      </p:sp>
      <p:sp>
        <p:nvSpPr>
          <p:cNvPr id="4" name="標題 1">
            <a:extLst>
              <a:ext uri="{FF2B5EF4-FFF2-40B4-BE49-F238E27FC236}">
                <a16:creationId xmlns:a16="http://schemas.microsoft.com/office/drawing/2014/main" id="{EA86AEDC-9A52-2CB1-4C4F-AC8FB6438D36}"/>
              </a:ext>
            </a:extLst>
          </p:cNvPr>
          <p:cNvSpPr txBox="1"/>
          <p:nvPr/>
        </p:nvSpPr>
        <p:spPr>
          <a:xfrm>
            <a:off x="9056080" y="152768"/>
            <a:ext cx="1611922" cy="626117"/>
          </a:xfrm>
          <a:prstGeom prst="rect">
            <a:avLst/>
          </a:prstGeom>
          <a:noFill/>
          <a:ln cap="flat">
            <a:noFill/>
          </a:ln>
        </p:spPr>
        <p:txBody>
          <a:bodyPr vert="horz" wrap="square" lIns="91440" tIns="45720" rIns="91440" bIns="4572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333F50"/>
                </a:solidFill>
                <a:uFillTx/>
                <a:latin typeface="標楷體" pitchFamily="65"/>
                <a:ea typeface="標楷體" pitchFamily="65"/>
              </a:rPr>
              <a:t>(</a:t>
            </a:r>
            <a:r>
              <a:rPr lang="zh-TW" sz="3600" b="0" i="0" u="none" strike="noStrike" kern="1200" cap="none" spc="0" baseline="0">
                <a:solidFill>
                  <a:srgbClr val="333F50"/>
                </a:solidFill>
                <a:uFillTx/>
                <a:latin typeface="標楷體" pitchFamily="65"/>
                <a:ea typeface="標楷體" pitchFamily="65"/>
              </a:rPr>
              <a:t>正面</a:t>
            </a:r>
            <a:r>
              <a:rPr lang="en-US" sz="3600" b="0" i="0" u="none" strike="noStrike" kern="1200" cap="none" spc="0" baseline="0">
                <a:solidFill>
                  <a:srgbClr val="333F50"/>
                </a:solidFill>
                <a:uFillTx/>
                <a:latin typeface="標楷體" pitchFamily="65"/>
                <a:ea typeface="標楷體" pitchFamily="65"/>
              </a:rPr>
              <a:t>)</a:t>
            </a:r>
          </a:p>
        </p:txBody>
      </p:sp>
      <p:sp>
        <p:nvSpPr>
          <p:cNvPr id="5" name="圓角矩形 6">
            <a:extLst>
              <a:ext uri="{FF2B5EF4-FFF2-40B4-BE49-F238E27FC236}">
                <a16:creationId xmlns:a16="http://schemas.microsoft.com/office/drawing/2014/main" id="{00E70748-E83D-ED63-653E-9C2186FF464C}"/>
              </a:ext>
            </a:extLst>
          </p:cNvPr>
          <p:cNvSpPr/>
          <p:nvPr/>
        </p:nvSpPr>
        <p:spPr>
          <a:xfrm>
            <a:off x="8417070" y="4260454"/>
            <a:ext cx="2320756" cy="8603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描述該等級考生</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具備何種表現</a:t>
            </a:r>
          </a:p>
        </p:txBody>
      </p:sp>
      <p:pic>
        <p:nvPicPr>
          <p:cNvPr id="6" name="圖片 8">
            <a:extLst>
              <a:ext uri="{FF2B5EF4-FFF2-40B4-BE49-F238E27FC236}">
                <a16:creationId xmlns:a16="http://schemas.microsoft.com/office/drawing/2014/main" id="{6F8A4D55-5BB3-9071-24B9-183621913EEF}"/>
              </a:ext>
            </a:extLst>
          </p:cNvPr>
          <p:cNvPicPr>
            <a:picLocks noChangeAspect="1"/>
          </p:cNvPicPr>
          <p:nvPr/>
        </p:nvPicPr>
        <p:blipFill>
          <a:blip r:embed="rId3"/>
          <a:stretch>
            <a:fillRect/>
          </a:stretch>
        </p:blipFill>
        <p:spPr>
          <a:xfrm rot="16200004">
            <a:off x="8105123" y="3664375"/>
            <a:ext cx="635005" cy="435976"/>
          </a:xfrm>
          <a:prstGeom prst="rect">
            <a:avLst/>
          </a:prstGeom>
          <a:noFill/>
          <a:ln cap="flat">
            <a:noFill/>
          </a:ln>
        </p:spPr>
      </p:pic>
      <p:pic>
        <p:nvPicPr>
          <p:cNvPr id="7" name="圖片 8">
            <a:extLst>
              <a:ext uri="{FF2B5EF4-FFF2-40B4-BE49-F238E27FC236}">
                <a16:creationId xmlns:a16="http://schemas.microsoft.com/office/drawing/2014/main" id="{BC29AB69-3BAE-E8FE-E328-CAC1F973CF47}"/>
              </a:ext>
            </a:extLst>
          </p:cNvPr>
          <p:cNvPicPr>
            <a:picLocks noChangeAspect="1"/>
          </p:cNvPicPr>
          <p:nvPr/>
        </p:nvPicPr>
        <p:blipFill>
          <a:blip r:embed="rId3"/>
          <a:stretch>
            <a:fillRect/>
          </a:stretch>
        </p:blipFill>
        <p:spPr>
          <a:xfrm rot="3682996">
            <a:off x="4041343" y="2341955"/>
            <a:ext cx="845499" cy="580497"/>
          </a:xfrm>
          <a:prstGeom prst="rect">
            <a:avLst/>
          </a:prstGeom>
          <a:noFill/>
          <a:ln cap="flat">
            <a:noFill/>
          </a:ln>
        </p:spPr>
      </p:pic>
      <p:sp>
        <p:nvSpPr>
          <p:cNvPr id="8" name="圓角矩形 6">
            <a:extLst>
              <a:ext uri="{FF2B5EF4-FFF2-40B4-BE49-F238E27FC236}">
                <a16:creationId xmlns:a16="http://schemas.microsoft.com/office/drawing/2014/main" id="{CAB2D8D4-5510-DBBA-F89C-D8F972F2E8E1}"/>
              </a:ext>
            </a:extLst>
          </p:cNvPr>
          <p:cNvSpPr/>
          <p:nvPr/>
        </p:nvSpPr>
        <p:spPr>
          <a:xfrm>
            <a:off x="2289529" y="1141098"/>
            <a:ext cx="2397383" cy="121673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呈現考生各科獲</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得何種等級</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標示</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與寫作級分</a:t>
            </a:r>
          </a:p>
        </p:txBody>
      </p:sp>
      <p:sp>
        <p:nvSpPr>
          <p:cNvPr id="9" name="投影片編號版面配置區 1">
            <a:extLst>
              <a:ext uri="{FF2B5EF4-FFF2-40B4-BE49-F238E27FC236}">
                <a16:creationId xmlns:a16="http://schemas.microsoft.com/office/drawing/2014/main" id="{A6D9D750-A01D-CC15-7785-4C8DF3A0BB7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1799F1-8F82-4B5B-9FE4-EC7962EA7A82}" type="slidenum">
              <a:t>38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name="Slide554">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2F2BAEAD-687F-67D9-ACA0-CB87836350CD}"/>
              </a:ext>
            </a:extLst>
          </p:cNvPr>
          <p:cNvPicPr>
            <a:picLocks noChangeAspect="1"/>
          </p:cNvPicPr>
          <p:nvPr/>
        </p:nvPicPr>
        <p:blipFill>
          <a:blip r:embed="rId2"/>
          <a:stretch>
            <a:fillRect/>
          </a:stretch>
        </p:blipFill>
        <p:spPr>
          <a:xfrm>
            <a:off x="4562727" y="0"/>
            <a:ext cx="4794683" cy="6858000"/>
          </a:xfrm>
          <a:prstGeom prst="rect">
            <a:avLst/>
          </a:prstGeom>
          <a:noFill/>
          <a:ln cap="flat">
            <a:noFill/>
          </a:ln>
        </p:spPr>
      </p:pic>
      <p:sp>
        <p:nvSpPr>
          <p:cNvPr id="3" name="標題 1">
            <a:extLst>
              <a:ext uri="{FF2B5EF4-FFF2-40B4-BE49-F238E27FC236}">
                <a16:creationId xmlns:a16="http://schemas.microsoft.com/office/drawing/2014/main" id="{19FBA6DB-9BDC-88AC-3732-2B8F03F69923}"/>
              </a:ext>
            </a:extLst>
          </p:cNvPr>
          <p:cNvSpPr txBox="1"/>
          <p:nvPr/>
        </p:nvSpPr>
        <p:spPr>
          <a:xfrm>
            <a:off x="9160404" y="170023"/>
            <a:ext cx="1611922" cy="626117"/>
          </a:xfrm>
          <a:prstGeom prst="rect">
            <a:avLst/>
          </a:prstGeom>
          <a:noFill/>
          <a:ln cap="flat">
            <a:noFill/>
          </a:ln>
        </p:spPr>
        <p:txBody>
          <a:bodyPr vert="horz" wrap="square" lIns="91440" tIns="45720" rIns="91440" bIns="45720"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333F50"/>
                </a:solidFill>
                <a:uFillTx/>
                <a:latin typeface="標楷體" pitchFamily="65"/>
                <a:ea typeface="標楷體" pitchFamily="65"/>
              </a:rPr>
              <a:t>(</a:t>
            </a:r>
            <a:r>
              <a:rPr lang="zh-TW" sz="3600" b="0" i="0" u="none" strike="noStrike" kern="1200" cap="none" spc="0" baseline="0">
                <a:solidFill>
                  <a:srgbClr val="333F50"/>
                </a:solidFill>
                <a:uFillTx/>
                <a:latin typeface="標楷體" pitchFamily="65"/>
                <a:ea typeface="標楷體" pitchFamily="65"/>
              </a:rPr>
              <a:t>背面</a:t>
            </a:r>
            <a:r>
              <a:rPr lang="en-US" sz="3600" b="0" i="0" u="none" strike="noStrike" kern="1200" cap="none" spc="0" baseline="0">
                <a:solidFill>
                  <a:srgbClr val="333F50"/>
                </a:solidFill>
                <a:uFillTx/>
                <a:latin typeface="標楷體" pitchFamily="65"/>
                <a:ea typeface="標楷體" pitchFamily="65"/>
              </a:rPr>
              <a:t>)</a:t>
            </a:r>
          </a:p>
        </p:txBody>
      </p:sp>
      <p:pic>
        <p:nvPicPr>
          <p:cNvPr id="4" name="圖片 8">
            <a:extLst>
              <a:ext uri="{FF2B5EF4-FFF2-40B4-BE49-F238E27FC236}">
                <a16:creationId xmlns:a16="http://schemas.microsoft.com/office/drawing/2014/main" id="{422C79F0-79D4-9473-7192-C56E7BDAD70F}"/>
              </a:ext>
            </a:extLst>
          </p:cNvPr>
          <p:cNvPicPr>
            <a:picLocks noChangeAspect="1"/>
          </p:cNvPicPr>
          <p:nvPr/>
        </p:nvPicPr>
        <p:blipFill>
          <a:blip r:embed="rId3"/>
          <a:stretch>
            <a:fillRect/>
          </a:stretch>
        </p:blipFill>
        <p:spPr>
          <a:xfrm rot="20465732">
            <a:off x="4772804" y="3970890"/>
            <a:ext cx="635005" cy="435976"/>
          </a:xfrm>
          <a:prstGeom prst="rect">
            <a:avLst/>
          </a:prstGeom>
          <a:noFill/>
          <a:ln cap="flat">
            <a:noFill/>
          </a:ln>
        </p:spPr>
      </p:pic>
      <p:grpSp>
        <p:nvGrpSpPr>
          <p:cNvPr id="5" name="群組 18">
            <a:extLst>
              <a:ext uri="{FF2B5EF4-FFF2-40B4-BE49-F238E27FC236}">
                <a16:creationId xmlns:a16="http://schemas.microsoft.com/office/drawing/2014/main" id="{99E61CFD-1B31-4A42-00B0-446D01D85B5A}"/>
              </a:ext>
            </a:extLst>
          </p:cNvPr>
          <p:cNvGrpSpPr/>
          <p:nvPr/>
        </p:nvGrpSpPr>
        <p:grpSpPr>
          <a:xfrm>
            <a:off x="2927954" y="4093832"/>
            <a:ext cx="1884523" cy="1185583"/>
            <a:chOff x="2927954" y="4093832"/>
            <a:chExt cx="1884523" cy="1185583"/>
          </a:xfrm>
        </p:grpSpPr>
        <p:sp>
          <p:nvSpPr>
            <p:cNvPr id="6" name="圓角矩形 6">
              <a:extLst>
                <a:ext uri="{FF2B5EF4-FFF2-40B4-BE49-F238E27FC236}">
                  <a16:creationId xmlns:a16="http://schemas.microsoft.com/office/drawing/2014/main" id="{07E42BD8-6C61-1753-BE76-DF33FD6C521F}"/>
                </a:ext>
              </a:extLst>
            </p:cNvPr>
            <p:cNvSpPr/>
            <p:nvPr/>
          </p:nvSpPr>
          <p:spPr>
            <a:xfrm>
              <a:off x="2927954" y="4093832"/>
              <a:ext cx="1884523" cy="118558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第</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1</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題為</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3</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分</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第</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2</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題為</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3</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分</a:t>
              </a:r>
            </a:p>
          </p:txBody>
        </p:sp>
        <p:pic>
          <p:nvPicPr>
            <p:cNvPr id="7" name="圖片 17">
              <a:extLst>
                <a:ext uri="{FF2B5EF4-FFF2-40B4-BE49-F238E27FC236}">
                  <a16:creationId xmlns:a16="http://schemas.microsoft.com/office/drawing/2014/main" id="{7F449067-A01C-C267-F2DF-857081313D9B}"/>
                </a:ext>
              </a:extLst>
            </p:cNvPr>
            <p:cNvPicPr>
              <a:picLocks noChangeAspect="1"/>
            </p:cNvPicPr>
            <p:nvPr/>
          </p:nvPicPr>
          <p:blipFill>
            <a:blip r:embed="rId4"/>
            <a:srcRect l="14329" t="54282" r="83678" b="44461"/>
            <a:stretch>
              <a:fillRect/>
            </a:stretch>
          </p:blipFill>
          <p:spPr>
            <a:xfrm>
              <a:off x="3145947" y="4184020"/>
              <a:ext cx="450131" cy="372773"/>
            </a:xfrm>
            <a:prstGeom prst="rect">
              <a:avLst/>
            </a:prstGeom>
            <a:noFill/>
            <a:ln cap="flat">
              <a:noFill/>
            </a:ln>
          </p:spPr>
        </p:pic>
      </p:grpSp>
      <p:pic>
        <p:nvPicPr>
          <p:cNvPr id="8" name="圖片 8">
            <a:extLst>
              <a:ext uri="{FF2B5EF4-FFF2-40B4-BE49-F238E27FC236}">
                <a16:creationId xmlns:a16="http://schemas.microsoft.com/office/drawing/2014/main" id="{FE286234-C337-8F14-B351-BD9D8D2ACD10}"/>
              </a:ext>
            </a:extLst>
          </p:cNvPr>
          <p:cNvPicPr>
            <a:picLocks noChangeAspect="1"/>
          </p:cNvPicPr>
          <p:nvPr/>
        </p:nvPicPr>
        <p:blipFill>
          <a:blip r:embed="rId3"/>
          <a:stretch>
            <a:fillRect/>
          </a:stretch>
        </p:blipFill>
        <p:spPr>
          <a:xfrm rot="3755601">
            <a:off x="4710122" y="2465408"/>
            <a:ext cx="635005" cy="435976"/>
          </a:xfrm>
          <a:prstGeom prst="rect">
            <a:avLst/>
          </a:prstGeom>
          <a:noFill/>
          <a:ln cap="flat">
            <a:noFill/>
          </a:ln>
        </p:spPr>
      </p:pic>
      <p:sp>
        <p:nvSpPr>
          <p:cNvPr id="9" name="圓角矩形 6">
            <a:extLst>
              <a:ext uri="{FF2B5EF4-FFF2-40B4-BE49-F238E27FC236}">
                <a16:creationId xmlns:a16="http://schemas.microsoft.com/office/drawing/2014/main" id="{43181B60-7359-4DC9-1EAB-FE89FF02CF72}"/>
              </a:ext>
            </a:extLst>
          </p:cNvPr>
          <p:cNvSpPr/>
          <p:nvPr/>
        </p:nvSpPr>
        <p:spPr>
          <a:xfrm>
            <a:off x="2681615" y="989902"/>
            <a:ext cx="2181209" cy="151452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僅呈現答錯</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題目的資訊：</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上</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 – </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標準答案，</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下</a:t>
            </a: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 – </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考生答案。</a:t>
            </a:r>
          </a:p>
        </p:txBody>
      </p:sp>
      <p:pic>
        <p:nvPicPr>
          <p:cNvPr id="10" name="圖片 9">
            <a:extLst>
              <a:ext uri="{FF2B5EF4-FFF2-40B4-BE49-F238E27FC236}">
                <a16:creationId xmlns:a16="http://schemas.microsoft.com/office/drawing/2014/main" id="{898D500F-F529-A67E-7350-B259CEC39AB6}"/>
              </a:ext>
            </a:extLst>
          </p:cNvPr>
          <p:cNvPicPr>
            <a:picLocks noChangeAspect="1"/>
          </p:cNvPicPr>
          <p:nvPr/>
        </p:nvPicPr>
        <p:blipFill>
          <a:blip r:embed="rId5"/>
          <a:stretch>
            <a:fillRect/>
          </a:stretch>
        </p:blipFill>
        <p:spPr>
          <a:xfrm rot="10799991">
            <a:off x="5090300" y="3611322"/>
            <a:ext cx="423321" cy="284104"/>
          </a:xfrm>
          <a:prstGeom prst="rect">
            <a:avLst/>
          </a:prstGeom>
          <a:noFill/>
          <a:ln cap="flat">
            <a:noFill/>
          </a:ln>
        </p:spPr>
      </p:pic>
      <p:pic>
        <p:nvPicPr>
          <p:cNvPr id="11" name="圖片 9">
            <a:extLst>
              <a:ext uri="{FF2B5EF4-FFF2-40B4-BE49-F238E27FC236}">
                <a16:creationId xmlns:a16="http://schemas.microsoft.com/office/drawing/2014/main" id="{C456DBC5-C3C5-5026-0C93-4E1C1F66655A}"/>
              </a:ext>
            </a:extLst>
          </p:cNvPr>
          <p:cNvPicPr>
            <a:picLocks noChangeAspect="1"/>
          </p:cNvPicPr>
          <p:nvPr/>
        </p:nvPicPr>
        <p:blipFill>
          <a:blip r:embed="rId5"/>
          <a:stretch>
            <a:fillRect/>
          </a:stretch>
        </p:blipFill>
        <p:spPr>
          <a:xfrm rot="10799991">
            <a:off x="5367299" y="2724674"/>
            <a:ext cx="423321" cy="284104"/>
          </a:xfrm>
          <a:prstGeom prst="rect">
            <a:avLst/>
          </a:prstGeom>
          <a:noFill/>
          <a:ln cap="flat">
            <a:noFill/>
          </a:ln>
        </p:spPr>
      </p:pic>
      <p:sp>
        <p:nvSpPr>
          <p:cNvPr id="12" name="標題 1">
            <a:extLst>
              <a:ext uri="{FF2B5EF4-FFF2-40B4-BE49-F238E27FC236}">
                <a16:creationId xmlns:a16="http://schemas.microsoft.com/office/drawing/2014/main" id="{98F210E8-4361-9457-BAED-0513D949C79E}"/>
              </a:ext>
            </a:extLst>
          </p:cNvPr>
          <p:cNvSpPr txBox="1"/>
          <p:nvPr/>
        </p:nvSpPr>
        <p:spPr>
          <a:xfrm>
            <a:off x="390613" y="552453"/>
            <a:ext cx="1108079" cy="6024560"/>
          </a:xfrm>
          <a:prstGeom prst="rect">
            <a:avLst/>
          </a:prstGeom>
          <a:noFill/>
          <a:ln cap="flat">
            <a:noFill/>
          </a:ln>
        </p:spPr>
        <p:txBody>
          <a:bodyPr vert="eaVert" wrap="square" lIns="91440" tIns="45720" rIns="91440" bIns="45720" anchor="ctr"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zh-TW" sz="4800" b="1" i="0" u="none" strike="noStrike" kern="1200" cap="none" spc="0" baseline="0">
                <a:solidFill>
                  <a:srgbClr val="000000"/>
                </a:solidFill>
                <a:uFillTx/>
                <a:latin typeface="標楷體" pitchFamily="65"/>
                <a:ea typeface="標楷體" pitchFamily="65"/>
              </a:rPr>
              <a:t>國中教育會考 成績單</a:t>
            </a:r>
          </a:p>
        </p:txBody>
      </p:sp>
      <p:sp>
        <p:nvSpPr>
          <p:cNvPr id="13" name="投影片編號版面配置區 1">
            <a:extLst>
              <a:ext uri="{FF2B5EF4-FFF2-40B4-BE49-F238E27FC236}">
                <a16:creationId xmlns:a16="http://schemas.microsoft.com/office/drawing/2014/main" id="{EF00DBD7-D828-0D4B-1831-7454D1C2DDB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E2B587-8EC3-4237-8398-E450B467EE39}" type="slidenum">
              <a:t>39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527">
    <p:spTree>
      <p:nvGrpSpPr>
        <p:cNvPr id="1" name=""/>
        <p:cNvGrpSpPr/>
        <p:nvPr/>
      </p:nvGrpSpPr>
      <p:grpSpPr>
        <a:xfrm>
          <a:off x="0" y="0"/>
          <a:ext cx="0" cy="0"/>
          <a:chOff x="0" y="0"/>
          <a:chExt cx="0" cy="0"/>
        </a:xfrm>
      </p:grpSpPr>
      <p:sp>
        <p:nvSpPr>
          <p:cNvPr id="2" name="圓角矩形 3">
            <a:extLst>
              <a:ext uri="{FF2B5EF4-FFF2-40B4-BE49-F238E27FC236}">
                <a16:creationId xmlns:a16="http://schemas.microsoft.com/office/drawing/2014/main" id="{3E7D2237-BD92-B5BD-C3D9-4D79B6E6E40C}"/>
              </a:ext>
            </a:extLst>
          </p:cNvPr>
          <p:cNvSpPr/>
          <p:nvPr/>
        </p:nvSpPr>
        <p:spPr>
          <a:xfrm>
            <a:off x="5264447" y="2072002"/>
            <a:ext cx="3897300" cy="37890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F5597">
              <a:alpha val="2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FB0932E8-9896-2506-D1AA-77B7366085D2}"/>
              </a:ext>
            </a:extLst>
          </p:cNvPr>
          <p:cNvSpPr txBox="1">
            <a:spLocks noGrp="1"/>
          </p:cNvSpPr>
          <p:nvPr>
            <p:ph type="title"/>
          </p:nvPr>
        </p:nvSpPr>
        <p:spPr/>
        <p:txBody>
          <a:bodyPr anchorCtr="1"/>
          <a:lstStyle/>
          <a:p>
            <a:pPr lvl="0" algn="ctr">
              <a:lnSpc>
                <a:spcPct val="100000"/>
              </a:lnSpc>
            </a:pPr>
            <a:r>
              <a:rPr lang="zh-TW" sz="4800" b="1">
                <a:latin typeface="標楷體" pitchFamily="65"/>
                <a:ea typeface="標楷體" pitchFamily="65"/>
              </a:rPr>
              <a:t>國中教育會考考什麼</a:t>
            </a:r>
          </a:p>
        </p:txBody>
      </p:sp>
      <p:graphicFrame>
        <p:nvGraphicFramePr>
          <p:cNvPr id="4" name="表格 10">
            <a:extLst>
              <a:ext uri="{FF2B5EF4-FFF2-40B4-BE49-F238E27FC236}">
                <a16:creationId xmlns:a16="http://schemas.microsoft.com/office/drawing/2014/main" id="{15C141E2-45BB-1200-4E9D-E30713590D85}"/>
              </a:ext>
            </a:extLst>
          </p:cNvPr>
          <p:cNvGraphicFramePr>
            <a:graphicFrameLocks noGrp="1"/>
          </p:cNvGraphicFramePr>
          <p:nvPr/>
        </p:nvGraphicFramePr>
        <p:xfrm>
          <a:off x="1597978" y="1235720"/>
          <a:ext cx="8433784" cy="5209096"/>
        </p:xfrm>
        <a:graphic>
          <a:graphicData uri="http://schemas.openxmlformats.org/drawingml/2006/table">
            <a:tbl>
              <a:tblPr>
                <a:effectLst/>
              </a:tblPr>
              <a:tblGrid>
                <a:gridCol w="1713393">
                  <a:extLst>
                    <a:ext uri="{9D8B030D-6E8A-4147-A177-3AD203B41FA5}">
                      <a16:colId xmlns:a16="http://schemas.microsoft.com/office/drawing/2014/main" val="380589908"/>
                    </a:ext>
                  </a:extLst>
                </a:gridCol>
                <a:gridCol w="6720391">
                  <a:extLst>
                    <a:ext uri="{9D8B030D-6E8A-4147-A177-3AD203B41FA5}">
                      <a16:colId xmlns:a16="http://schemas.microsoft.com/office/drawing/2014/main" val="3833727174"/>
                    </a:ext>
                  </a:extLst>
                </a:gridCol>
              </a:tblGrid>
              <a:tr h="506028">
                <a:tc>
                  <a:txBody>
                    <a:bodyPr/>
                    <a:lstStyle/>
                    <a:p>
                      <a:pPr lvl="0" algn="ctr"/>
                      <a:r>
                        <a:rPr lang="zh-TW" sz="2400" b="1" kern="1200">
                          <a:solidFill>
                            <a:srgbClr val="FFFFFF"/>
                          </a:solidFill>
                          <a:effectLst>
                            <a:outerShdw dist="38096" dir="2700000">
                              <a:srgbClr val="000000"/>
                            </a:outerShdw>
                          </a:effectLst>
                          <a:latin typeface="Times New Roman" pitchFamily="18"/>
                          <a:ea typeface="標楷體" pitchFamily="65"/>
                          <a:cs typeface="Times New Roman" pitchFamily="18"/>
                        </a:rPr>
                        <a:t>考科</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命題依據</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extLst>
                  <a:ext uri="{0D108BD9-81ED-4DB2-BD59-A6C34878D82A}">
                    <a16:rowId xmlns:a16="http://schemas.microsoft.com/office/drawing/2014/main" val="193652315"/>
                  </a:ext>
                </a:extLst>
              </a:tr>
              <a:tr h="704883">
                <a:tc>
                  <a:txBody>
                    <a:bodyPr/>
                    <a:lstStyle/>
                    <a:p>
                      <a:pPr lvl="0" algn="ctr"/>
                      <a:r>
                        <a:rPr lang="zh-TW" sz="2400" b="1" kern="0">
                          <a:solidFill>
                            <a:srgbClr val="000000"/>
                          </a:solidFill>
                          <a:latin typeface="Times New Roman" pitchFamily="18"/>
                          <a:ea typeface="標楷體" pitchFamily="65"/>
                          <a:cs typeface="Times New Roman" pitchFamily="18"/>
                        </a:rPr>
                        <a:t>國　文</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語文領域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國語文</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200212845"/>
                  </a:ext>
                </a:extLst>
              </a:tr>
              <a:tr h="993395">
                <a:tc>
                  <a:txBody>
                    <a:bodyPr/>
                    <a:lstStyle/>
                    <a:p>
                      <a:pPr lvl="0" algn="ctr"/>
                      <a:r>
                        <a:rPr lang="zh-TW" sz="2400" b="1" kern="0">
                          <a:solidFill>
                            <a:srgbClr val="000000"/>
                          </a:solidFill>
                          <a:latin typeface="Times New Roman" pitchFamily="18"/>
                          <a:ea typeface="標楷體" pitchFamily="65"/>
                          <a:cs typeface="Times New Roman" pitchFamily="18"/>
                        </a:rPr>
                        <a:t>英　語</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語文領域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英語文</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p>
                      <a:pPr marL="182880" lvl="0"/>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最基本之</a:t>
                      </a:r>
                      <a:r>
                        <a:rPr lang="en-US" sz="2000" kern="0">
                          <a:solidFill>
                            <a:srgbClr val="000000"/>
                          </a:solidFill>
                          <a:latin typeface="Times New Roman" pitchFamily="18"/>
                          <a:ea typeface="標楷體" pitchFamily="65"/>
                          <a:cs typeface="Times New Roman" pitchFamily="18"/>
                        </a:rPr>
                        <a:t>1,200</a:t>
                      </a:r>
                      <a:r>
                        <a:rPr lang="zh-TW" sz="2000" kern="0">
                          <a:solidFill>
                            <a:srgbClr val="000000"/>
                          </a:solidFill>
                          <a:latin typeface="Times New Roman" pitchFamily="18"/>
                          <a:ea typeface="標楷體" pitchFamily="65"/>
                          <a:cs typeface="Times New Roman" pitchFamily="18"/>
                        </a:rPr>
                        <a:t>字詞參見課綱附錄五：表一</a:t>
                      </a:r>
                      <a:r>
                        <a:rPr lang="en-US" sz="2000" kern="0">
                          <a:solidFill>
                            <a:srgbClr val="000000"/>
                          </a:solidFill>
                          <a:latin typeface="Times New Roman" pitchFamily="18"/>
                          <a:ea typeface="標楷體" pitchFamily="65"/>
                          <a:cs typeface="Times New Roman" pitchFamily="18"/>
                        </a:rPr>
                        <a:t>)</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388678648"/>
                  </a:ext>
                </a:extLst>
              </a:tr>
              <a:tr h="700183">
                <a:tc>
                  <a:txBody>
                    <a:bodyPr/>
                    <a:lstStyle/>
                    <a:p>
                      <a:pPr lvl="0" algn="ctr"/>
                      <a:r>
                        <a:rPr lang="zh-TW" sz="2400" b="1" kern="0">
                          <a:solidFill>
                            <a:srgbClr val="000000"/>
                          </a:solidFill>
                          <a:latin typeface="Times New Roman" pitchFamily="18"/>
                          <a:ea typeface="標楷體" pitchFamily="65"/>
                          <a:cs typeface="Times New Roman" pitchFamily="18"/>
                        </a:rPr>
                        <a:t>數　學</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數學領域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546130493"/>
                  </a:ext>
                </a:extLst>
              </a:tr>
              <a:tr h="733074">
                <a:tc>
                  <a:txBody>
                    <a:bodyPr/>
                    <a:lstStyle/>
                    <a:p>
                      <a:pPr lvl="0" algn="ctr"/>
                      <a:r>
                        <a:rPr lang="zh-TW" sz="2400" b="1" kern="0">
                          <a:solidFill>
                            <a:srgbClr val="000000"/>
                          </a:solidFill>
                          <a:latin typeface="Times New Roman" pitchFamily="18"/>
                          <a:ea typeface="標楷體" pitchFamily="65"/>
                          <a:cs typeface="Times New Roman" pitchFamily="18"/>
                        </a:rPr>
                        <a:t>社　會</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社會領域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601547341"/>
                  </a:ext>
                </a:extLst>
              </a:tr>
              <a:tr h="764621">
                <a:tc>
                  <a:txBody>
                    <a:bodyPr/>
                    <a:lstStyle/>
                    <a:p>
                      <a:pPr lvl="0" algn="ctr"/>
                      <a:r>
                        <a:rPr lang="zh-TW" sz="2400" b="1" kern="0">
                          <a:solidFill>
                            <a:srgbClr val="000000"/>
                          </a:solidFill>
                          <a:latin typeface="Times New Roman" pitchFamily="18"/>
                          <a:ea typeface="標楷體" pitchFamily="65"/>
                          <a:cs typeface="Times New Roman" pitchFamily="18"/>
                        </a:rPr>
                        <a:t>自　然</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自然科學領域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497618002"/>
                  </a:ext>
                </a:extLst>
              </a:tr>
              <a:tr h="806912">
                <a:tc>
                  <a:txBody>
                    <a:bodyPr/>
                    <a:lstStyle/>
                    <a:p>
                      <a:pPr lvl="0" algn="ctr"/>
                      <a:r>
                        <a:rPr lang="zh-TW" sz="2400" b="1" kern="0">
                          <a:solidFill>
                            <a:srgbClr val="000000"/>
                          </a:solidFill>
                          <a:latin typeface="Times New Roman" pitchFamily="18"/>
                          <a:ea typeface="標楷體" pitchFamily="65"/>
                          <a:cs typeface="Times New Roman" pitchFamily="18"/>
                        </a:rPr>
                        <a:t>寫作測驗</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語文領域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國語文</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555359293"/>
                  </a:ext>
                </a:extLst>
              </a:tr>
            </a:tbl>
          </a:graphicData>
        </a:graphic>
      </p:graphicFrame>
      <p:sp>
        <p:nvSpPr>
          <p:cNvPr id="5" name="圓角矩形 6">
            <a:extLst>
              <a:ext uri="{FF2B5EF4-FFF2-40B4-BE49-F238E27FC236}">
                <a16:creationId xmlns:a16="http://schemas.microsoft.com/office/drawing/2014/main" id="{641AB36F-79CC-EC69-46C7-8D8AF782632E}"/>
              </a:ext>
            </a:extLst>
          </p:cNvPr>
          <p:cNvSpPr/>
          <p:nvPr/>
        </p:nvSpPr>
        <p:spPr>
          <a:xfrm>
            <a:off x="8379945" y="3178509"/>
            <a:ext cx="3383161" cy="84623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能經由紙筆測驗評量的</a:t>
            </a:r>
            <a:endParaRPr lang="en-US" sz="2400" b="0"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pic>
        <p:nvPicPr>
          <p:cNvPr id="6" name="圖片 8">
            <a:extLst>
              <a:ext uri="{FF2B5EF4-FFF2-40B4-BE49-F238E27FC236}">
                <a16:creationId xmlns:a16="http://schemas.microsoft.com/office/drawing/2014/main" id="{965871B3-A30B-D1BA-5E90-6D2934DD564D}"/>
              </a:ext>
            </a:extLst>
          </p:cNvPr>
          <p:cNvPicPr>
            <a:picLocks noChangeAspect="1"/>
          </p:cNvPicPr>
          <p:nvPr/>
        </p:nvPicPr>
        <p:blipFill>
          <a:blip r:embed="rId2"/>
          <a:stretch>
            <a:fillRect/>
          </a:stretch>
        </p:blipFill>
        <p:spPr>
          <a:xfrm rot="16200004">
            <a:off x="9135601" y="2483203"/>
            <a:ext cx="846670" cy="581302"/>
          </a:xfrm>
          <a:prstGeom prst="rect">
            <a:avLst/>
          </a:prstGeom>
          <a:noFill/>
          <a:ln cap="flat">
            <a:noFill/>
          </a:ln>
        </p:spPr>
      </p:pic>
      <p:sp>
        <p:nvSpPr>
          <p:cNvPr id="7" name="投影片編號版面配置區 1">
            <a:extLst>
              <a:ext uri="{FF2B5EF4-FFF2-40B4-BE49-F238E27FC236}">
                <a16:creationId xmlns:a16="http://schemas.microsoft.com/office/drawing/2014/main" id="{EA2A3113-9445-D01F-E5D8-63B26D1B5419}"/>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E2CBAE-CD7A-4885-8060-FEC9440839CC}" type="slidenum">
              <a:t>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name="Slide464">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95E566-84CF-7ED0-12AA-5E29A7108195}"/>
              </a:ext>
            </a:extLst>
          </p:cNvPr>
          <p:cNvSpPr txBox="1">
            <a:spLocks noGrp="1"/>
          </p:cNvSpPr>
          <p:nvPr>
            <p:ph type="title"/>
          </p:nvPr>
        </p:nvSpPr>
        <p:spPr/>
        <p:txBody>
          <a:bodyPr/>
          <a:lstStyle/>
          <a:p>
            <a:pPr lvl="0"/>
            <a:r>
              <a:rPr lang="zh-TW" sz="8000">
                <a:effectLst>
                  <a:outerShdw dist="38096" dir="2700000">
                    <a:srgbClr val="000000"/>
                  </a:outerShdw>
                </a:effectLst>
              </a:rPr>
              <a:t>非選擇題型評分說明</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name="Slide366">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0A9B52-C690-C17A-A267-28A195325C5E}"/>
              </a:ext>
            </a:extLst>
          </p:cNvPr>
          <p:cNvSpPr txBox="1">
            <a:spLocks noGrp="1"/>
          </p:cNvSpPr>
          <p:nvPr>
            <p:ph type="title"/>
          </p:nvPr>
        </p:nvSpPr>
        <p:spPr/>
        <p:txBody>
          <a:bodyPr anchorCtr="1"/>
          <a:lstStyle/>
          <a:p>
            <a:pPr lvl="0" algn="ctr"/>
            <a:r>
              <a:rPr lang="zh-TW" sz="4800" b="1">
                <a:latin typeface="標楷體" pitchFamily="65"/>
                <a:ea typeface="標楷體" pitchFamily="65"/>
              </a:rPr>
              <a:t>評分品質控管的方式</a:t>
            </a:r>
          </a:p>
        </p:txBody>
      </p:sp>
      <p:sp>
        <p:nvSpPr>
          <p:cNvPr id="3" name="內容版面配置區 2">
            <a:extLst>
              <a:ext uri="{FF2B5EF4-FFF2-40B4-BE49-F238E27FC236}">
                <a16:creationId xmlns:a16="http://schemas.microsoft.com/office/drawing/2014/main" id="{B0EB9649-1F48-E343-A37D-9B32B07BC714}"/>
              </a:ext>
            </a:extLst>
          </p:cNvPr>
          <p:cNvSpPr txBox="1">
            <a:spLocks noGrp="1"/>
          </p:cNvSpPr>
          <p:nvPr>
            <p:ph idx="1"/>
          </p:nvPr>
        </p:nvSpPr>
        <p:spPr>
          <a:xfrm>
            <a:off x="1882063" y="1825627"/>
            <a:ext cx="9471739" cy="4351336"/>
          </a:xfrm>
        </p:spPr>
        <p:txBody>
          <a:bodyPr/>
          <a:lstStyle/>
          <a:p>
            <a:pPr lvl="0" defTabSz="881060">
              <a:spcBef>
                <a:spcPts val="2400"/>
              </a:spcBef>
              <a:spcAft>
                <a:spcPts val="600"/>
              </a:spcAft>
              <a:buSzPts val="3199"/>
              <a:buBlip>
                <a:blip r:embed="rId2"/>
              </a:buBlip>
            </a:pPr>
            <a:r>
              <a:rPr lang="zh-TW" sz="3200">
                <a:latin typeface="標楷體" pitchFamily="65"/>
                <a:ea typeface="標楷體" pitchFamily="65"/>
                <a:cs typeface="Times New Roman" pitchFamily="18"/>
              </a:rPr>
              <a:t>進行完整的評分者訓練</a:t>
            </a:r>
            <a:endParaRPr lang="en-US" sz="3200">
              <a:latin typeface="標楷體" pitchFamily="65"/>
              <a:ea typeface="標楷體" pitchFamily="65"/>
              <a:cs typeface="Times New Roman" pitchFamily="18"/>
            </a:endParaRPr>
          </a:p>
          <a:p>
            <a:pPr lvl="0" defTabSz="881060">
              <a:spcBef>
                <a:spcPts val="2400"/>
              </a:spcBef>
              <a:spcAft>
                <a:spcPts val="600"/>
              </a:spcAft>
              <a:buSzPts val="3199"/>
              <a:buBlip>
                <a:blip r:embed="rId2"/>
              </a:buBlip>
            </a:pPr>
            <a:r>
              <a:rPr lang="zh-TW" sz="3200">
                <a:latin typeface="標楷體" pitchFamily="65"/>
                <a:ea typeface="標楷體" pitchFamily="65"/>
                <a:cs typeface="Times New Roman" pitchFamily="18"/>
              </a:rPr>
              <a:t>設計完善的評分機制</a:t>
            </a:r>
            <a:endParaRPr lang="en-US" sz="3200">
              <a:latin typeface="標楷體" pitchFamily="65"/>
              <a:ea typeface="標楷體" pitchFamily="65"/>
              <a:cs typeface="Times New Roman" pitchFamily="18"/>
            </a:endParaRPr>
          </a:p>
          <a:p>
            <a:pPr lvl="0" defTabSz="881060">
              <a:spcBef>
                <a:spcPts val="2400"/>
              </a:spcBef>
              <a:spcAft>
                <a:spcPts val="600"/>
              </a:spcAft>
              <a:buSzPts val="3199"/>
              <a:buBlip>
                <a:blip r:embed="rId2"/>
              </a:buBlip>
            </a:pPr>
            <a:r>
              <a:rPr lang="zh-TW" sz="3200">
                <a:latin typeface="標楷體" pitchFamily="65"/>
                <a:ea typeface="標楷體" pitchFamily="65"/>
                <a:cs typeface="Times New Roman" pitchFamily="18"/>
              </a:rPr>
              <a:t>採用線上閱卷模式</a:t>
            </a:r>
          </a:p>
        </p:txBody>
      </p:sp>
      <p:sp>
        <p:nvSpPr>
          <p:cNvPr id="4" name="投影片編號版面配置區 1">
            <a:extLst>
              <a:ext uri="{FF2B5EF4-FFF2-40B4-BE49-F238E27FC236}">
                <a16:creationId xmlns:a16="http://schemas.microsoft.com/office/drawing/2014/main" id="{00F50CB2-36E8-9A54-EB61-A2A2C0098CB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00634B5-5192-4D53-A197-824ECD29B074}" type="slidenum">
              <a:t>41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name="Slide367">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7F918E-3B98-2851-1E2D-12EB92DEE267}"/>
              </a:ext>
            </a:extLst>
          </p:cNvPr>
          <p:cNvSpPr txBox="1">
            <a:spLocks noGrp="1"/>
          </p:cNvSpPr>
          <p:nvPr>
            <p:ph type="title"/>
          </p:nvPr>
        </p:nvSpPr>
        <p:spPr/>
        <p:txBody>
          <a:bodyPr anchorCtr="1"/>
          <a:lstStyle/>
          <a:p>
            <a:pPr lvl="0" algn="ctr"/>
            <a:r>
              <a:rPr lang="zh-TW" sz="4800" b="1">
                <a:latin typeface="標楷體" pitchFamily="65"/>
                <a:ea typeface="標楷體" pitchFamily="65"/>
              </a:rPr>
              <a:t>評分者訓練</a:t>
            </a:r>
          </a:p>
        </p:txBody>
      </p:sp>
      <p:sp>
        <p:nvSpPr>
          <p:cNvPr id="3" name="內容版面配置區 2">
            <a:extLst>
              <a:ext uri="{FF2B5EF4-FFF2-40B4-BE49-F238E27FC236}">
                <a16:creationId xmlns:a16="http://schemas.microsoft.com/office/drawing/2014/main" id="{EC99C74B-0664-C66E-C6A6-1669FDAF2452}"/>
              </a:ext>
            </a:extLst>
          </p:cNvPr>
          <p:cNvSpPr txBox="1">
            <a:spLocks noGrp="1"/>
          </p:cNvSpPr>
          <p:nvPr>
            <p:ph idx="1"/>
          </p:nvPr>
        </p:nvSpPr>
        <p:spPr/>
        <p:txBody>
          <a:bodyPr/>
          <a:lstStyle/>
          <a:p>
            <a:pPr lvl="0" algn="just" defTabSz="881060">
              <a:spcBef>
                <a:spcPts val="1800"/>
              </a:spcBef>
              <a:buSzPts val="3199"/>
              <a:buBlip>
                <a:blip r:embed="rId2"/>
              </a:buBlip>
            </a:pPr>
            <a:r>
              <a:rPr lang="zh-TW" sz="3200">
                <a:latin typeface="標楷體" pitchFamily="65"/>
                <a:ea typeface="標楷體" pitchFamily="65"/>
                <a:cs typeface="Times New Roman" pitchFamily="18"/>
              </a:rPr>
              <a:t>核心委員－每年參加多次培訓會議</a:t>
            </a:r>
            <a:endParaRPr lang="en-US" sz="3200">
              <a:latin typeface="標楷體" pitchFamily="65"/>
              <a:ea typeface="標楷體" pitchFamily="65"/>
              <a:cs typeface="Times New Roman" pitchFamily="18"/>
            </a:endParaRPr>
          </a:p>
          <a:p>
            <a:pPr lvl="1" algn="just" defTabSz="881060">
              <a:spcBef>
                <a:spcPts val="1800"/>
              </a:spcBef>
            </a:pPr>
            <a:r>
              <a:rPr lang="zh-TW" sz="2800">
                <a:latin typeface="標楷體" pitchFamily="65"/>
                <a:ea typeface="標楷體" pitchFamily="65"/>
                <a:cs typeface="Times New Roman" pitchFamily="18"/>
              </a:rPr>
              <a:t>凝聚閱卷共識</a:t>
            </a:r>
            <a:endParaRPr lang="en-US" sz="2800">
              <a:latin typeface="標楷體" pitchFamily="65"/>
              <a:ea typeface="標楷體" pitchFamily="65"/>
              <a:cs typeface="Times New Roman" pitchFamily="18"/>
            </a:endParaRPr>
          </a:p>
          <a:p>
            <a:pPr lvl="0" algn="just" defTabSz="881060">
              <a:spcBef>
                <a:spcPts val="3000"/>
              </a:spcBef>
              <a:buSzPts val="3199"/>
              <a:buBlip>
                <a:blip r:embed="rId2"/>
              </a:buBlip>
            </a:pPr>
            <a:r>
              <a:rPr lang="zh-TW" sz="3200">
                <a:latin typeface="標楷體" pitchFamily="65"/>
                <a:ea typeface="標楷體" pitchFamily="65"/>
                <a:cs typeface="Times New Roman" pitchFamily="18"/>
              </a:rPr>
              <a:t>評閱委員－每年參加兩次培訓會議</a:t>
            </a:r>
            <a:endParaRPr lang="en-US" sz="3200">
              <a:latin typeface="標楷體" pitchFamily="65"/>
              <a:ea typeface="標楷體" pitchFamily="65"/>
              <a:cs typeface="Times New Roman" pitchFamily="18"/>
            </a:endParaRPr>
          </a:p>
          <a:p>
            <a:pPr marL="628650" lvl="1" algn="just" defTabSz="881060">
              <a:spcBef>
                <a:spcPts val="1800"/>
              </a:spcBef>
            </a:pPr>
            <a:r>
              <a:rPr lang="zh-TW" sz="2800">
                <a:latin typeface="標楷體" pitchFamily="65"/>
                <a:ea typeface="標楷體" pitchFamily="65"/>
                <a:cs typeface="Times New Roman" pitchFamily="18"/>
              </a:rPr>
              <a:t>了解評分方式與重點</a:t>
            </a:r>
            <a:endParaRPr lang="en-US" sz="2800">
              <a:latin typeface="標楷體" pitchFamily="65"/>
              <a:ea typeface="標楷體" pitchFamily="65"/>
              <a:cs typeface="Times New Roman" pitchFamily="18"/>
            </a:endParaRPr>
          </a:p>
          <a:p>
            <a:pPr lvl="0" algn="just" defTabSz="881060">
              <a:spcBef>
                <a:spcPts val="3000"/>
              </a:spcBef>
              <a:spcAft>
                <a:spcPts val="600"/>
              </a:spcAft>
              <a:buSzPts val="3199"/>
              <a:buBlip>
                <a:blip r:embed="rId2"/>
              </a:buBlip>
            </a:pPr>
            <a:r>
              <a:rPr lang="zh-TW" sz="3200">
                <a:latin typeface="標楷體" pitchFamily="65"/>
                <a:ea typeface="標楷體" pitchFamily="65"/>
                <a:cs typeface="Times New Roman" pitchFamily="18"/>
              </a:rPr>
              <a:t>需通過認證或評選</a:t>
            </a:r>
            <a:endParaRPr lang="en-US" sz="3200">
              <a:latin typeface="標楷體" pitchFamily="65"/>
              <a:ea typeface="標楷體" pitchFamily="65"/>
              <a:cs typeface="Times New Roman" pitchFamily="18"/>
            </a:endParaRPr>
          </a:p>
          <a:p>
            <a:pPr lvl="0"/>
            <a:endParaRPr lang="en-US">
              <a:latin typeface="Times New Roman" pitchFamily="18"/>
              <a:cs typeface="Times New Roman" pitchFamily="18"/>
            </a:endParaRPr>
          </a:p>
        </p:txBody>
      </p:sp>
      <p:sp>
        <p:nvSpPr>
          <p:cNvPr id="4" name="投影片編號版面配置區 1">
            <a:extLst>
              <a:ext uri="{FF2B5EF4-FFF2-40B4-BE49-F238E27FC236}">
                <a16:creationId xmlns:a16="http://schemas.microsoft.com/office/drawing/2014/main" id="{1A8C2C0A-7911-73D4-F8A7-D1AD04AE657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BE50D0-E760-40C4-B954-D43F20F081FE}" type="slidenum">
              <a:t>42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name="Slide450">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2FFB17-DA94-7823-A675-A63974E9305E}"/>
              </a:ext>
            </a:extLst>
          </p:cNvPr>
          <p:cNvSpPr txBox="1">
            <a:spLocks noGrp="1"/>
          </p:cNvSpPr>
          <p:nvPr>
            <p:ph type="title"/>
          </p:nvPr>
        </p:nvSpPr>
        <p:spPr/>
        <p:txBody>
          <a:bodyPr anchorCtr="1"/>
          <a:lstStyle/>
          <a:p>
            <a:pPr lvl="0" algn="ctr"/>
            <a:r>
              <a:rPr lang="zh-TW" sz="4800" b="1">
                <a:latin typeface="標楷體" pitchFamily="65"/>
                <a:ea typeface="標楷體" pitchFamily="65"/>
              </a:rPr>
              <a:t>評分機制</a:t>
            </a:r>
          </a:p>
        </p:txBody>
      </p:sp>
      <p:graphicFrame>
        <p:nvGraphicFramePr>
          <p:cNvPr id="3" name="內容版面配置區 4">
            <a:extLst>
              <a:ext uri="{FF2B5EF4-FFF2-40B4-BE49-F238E27FC236}">
                <a16:creationId xmlns:a16="http://schemas.microsoft.com/office/drawing/2014/main" id="{176AC4E8-6D03-7182-764A-EAA6B34FD6A4}"/>
              </a:ext>
            </a:extLst>
          </p:cNvPr>
          <p:cNvGraphicFramePr>
            <a:graphicFrameLocks noGrp="1"/>
          </p:cNvGraphicFramePr>
          <p:nvPr>
            <p:ph type="tbl" idx="4294967295"/>
          </p:nvPr>
        </p:nvGraphicFramePr>
        <p:xfrm>
          <a:off x="763478" y="1339001"/>
          <a:ext cx="10515600" cy="4645023"/>
        </p:xfrm>
        <a:graphic>
          <a:graphicData uri="http://schemas.openxmlformats.org/drawingml/2006/table">
            <a:tbl>
              <a:tblPr firstRow="1" bandRow="1">
                <a:effectLst/>
                <a:tableStyleId>{93296810-A885-4BE3-A3E7-6D5BEEA58F35}</a:tableStyleId>
              </a:tblPr>
              <a:tblGrid>
                <a:gridCol w="1686848">
                  <a:extLst>
                    <a:ext uri="{9D8B030D-6E8A-4147-A177-3AD203B41FA5}">
                      <a16:colId xmlns:a16="http://schemas.microsoft.com/office/drawing/2014/main" val="799411899"/>
                    </a:ext>
                  </a:extLst>
                </a:gridCol>
                <a:gridCol w="4414375">
                  <a:extLst>
                    <a:ext uri="{9D8B030D-6E8A-4147-A177-3AD203B41FA5}">
                      <a16:colId xmlns:a16="http://schemas.microsoft.com/office/drawing/2014/main" val="2990710433"/>
                    </a:ext>
                  </a:extLst>
                </a:gridCol>
                <a:gridCol w="4414375">
                  <a:extLst>
                    <a:ext uri="{9D8B030D-6E8A-4147-A177-3AD203B41FA5}">
                      <a16:colId xmlns:a16="http://schemas.microsoft.com/office/drawing/2014/main" val="2798587719"/>
                    </a:ext>
                  </a:extLst>
                </a:gridCol>
              </a:tblGrid>
              <a:tr h="630250">
                <a:tc>
                  <a:txBody>
                    <a:bodyPr/>
                    <a:lstStyle/>
                    <a:p>
                      <a:pPr lvl="0"/>
                      <a:endParaRPr lang="en-US" sz="2400" b="1" kern="1200">
                        <a:solidFill>
                          <a:srgbClr val="FFFFFF"/>
                        </a:solidFill>
                        <a:effectLst>
                          <a:outerShdw dist="38096" dir="2700000">
                            <a:srgbClr val="000000"/>
                          </a:outerShdw>
                        </a:effectLst>
                        <a:latin typeface="標楷體" pitchFamily="65"/>
                        <a:ea typeface="標楷體" pitchFamily="65"/>
                      </a:endParaRPr>
                    </a:p>
                  </a:txBody>
                  <a:tcPr marL="94018" marR="94018">
                    <a:lnR w="28575" cap="flat" cmpd="sng" algn="ctr">
                      <a:solidFill>
                        <a:srgbClr val="FFFFFF"/>
                      </a:solidFill>
                      <a:prstDash val="solid"/>
                      <a:round/>
                      <a:headEnd type="none" w="med" len="med"/>
                      <a:tailEnd type="none" w="med" len="med"/>
                    </a:lnR>
                    <a:solidFill>
                      <a:srgbClr val="27467D"/>
                    </a:solidFill>
                  </a:tcPr>
                </a:tc>
                <a:tc>
                  <a:txBody>
                    <a:bodyPr/>
                    <a:lstStyle/>
                    <a:p>
                      <a:pPr lvl="0" algn="ctr"/>
                      <a:r>
                        <a:rPr lang="zh-TW" sz="2400">
                          <a:solidFill>
                            <a:srgbClr val="FFFFFF"/>
                          </a:solidFill>
                          <a:effectLst>
                            <a:outerShdw dist="38096" dir="2700000">
                              <a:srgbClr val="000000"/>
                            </a:outerShdw>
                          </a:effectLst>
                          <a:latin typeface="標楷體" pitchFamily="65"/>
                          <a:ea typeface="標楷體" pitchFamily="65"/>
                        </a:rPr>
                        <a:t>數學科非選擇題</a:t>
                      </a:r>
                    </a:p>
                  </a:txBody>
                  <a:tcPr marL="94018" marR="94018"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solidFill>
                      <a:srgbClr val="27467D"/>
                    </a:solidFill>
                  </a:tcPr>
                </a:tc>
                <a:tc>
                  <a:txBody>
                    <a:bodyPr/>
                    <a:lstStyle/>
                    <a:p>
                      <a:pPr lvl="0" algn="ctr"/>
                      <a:r>
                        <a:rPr lang="zh-TW" sz="2400">
                          <a:solidFill>
                            <a:srgbClr val="FFFFFF"/>
                          </a:solidFill>
                          <a:effectLst>
                            <a:outerShdw dist="38096" dir="2700000">
                              <a:srgbClr val="000000"/>
                            </a:outerShdw>
                          </a:effectLst>
                          <a:latin typeface="標楷體" pitchFamily="65"/>
                          <a:ea typeface="標楷體" pitchFamily="65"/>
                        </a:rPr>
                        <a:t>寫作測驗</a:t>
                      </a:r>
                    </a:p>
                  </a:txBody>
                  <a:tcPr marL="94018" marR="94018" anchor="ctr">
                    <a:lnL w="28575" cap="flat" cmpd="sng" algn="ctr">
                      <a:solidFill>
                        <a:srgbClr val="FFFFFF"/>
                      </a:solidFill>
                      <a:prstDash val="solid"/>
                      <a:round/>
                      <a:headEnd type="none" w="med" len="med"/>
                      <a:tailEnd type="none" w="med" len="med"/>
                    </a:lnL>
                    <a:solidFill>
                      <a:srgbClr val="27467D"/>
                    </a:solidFill>
                  </a:tcPr>
                </a:tc>
                <a:extLst>
                  <a:ext uri="{0D108BD9-81ED-4DB2-BD59-A6C34878D82A}">
                    <a16:rowId xmlns:a16="http://schemas.microsoft.com/office/drawing/2014/main" val="3468551247"/>
                  </a:ext>
                </a:extLst>
              </a:tr>
              <a:tr h="1188720">
                <a:tc>
                  <a:txBody>
                    <a:bodyPr/>
                    <a:lstStyle/>
                    <a:p>
                      <a:pPr lvl="0" algn="ctr"/>
                      <a:r>
                        <a:rPr lang="zh-TW" sz="2400" b="1">
                          <a:solidFill>
                            <a:srgbClr val="FFFFFF"/>
                          </a:solidFill>
                          <a:effectLst>
                            <a:outerShdw dist="38096" dir="2700000">
                              <a:srgbClr val="000000"/>
                            </a:outerShdw>
                          </a:effectLst>
                          <a:latin typeface="標楷體" pitchFamily="65"/>
                          <a:ea typeface="標楷體" pitchFamily="65"/>
                        </a:rPr>
                        <a:t>評分方式</a:t>
                      </a:r>
                    </a:p>
                  </a:txBody>
                  <a:tcPr marL="94018" marR="94018" anchor="ctr">
                    <a:lnR w="28575" cap="flat" cmpd="sng" algn="ctr">
                      <a:solidFill>
                        <a:srgbClr val="FFFFFF"/>
                      </a:solidFill>
                      <a:prstDash val="solid"/>
                      <a:round/>
                      <a:headEnd type="none" w="med" len="med"/>
                      <a:tailEnd type="none" w="med" len="med"/>
                    </a:lnR>
                    <a:lnB w="28575" cap="flat" cmpd="sng" algn="ctr">
                      <a:solidFill>
                        <a:srgbClr val="FFFFFF"/>
                      </a:solidFill>
                      <a:prstDash val="solid"/>
                      <a:round/>
                      <a:headEnd type="none" w="med" len="med"/>
                      <a:tailEnd type="none" w="med" len="med"/>
                    </a:lnB>
                    <a:solidFill>
                      <a:srgbClr val="27467D"/>
                    </a:solidFill>
                  </a:tcPr>
                </a:tc>
                <a:tc>
                  <a:txBody>
                    <a:bodyPr/>
                    <a:lstStyle/>
                    <a:p>
                      <a:pPr lvl="0" algn="just"/>
                      <a:r>
                        <a:rPr lang="zh-TW" sz="1800">
                          <a:latin typeface="標楷體" pitchFamily="65"/>
                          <a:ea typeface="標楷體" pitchFamily="65"/>
                        </a:rPr>
                        <a:t>每題依學生作答反應評為零至三級分。</a:t>
                      </a:r>
                    </a:p>
                  </a:txBody>
                  <a:tcPr marL="94018" marR="94018"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B w="28575" cap="flat" cmpd="sng" algn="ctr">
                      <a:solidFill>
                        <a:srgbClr val="FFFFFF"/>
                      </a:solidFill>
                      <a:prstDash val="solid"/>
                      <a:round/>
                      <a:headEnd type="none" w="med" len="med"/>
                      <a:tailEnd type="none" w="med" len="med"/>
                    </a:lnB>
                  </a:tcPr>
                </a:tc>
                <a:tc>
                  <a:txBody>
                    <a:bodyPr/>
                    <a:lstStyle/>
                    <a:p>
                      <a:pPr marL="0" marR="0" lvl="0" indent="0" algn="just" defTabSz="914400" rtl="0" fontAlgn="auto" hangingPunct="1">
                        <a:lnSpc>
                          <a:spcPct val="100000"/>
                        </a:lnSpc>
                        <a:spcBef>
                          <a:spcPts val="0"/>
                        </a:spcBef>
                        <a:spcAft>
                          <a:spcPts val="0"/>
                        </a:spcAft>
                        <a:buNone/>
                        <a:tabLst/>
                      </a:pPr>
                      <a:r>
                        <a:rPr lang="zh-TW" sz="1800">
                          <a:latin typeface="標楷體" pitchFamily="65"/>
                          <a:ea typeface="標楷體" pitchFamily="65"/>
                        </a:rPr>
                        <a:t>將學生寫作能力由劣至優區分為一至六等級，四級分達一般水準。</a:t>
                      </a:r>
                      <a:endParaRPr lang="en-US" sz="1800">
                        <a:latin typeface="標楷體" pitchFamily="65"/>
                        <a:ea typeface="標楷體" pitchFamily="65"/>
                      </a:endParaRPr>
                    </a:p>
                  </a:txBody>
                  <a:tcPr marL="94018" marR="94018" anchor="ctr">
                    <a:lnL w="28575" cap="flat" cmpd="sng" algn="ctr">
                      <a:solidFill>
                        <a:srgbClr val="FFFFFF"/>
                      </a:solidFill>
                      <a:prstDash val="solid"/>
                      <a:round/>
                      <a:headEnd type="none" w="med" len="med"/>
                      <a:tailEnd type="none" w="med" len="med"/>
                    </a:lnL>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58222059"/>
                  </a:ext>
                </a:extLst>
              </a:tr>
              <a:tr h="1637333">
                <a:tc>
                  <a:txBody>
                    <a:bodyPr/>
                    <a:lstStyle/>
                    <a:p>
                      <a:pPr marL="0" marR="0" lvl="0" indent="0" algn="ctr" defTabSz="914400" rtl="0" fontAlgn="auto" hangingPunct="1">
                        <a:lnSpc>
                          <a:spcPct val="100000"/>
                        </a:lnSpc>
                        <a:spcBef>
                          <a:spcPts val="0"/>
                        </a:spcBef>
                        <a:spcAft>
                          <a:spcPts val="0"/>
                        </a:spcAft>
                        <a:buNone/>
                        <a:tabLst/>
                      </a:pPr>
                      <a:r>
                        <a:rPr lang="zh-TW" sz="2400" b="1">
                          <a:solidFill>
                            <a:srgbClr val="FFFFFF"/>
                          </a:solidFill>
                          <a:effectLst>
                            <a:outerShdw dist="38096" dir="2700000">
                              <a:srgbClr val="000000"/>
                            </a:outerShdw>
                          </a:effectLst>
                          <a:latin typeface="標楷體" pitchFamily="65"/>
                          <a:ea typeface="標楷體" pitchFamily="65"/>
                        </a:rPr>
                        <a:t>複閱條件</a:t>
                      </a:r>
                    </a:p>
                  </a:txBody>
                  <a:tcPr marL="94018" marR="94018" anchor="ctr">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7467D"/>
                    </a:solidFill>
                  </a:tcPr>
                </a:tc>
                <a:tc>
                  <a:txBody>
                    <a:bodyPr/>
                    <a:lstStyle/>
                    <a:p>
                      <a:pPr marL="0" marR="0" lvl="0" indent="0" algn="just" defTabSz="914400" rtl="0" fontAlgn="auto" hangingPunct="1">
                        <a:lnSpc>
                          <a:spcPct val="100000"/>
                        </a:lnSpc>
                        <a:spcBef>
                          <a:spcPts val="0"/>
                        </a:spcBef>
                        <a:spcAft>
                          <a:spcPts val="0"/>
                        </a:spcAft>
                        <a:buNone/>
                        <a:tabLst/>
                      </a:pPr>
                      <a:r>
                        <a:rPr lang="zh-TW" sz="1800">
                          <a:latin typeface="標楷體" pitchFamily="65"/>
                          <a:ea typeface="標楷體" pitchFamily="65"/>
                        </a:rPr>
                        <a:t>每份試卷皆由兩位評閱委員進行評分，當兩閱評分不一致時，則由第三位委員進行複閱。</a:t>
                      </a:r>
                      <a:endParaRPr lang="en-US" sz="1800">
                        <a:latin typeface="標楷體" pitchFamily="65"/>
                        <a:ea typeface="標楷體" pitchFamily="65"/>
                      </a:endParaRPr>
                    </a:p>
                  </a:txBody>
                  <a:tcPr marL="94018" marR="94018"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0" marR="0" lvl="0" indent="0" algn="just" defTabSz="914400" rtl="0" fontAlgn="auto" hangingPunct="1">
                        <a:lnSpc>
                          <a:spcPct val="100000"/>
                        </a:lnSpc>
                        <a:spcBef>
                          <a:spcPts val="0"/>
                        </a:spcBef>
                        <a:spcAft>
                          <a:spcPts val="0"/>
                        </a:spcAft>
                        <a:buNone/>
                        <a:tabLst/>
                      </a:pPr>
                      <a:r>
                        <a:rPr lang="zh-TW" sz="1800">
                          <a:latin typeface="標楷體" pitchFamily="65"/>
                          <a:ea typeface="標楷體"/>
                        </a:rPr>
                        <a:t>每份試卷皆由兩位評閱委員進行評分，若兩閱評分相差二級分以上</a:t>
                      </a:r>
                      <a:r>
                        <a:rPr lang="en-US" sz="1800">
                          <a:latin typeface="標楷體" pitchFamily="65"/>
                          <a:ea typeface="標楷體"/>
                        </a:rPr>
                        <a:t>(</a:t>
                      </a:r>
                      <a:r>
                        <a:rPr lang="zh-TW" sz="1800">
                          <a:latin typeface="標楷體" pitchFamily="65"/>
                          <a:ea typeface="標楷體"/>
                        </a:rPr>
                        <a:t>包含二級分</a:t>
                      </a:r>
                      <a:r>
                        <a:rPr lang="en-US" sz="1800">
                          <a:latin typeface="標楷體" pitchFamily="65"/>
                          <a:ea typeface="標楷體"/>
                        </a:rPr>
                        <a:t>)</a:t>
                      </a:r>
                      <a:r>
                        <a:rPr lang="zh-TW" sz="1800">
                          <a:latin typeface="標楷體" pitchFamily="65"/>
                          <a:ea typeface="標楷體"/>
                        </a:rPr>
                        <a:t>，或其中一閱分數為零級分時，則由核心委員進行複閱。</a:t>
                      </a:r>
                      <a:endParaRPr lang="en-US" sz="1800">
                        <a:latin typeface="標楷體" pitchFamily="65"/>
                        <a:ea typeface="標楷體"/>
                        <a:cs typeface="Times New Roman" pitchFamily="18"/>
                      </a:endParaRPr>
                    </a:p>
                  </a:txBody>
                  <a:tcPr marL="94018" marR="94018" anchor="ctr">
                    <a:lnL w="28575" cap="flat" cmpd="sng" algn="ctr">
                      <a:solidFill>
                        <a:srgbClr val="FFFFFF"/>
                      </a:solidFill>
                      <a:prstDash val="solid"/>
                      <a:round/>
                      <a:headEnd type="none" w="med" len="med"/>
                      <a:tailEnd type="none" w="med" len="med"/>
                    </a:lnL>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197738150"/>
                  </a:ext>
                </a:extLst>
              </a:tr>
              <a:tr h="1188720">
                <a:tc>
                  <a:txBody>
                    <a:bodyPr/>
                    <a:lstStyle/>
                    <a:p>
                      <a:pPr lvl="0" algn="ctr"/>
                      <a:r>
                        <a:rPr lang="zh-TW" sz="2400" b="1">
                          <a:solidFill>
                            <a:srgbClr val="FFFFFF"/>
                          </a:solidFill>
                          <a:effectLst>
                            <a:outerShdw dist="38096" dir="2700000">
                              <a:srgbClr val="000000"/>
                            </a:outerShdw>
                          </a:effectLst>
                          <a:latin typeface="標楷體" pitchFamily="65"/>
                          <a:ea typeface="標楷體" pitchFamily="65"/>
                        </a:rPr>
                        <a:t>疑義試卷</a:t>
                      </a:r>
                    </a:p>
                  </a:txBody>
                  <a:tcPr marL="94018" marR="94018" anchor="ctr">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solidFill>
                      <a:srgbClr val="27467D"/>
                    </a:solidFill>
                  </a:tcPr>
                </a:tc>
                <a:tc>
                  <a:txBody>
                    <a:bodyPr/>
                    <a:lstStyle/>
                    <a:p>
                      <a:pPr marL="0" marR="0" lvl="0" indent="0" algn="just" defTabSz="914400" rtl="0" fontAlgn="auto" hangingPunct="1">
                        <a:lnSpc>
                          <a:spcPct val="100000"/>
                        </a:lnSpc>
                        <a:spcBef>
                          <a:spcPts val="0"/>
                        </a:spcBef>
                        <a:spcAft>
                          <a:spcPts val="0"/>
                        </a:spcAft>
                        <a:buNone/>
                        <a:tabLst/>
                      </a:pPr>
                      <a:r>
                        <a:rPr lang="zh-TW" sz="1800">
                          <a:latin typeface="標楷體" pitchFamily="65"/>
                          <a:ea typeface="標楷體" pitchFamily="65"/>
                        </a:rPr>
                        <a:t>複閱分數若與前兩閱評分不一致時，則再由核心小組開會討論決定最後級分。</a:t>
                      </a:r>
                      <a:endParaRPr lang="en-US" sz="1800">
                        <a:latin typeface="標楷體" pitchFamily="65"/>
                        <a:ea typeface="標楷體" pitchFamily="65"/>
                      </a:endParaRPr>
                    </a:p>
                  </a:txBody>
                  <a:tcPr marL="94018" marR="94018"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tcPr>
                </a:tc>
                <a:tc>
                  <a:txBody>
                    <a:bodyPr/>
                    <a:lstStyle/>
                    <a:p>
                      <a:pPr marL="0" marR="0" lvl="0" indent="0" algn="just" rtl="0" fontAlgn="auto" hangingPunct="1">
                        <a:lnSpc>
                          <a:spcPct val="100000"/>
                        </a:lnSpc>
                        <a:spcBef>
                          <a:spcPts val="0"/>
                        </a:spcBef>
                        <a:spcAft>
                          <a:spcPts val="0"/>
                        </a:spcAft>
                        <a:buNone/>
                      </a:pPr>
                      <a:r>
                        <a:rPr lang="zh-TW" sz="1800">
                          <a:latin typeface="標楷體" pitchFamily="65"/>
                          <a:ea typeface="標楷體"/>
                        </a:rPr>
                        <a:t>複閱分數若仍有疑義，則再由核心小組開會討論決定最後級分。</a:t>
                      </a:r>
                      <a:endParaRPr lang="en-US" sz="1800">
                        <a:latin typeface="標楷體" pitchFamily="65"/>
                        <a:ea typeface="標楷體"/>
                      </a:endParaRPr>
                    </a:p>
                  </a:txBody>
                  <a:tcPr marL="94018" marR="94018" anchor="ctr">
                    <a:lnL w="28575" cap="flat" cmpd="sng" algn="ctr">
                      <a:solidFill>
                        <a:srgbClr val="FFFFFF"/>
                      </a:solidFill>
                      <a:prstDash val="solid"/>
                      <a:round/>
                      <a:headEnd type="none" w="med" len="med"/>
                      <a:tailEnd type="none" w="med" len="med"/>
                    </a:lnL>
                    <a:lnT w="28575"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163840873"/>
                  </a:ext>
                </a:extLst>
              </a:tr>
            </a:tbl>
          </a:graphicData>
        </a:graphic>
      </p:graphicFrame>
      <p:sp>
        <p:nvSpPr>
          <p:cNvPr id="4" name="投影片編號版面配置區 1">
            <a:extLst>
              <a:ext uri="{FF2B5EF4-FFF2-40B4-BE49-F238E27FC236}">
                <a16:creationId xmlns:a16="http://schemas.microsoft.com/office/drawing/2014/main" id="{4FD6F4A1-7718-F128-3D6E-BD4C0DF4940D}"/>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986C25-FCA3-44D8-896F-C241C1C511E2}" type="slidenum">
              <a:t>43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name="Slide369">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F357F74-7DE2-8BA0-4588-7EA51854D3C1}"/>
              </a:ext>
            </a:extLst>
          </p:cNvPr>
          <p:cNvPicPr>
            <a:picLocks noChangeAspect="1"/>
          </p:cNvPicPr>
          <p:nvPr/>
        </p:nvPicPr>
        <p:blipFill>
          <a:blip r:embed="rId2"/>
          <a:srcRect/>
          <a:stretch>
            <a:fillRect/>
          </a:stretch>
        </p:blipFill>
        <p:spPr>
          <a:xfrm>
            <a:off x="3164180" y="73892"/>
            <a:ext cx="6356223" cy="6693572"/>
          </a:xfrm>
          <a:prstGeom prst="rect">
            <a:avLst/>
          </a:prstGeom>
          <a:noFill/>
          <a:ln cap="flat">
            <a:noFill/>
          </a:ln>
        </p:spPr>
      </p:pic>
      <p:sp>
        <p:nvSpPr>
          <p:cNvPr id="3" name="標題 1">
            <a:extLst>
              <a:ext uri="{FF2B5EF4-FFF2-40B4-BE49-F238E27FC236}">
                <a16:creationId xmlns:a16="http://schemas.microsoft.com/office/drawing/2014/main" id="{33132B9C-B42C-98C8-C27D-A443B96B8759}"/>
              </a:ext>
            </a:extLst>
          </p:cNvPr>
          <p:cNvSpPr txBox="1"/>
          <p:nvPr/>
        </p:nvSpPr>
        <p:spPr>
          <a:xfrm>
            <a:off x="390613" y="579080"/>
            <a:ext cx="1108079" cy="6024560"/>
          </a:xfrm>
          <a:prstGeom prst="rect">
            <a:avLst/>
          </a:prstGeom>
          <a:noFill/>
          <a:ln cap="flat">
            <a:noFill/>
          </a:ln>
        </p:spPr>
        <p:txBody>
          <a:bodyPr vert="eaVert"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800" b="1" i="0" u="none" strike="noStrike" kern="1200" cap="none" spc="0" baseline="0">
                <a:solidFill>
                  <a:srgbClr val="000000"/>
                </a:solidFill>
                <a:uFillTx/>
                <a:latin typeface="標楷體" pitchFamily="65"/>
                <a:ea typeface="標楷體" pitchFamily="65"/>
              </a:rPr>
              <a:t>數學非選閱卷流程</a:t>
            </a:r>
          </a:p>
        </p:txBody>
      </p:sp>
      <p:sp>
        <p:nvSpPr>
          <p:cNvPr id="4" name="投影片編號版面配置區 1">
            <a:extLst>
              <a:ext uri="{FF2B5EF4-FFF2-40B4-BE49-F238E27FC236}">
                <a16:creationId xmlns:a16="http://schemas.microsoft.com/office/drawing/2014/main" id="{1A8902B9-E53F-5336-E5D3-93EBA4D04324}"/>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8029D34-35D5-493D-A163-BD4633D29033}" type="slidenum">
              <a:t>44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name="Slide458">
    <p:spTree>
      <p:nvGrpSpPr>
        <p:cNvPr id="1" name=""/>
        <p:cNvGrpSpPr/>
        <p:nvPr/>
      </p:nvGrpSpPr>
      <p:grpSpPr>
        <a:xfrm>
          <a:off x="0" y="0"/>
          <a:ext cx="0" cy="0"/>
          <a:chOff x="0" y="0"/>
          <a:chExt cx="0" cy="0"/>
        </a:xfrm>
      </p:grpSpPr>
      <p:pic>
        <p:nvPicPr>
          <p:cNvPr id="2" name="內容版面配置區 5" descr="畫面剪輯">
            <a:extLst>
              <a:ext uri="{FF2B5EF4-FFF2-40B4-BE49-F238E27FC236}">
                <a16:creationId xmlns:a16="http://schemas.microsoft.com/office/drawing/2014/main" id="{5F659A58-4A20-4910-9031-AB6759D18850}"/>
              </a:ext>
            </a:extLst>
          </p:cNvPr>
          <p:cNvPicPr>
            <a:picLocks noGrp="1" noChangeAspect="1"/>
          </p:cNvPicPr>
          <p:nvPr>
            <p:ph type="pic" idx="4294967295"/>
          </p:nvPr>
        </p:nvPicPr>
        <p:blipFill>
          <a:blip r:embed="rId2"/>
          <a:srcRect t="1973" b="1790"/>
          <a:stretch>
            <a:fillRect/>
          </a:stretch>
        </p:blipFill>
        <p:spPr>
          <a:xfrm>
            <a:off x="3339809" y="34134"/>
            <a:ext cx="6091239" cy="6789740"/>
          </a:xfrm>
        </p:spPr>
      </p:pic>
      <p:sp>
        <p:nvSpPr>
          <p:cNvPr id="3" name="標題 1">
            <a:extLst>
              <a:ext uri="{FF2B5EF4-FFF2-40B4-BE49-F238E27FC236}">
                <a16:creationId xmlns:a16="http://schemas.microsoft.com/office/drawing/2014/main" id="{D72A29DF-34DD-D776-4CE9-9A0F03E71A93}"/>
              </a:ext>
            </a:extLst>
          </p:cNvPr>
          <p:cNvSpPr txBox="1"/>
          <p:nvPr/>
        </p:nvSpPr>
        <p:spPr>
          <a:xfrm>
            <a:off x="390613" y="579080"/>
            <a:ext cx="1108079" cy="6024560"/>
          </a:xfrm>
          <a:prstGeom prst="rect">
            <a:avLst/>
          </a:prstGeom>
          <a:noFill/>
          <a:ln cap="flat">
            <a:noFill/>
          </a:ln>
        </p:spPr>
        <p:txBody>
          <a:bodyPr vert="eaVert"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800" b="1" i="0" u="none" strike="noStrike" kern="0" cap="none" spc="0" baseline="0">
                <a:solidFill>
                  <a:srgbClr val="000000"/>
                </a:solidFill>
                <a:uFillTx/>
                <a:latin typeface="標楷體" pitchFamily="65"/>
                <a:ea typeface="標楷體" pitchFamily="65"/>
              </a:rPr>
              <a:t>寫作測驗閱卷流程</a:t>
            </a:r>
            <a:endParaRPr lang="en-US" sz="4800" b="1" i="0" u="none" strike="noStrike" kern="1200" cap="none" spc="0" baseline="0">
              <a:solidFill>
                <a:srgbClr val="000000"/>
              </a:solidFill>
              <a:uFillTx/>
              <a:latin typeface="標楷體" pitchFamily="65"/>
              <a:ea typeface="標楷體" pitchFamily="65"/>
            </a:endParaRPr>
          </a:p>
        </p:txBody>
      </p:sp>
      <p:sp>
        <p:nvSpPr>
          <p:cNvPr id="4" name="投影片編號版面配置區 1">
            <a:extLst>
              <a:ext uri="{FF2B5EF4-FFF2-40B4-BE49-F238E27FC236}">
                <a16:creationId xmlns:a16="http://schemas.microsoft.com/office/drawing/2014/main" id="{06F79EEC-AD81-6781-4357-53A9CFA9508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35815F-A650-4F62-862A-BDD8FBCEB872}" type="slidenum">
              <a:t>45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name="Slide363">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5C17A0-EA8D-4696-45AE-C301F1C2186A}"/>
              </a:ext>
            </a:extLst>
          </p:cNvPr>
          <p:cNvSpPr txBox="1">
            <a:spLocks noGrp="1"/>
          </p:cNvSpPr>
          <p:nvPr>
            <p:ph type="title"/>
          </p:nvPr>
        </p:nvSpPr>
        <p:spPr/>
        <p:txBody>
          <a:bodyPr anchorCtr="1"/>
          <a:lstStyle/>
          <a:p>
            <a:pPr lvl="0" algn="ctr"/>
            <a:r>
              <a:rPr lang="zh-TW" sz="4800" b="1">
                <a:latin typeface="標楷體" pitchFamily="65"/>
                <a:ea typeface="標楷體" pitchFamily="65"/>
                <a:cs typeface="Times New Roman" pitchFamily="18"/>
              </a:rPr>
              <a:t>數學非選擇題評量的能力</a:t>
            </a:r>
          </a:p>
        </p:txBody>
      </p:sp>
      <p:sp>
        <p:nvSpPr>
          <p:cNvPr id="3" name="內容版面配置區 2">
            <a:extLst>
              <a:ext uri="{FF2B5EF4-FFF2-40B4-BE49-F238E27FC236}">
                <a16:creationId xmlns:a16="http://schemas.microsoft.com/office/drawing/2014/main" id="{A156A9BE-024A-525E-9D2F-6D036E3C1B08}"/>
              </a:ext>
            </a:extLst>
          </p:cNvPr>
          <p:cNvSpPr txBox="1">
            <a:spLocks noGrp="1"/>
          </p:cNvSpPr>
          <p:nvPr>
            <p:ph type="body" idx="4294967295"/>
          </p:nvPr>
        </p:nvSpPr>
        <p:spPr>
          <a:xfrm>
            <a:off x="621435" y="1554159"/>
            <a:ext cx="10964863" cy="4932365"/>
          </a:xfrm>
        </p:spPr>
        <p:txBody>
          <a:bodyPr/>
          <a:lstStyle/>
          <a:p>
            <a:pPr marL="628650" lvl="0" indent="-628650" algn="just">
              <a:buSzPts val="3199"/>
              <a:buBlip>
                <a:blip r:embed="rId2"/>
              </a:buBlip>
            </a:pPr>
            <a:r>
              <a:rPr lang="zh-TW" sz="3200">
                <a:latin typeface="標楷體" pitchFamily="65"/>
                <a:ea typeface="標楷體" pitchFamily="65"/>
                <a:cs typeface="Times New Roman" pitchFamily="18"/>
              </a:rPr>
              <a:t>評量學生</a:t>
            </a:r>
            <a:r>
              <a:rPr lang="zh-TW" sz="3200">
                <a:solidFill>
                  <a:srgbClr val="0000FF"/>
                </a:solidFill>
                <a:latin typeface="標楷體" pitchFamily="65"/>
                <a:ea typeface="標楷體" pitchFamily="65"/>
                <a:cs typeface="Times New Roman" pitchFamily="18"/>
              </a:rPr>
              <a:t>運用數學知識解題</a:t>
            </a:r>
            <a:r>
              <a:rPr lang="zh-TW" sz="3200">
                <a:latin typeface="標楷體" pitchFamily="65"/>
                <a:ea typeface="標楷體" pitchFamily="65"/>
                <a:cs typeface="Times New Roman" pitchFamily="18"/>
              </a:rPr>
              <a:t>，並</a:t>
            </a:r>
            <a:r>
              <a:rPr lang="zh-TW" sz="3200">
                <a:solidFill>
                  <a:srgbClr val="0000FF"/>
                </a:solidFill>
                <a:latin typeface="標楷體" pitchFamily="65"/>
                <a:ea typeface="標楷體" pitchFamily="65"/>
                <a:cs typeface="Times New Roman" pitchFamily="18"/>
              </a:rPr>
              <a:t>表達其解題思維過程與說明理由的能力</a:t>
            </a:r>
            <a:r>
              <a:rPr lang="zh-TW" sz="3200">
                <a:latin typeface="標楷體" pitchFamily="65"/>
                <a:ea typeface="標楷體" pitchFamily="65"/>
                <a:cs typeface="Times New Roman" pitchFamily="18"/>
              </a:rPr>
              <a:t>。</a:t>
            </a:r>
            <a:endParaRPr lang="en-US" sz="3200">
              <a:latin typeface="標楷體" pitchFamily="65"/>
              <a:ea typeface="標楷體" pitchFamily="65"/>
              <a:cs typeface="Times New Roman" pitchFamily="18"/>
            </a:endParaRPr>
          </a:p>
          <a:p>
            <a:pPr marL="628650" lvl="0" indent="-628650" algn="just">
              <a:spcBef>
                <a:spcPts val="2400"/>
              </a:spcBef>
              <a:buSzPts val="3199"/>
              <a:buBlip>
                <a:blip r:embed="rId2"/>
              </a:buBlip>
            </a:pPr>
            <a:r>
              <a:rPr lang="zh-TW" sz="3200">
                <a:latin typeface="標楷體" pitchFamily="65"/>
                <a:ea typeface="標楷體" pitchFamily="65"/>
                <a:cs typeface="Times New Roman" pitchFamily="18"/>
              </a:rPr>
              <a:t>評分規準：</a:t>
            </a:r>
            <a:endParaRPr lang="en-US" sz="3200">
              <a:latin typeface="標楷體" pitchFamily="65"/>
              <a:ea typeface="標楷體" pitchFamily="65"/>
              <a:cs typeface="Times New Roman" pitchFamily="18"/>
            </a:endParaRPr>
          </a:p>
          <a:p>
            <a:pPr marL="628650" lvl="0" indent="-11109" algn="just">
              <a:buNone/>
              <a:tabLst>
                <a:tab pos="628650" algn="l"/>
              </a:tabLst>
            </a:pPr>
            <a:r>
              <a:rPr lang="zh-TW" sz="3200">
                <a:latin typeface="標楷體" pitchFamily="65"/>
                <a:ea typeface="標楷體" pitchFamily="65"/>
                <a:cs typeface="Times New Roman"/>
              </a:rPr>
              <a:t>評閱學生解題過程中</a:t>
            </a:r>
            <a:r>
              <a:rPr lang="zh-TW" sz="3200" u="heavy">
                <a:solidFill>
                  <a:srgbClr val="0000FF"/>
                </a:solidFill>
                <a:highlight>
                  <a:srgbClr val="FFFF99"/>
                </a:highlight>
                <a:uFill>
                  <a:solidFill>
                    <a:srgbClr val="BF9000"/>
                  </a:solidFill>
                </a:uFill>
                <a:latin typeface="標楷體" pitchFamily="65"/>
                <a:ea typeface="標楷體" pitchFamily="65"/>
                <a:cs typeface="Times New Roman"/>
              </a:rPr>
              <a:t>擬定策略</a:t>
            </a:r>
            <a:r>
              <a:rPr lang="zh-TW" sz="3200">
                <a:latin typeface="標楷體" pitchFamily="65"/>
                <a:ea typeface="標楷體" pitchFamily="65"/>
                <a:cs typeface="Times New Roman"/>
              </a:rPr>
              <a:t>的適切性與</a:t>
            </a:r>
            <a:r>
              <a:rPr lang="zh-TW" sz="3200" u="heavy">
                <a:solidFill>
                  <a:srgbClr val="0000FF"/>
                </a:solidFill>
                <a:highlight>
                  <a:srgbClr val="FFFF99"/>
                </a:highlight>
                <a:uFill>
                  <a:solidFill>
                    <a:srgbClr val="BF9000"/>
                  </a:solidFill>
                </a:uFill>
                <a:latin typeface="標楷體" pitchFamily="65"/>
                <a:ea typeface="標楷體" pitchFamily="65"/>
                <a:cs typeface="Times New Roman"/>
              </a:rPr>
              <a:t>表達過程</a:t>
            </a:r>
            <a:r>
              <a:rPr lang="zh-TW" sz="3200">
                <a:latin typeface="標楷體" pitchFamily="65"/>
                <a:ea typeface="標楷體" pitchFamily="65"/>
                <a:cs typeface="Times New Roman"/>
              </a:rPr>
              <a:t>的合理、完整性。</a:t>
            </a:r>
            <a:endParaRPr lang="en-US" sz="3200">
              <a:latin typeface="標楷體" pitchFamily="65"/>
              <a:ea typeface="標楷體" pitchFamily="65"/>
              <a:cs typeface="Times New Roman"/>
            </a:endParaRPr>
          </a:p>
          <a:p>
            <a:pPr marL="989015" lvl="1" indent="-268284" algn="just">
              <a:spcBef>
                <a:spcPts val="1200"/>
              </a:spcBef>
            </a:pPr>
            <a:r>
              <a:rPr lang="zh-TW" sz="2800">
                <a:latin typeface="標楷體" pitchFamily="65"/>
                <a:ea typeface="標楷體" pitchFamily="65"/>
                <a:cs typeface="Times New Roman"/>
              </a:rPr>
              <a:t>「</a:t>
            </a:r>
            <a:r>
              <a:rPr lang="zh-TW" sz="2800">
                <a:solidFill>
                  <a:srgbClr val="0000FF"/>
                </a:solidFill>
                <a:latin typeface="標楷體" pitchFamily="65"/>
                <a:ea typeface="標楷體" pitchFamily="65"/>
                <a:cs typeface="Times New Roman"/>
              </a:rPr>
              <a:t>擬定策略</a:t>
            </a:r>
            <a:r>
              <a:rPr lang="zh-TW" sz="2800">
                <a:latin typeface="標楷體" pitchFamily="65"/>
                <a:ea typeface="標楷體" pitchFamily="65"/>
                <a:cs typeface="Times New Roman"/>
              </a:rPr>
              <a:t>」是指學生察覺題目條件要素，將題目轉化成數學問題並擬定解題方法。</a:t>
            </a:r>
            <a:endParaRPr lang="en-US" sz="2800">
              <a:latin typeface="標楷體" pitchFamily="65"/>
              <a:ea typeface="標楷體" pitchFamily="65"/>
              <a:cs typeface="Times New Roman"/>
            </a:endParaRPr>
          </a:p>
          <a:p>
            <a:pPr marL="989015" lvl="1" indent="-268284" algn="just">
              <a:spcBef>
                <a:spcPts val="1200"/>
              </a:spcBef>
            </a:pPr>
            <a:r>
              <a:rPr lang="zh-TW" sz="2800">
                <a:latin typeface="標楷體" pitchFamily="65"/>
                <a:ea typeface="標楷體" pitchFamily="65"/>
                <a:cs typeface="Times New Roman"/>
              </a:rPr>
              <a:t>「</a:t>
            </a:r>
            <a:r>
              <a:rPr lang="zh-TW" sz="2800">
                <a:solidFill>
                  <a:srgbClr val="0000FF"/>
                </a:solidFill>
                <a:latin typeface="標楷體" pitchFamily="65"/>
                <a:ea typeface="標楷體" pitchFamily="65"/>
                <a:cs typeface="Times New Roman"/>
              </a:rPr>
              <a:t>表達過程</a:t>
            </a:r>
            <a:r>
              <a:rPr lang="zh-TW" sz="2800">
                <a:latin typeface="標楷體" pitchFamily="65"/>
                <a:ea typeface="標楷體" pitchFamily="65"/>
                <a:cs typeface="Times New Roman"/>
              </a:rPr>
              <a:t>」是指呈現解題步驟，以及推導/推理、解釋的表達。</a:t>
            </a:r>
          </a:p>
        </p:txBody>
      </p:sp>
      <p:sp>
        <p:nvSpPr>
          <p:cNvPr id="4" name="投影片編號版面配置區 1">
            <a:extLst>
              <a:ext uri="{FF2B5EF4-FFF2-40B4-BE49-F238E27FC236}">
                <a16:creationId xmlns:a16="http://schemas.microsoft.com/office/drawing/2014/main" id="{99B443F4-0248-B443-0085-ABF6DCC3FFB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A6CF1C-0C65-4AF8-A34D-29BEA838EA6A}" type="slidenum">
              <a:t>46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name="Slide451">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71792-04BC-1A2D-7C1C-7C6E88CD1759}"/>
              </a:ext>
            </a:extLst>
          </p:cNvPr>
          <p:cNvSpPr txBox="1">
            <a:spLocks noGrp="1"/>
          </p:cNvSpPr>
          <p:nvPr>
            <p:ph type="title"/>
          </p:nvPr>
        </p:nvSpPr>
        <p:spPr/>
        <p:txBody>
          <a:bodyPr anchorCtr="1">
            <a:noAutofit/>
          </a:bodyPr>
          <a:lstStyle/>
          <a:p>
            <a:pPr lvl="0" algn="ctr"/>
            <a:r>
              <a:rPr lang="zh-TW" sz="4800" b="1">
                <a:latin typeface="標楷體" pitchFamily="65"/>
                <a:ea typeface="標楷體" pitchFamily="65"/>
              </a:rPr>
              <a:t>評分規準</a:t>
            </a:r>
          </a:p>
        </p:txBody>
      </p:sp>
      <p:graphicFrame>
        <p:nvGraphicFramePr>
          <p:cNvPr id="3" name="表格 2">
            <a:extLst>
              <a:ext uri="{FF2B5EF4-FFF2-40B4-BE49-F238E27FC236}">
                <a16:creationId xmlns:a16="http://schemas.microsoft.com/office/drawing/2014/main" id="{23412BA6-F920-75B5-AFEB-6866D819E0AE}"/>
              </a:ext>
            </a:extLst>
          </p:cNvPr>
          <p:cNvGraphicFramePr>
            <a:graphicFrameLocks noGrp="1"/>
          </p:cNvGraphicFramePr>
          <p:nvPr/>
        </p:nvGraphicFramePr>
        <p:xfrm>
          <a:off x="1115851" y="1137861"/>
          <a:ext cx="9960303" cy="5049874"/>
        </p:xfrm>
        <a:graphic>
          <a:graphicData uri="http://schemas.openxmlformats.org/drawingml/2006/table">
            <a:tbl>
              <a:tblPr firstRow="1" bandRow="1">
                <a:effectLst/>
                <a:tableStyleId>{93296810-A885-4BE3-A3E7-6D5BEEA58F35}</a:tableStyleId>
              </a:tblPr>
              <a:tblGrid>
                <a:gridCol w="1211561">
                  <a:extLst>
                    <a:ext uri="{9D8B030D-6E8A-4147-A177-3AD203B41FA5}">
                      <a16:colId xmlns:a16="http://schemas.microsoft.com/office/drawing/2014/main" val="3340745435"/>
                    </a:ext>
                  </a:extLst>
                </a:gridCol>
                <a:gridCol w="8748741">
                  <a:extLst>
                    <a:ext uri="{9D8B030D-6E8A-4147-A177-3AD203B41FA5}">
                      <a16:colId xmlns:a16="http://schemas.microsoft.com/office/drawing/2014/main" val="1516940287"/>
                    </a:ext>
                  </a:extLst>
                </a:gridCol>
              </a:tblGrid>
              <a:tr h="648163">
                <a:tc>
                  <a:txBody>
                    <a:bodyPr/>
                    <a:lstStyle/>
                    <a:p>
                      <a:pPr marL="0" lvl="0" algn="ctr" defTabSz="914400" rtl="0" hangingPunct="1"/>
                      <a:r>
                        <a:rPr lang="zh-TW" sz="2400" b="1" kern="1200" baseline="0">
                          <a:solidFill>
                            <a:srgbClr val="FFFFFF"/>
                          </a:solidFill>
                          <a:effectLst>
                            <a:outerShdw dist="38096" dir="2700000">
                              <a:srgbClr val="000000"/>
                            </a:outerShdw>
                          </a:effectLst>
                          <a:latin typeface="Arial"/>
                          <a:ea typeface="標楷體"/>
                        </a:rPr>
                        <a:t>級分</a:t>
                      </a:r>
                      <a:endParaRPr lang="en-US" sz="2400" b="1" kern="1200" baseline="0">
                        <a:solidFill>
                          <a:srgbClr val="FFFFFF"/>
                        </a:solidFill>
                        <a:effectLst>
                          <a:outerShdw dist="38096" dir="2700000">
                            <a:srgbClr val="000000"/>
                          </a:outerShdw>
                        </a:effectLst>
                        <a:latin typeface="Times New Roman"/>
                        <a:ea typeface="標楷體"/>
                        <a:cs typeface="Times New Roman"/>
                      </a:endParaRPr>
                    </a:p>
                  </a:txBody>
                  <a:tcPr marL="87828" marR="87828" anchor="ctr">
                    <a:lnR w="28575" cap="flat" cmpd="sng" algn="ctr">
                      <a:solidFill>
                        <a:srgbClr val="FFFFFF"/>
                      </a:solidFill>
                      <a:prstDash val="solid"/>
                      <a:round/>
                      <a:headEnd type="none" w="med" len="med"/>
                      <a:tailEnd type="none" w="med" len="med"/>
                    </a:lnR>
                    <a:solidFill>
                      <a:srgbClr val="27467D"/>
                    </a:solidFill>
                  </a:tcPr>
                </a:tc>
                <a:tc>
                  <a:txBody>
                    <a:bodyPr/>
                    <a:lstStyle/>
                    <a:p>
                      <a:pPr marL="0" lvl="0" algn="ctr" defTabSz="914400" rtl="0" hangingPunct="1"/>
                      <a:r>
                        <a:rPr lang="zh-TW" sz="2400" kern="1200" baseline="0">
                          <a:solidFill>
                            <a:srgbClr val="FFFFFF"/>
                          </a:solidFill>
                          <a:effectLst>
                            <a:outerShdw dist="38096" dir="2700000">
                              <a:srgbClr val="000000"/>
                            </a:outerShdw>
                          </a:effectLst>
                          <a:latin typeface="標楷體" pitchFamily="65"/>
                          <a:ea typeface="標楷體" pitchFamily="65"/>
                        </a:rPr>
                        <a:t>評分規準</a:t>
                      </a:r>
                      <a:endParaRPr lang="en-US" sz="2400" b="1" kern="1200" baseline="0">
                        <a:solidFill>
                          <a:srgbClr val="FFFFFF"/>
                        </a:solidFill>
                        <a:effectLst>
                          <a:outerShdw dist="38096" dir="2700000">
                            <a:srgbClr val="000000"/>
                          </a:outerShdw>
                        </a:effectLst>
                        <a:latin typeface="標楷體" pitchFamily="65"/>
                        <a:ea typeface="標楷體" pitchFamily="65"/>
                        <a:cs typeface="Times New Roman"/>
                      </a:endParaRPr>
                    </a:p>
                  </a:txBody>
                  <a:tcPr marL="87828" marR="87828" anchor="ctr">
                    <a:lnL w="28575" cap="flat" cmpd="sng" algn="ctr">
                      <a:solidFill>
                        <a:srgbClr val="FFFFFF"/>
                      </a:solidFill>
                      <a:prstDash val="solid"/>
                      <a:round/>
                      <a:headEnd type="none" w="med" len="med"/>
                      <a:tailEnd type="none" w="med" len="med"/>
                    </a:lnL>
                    <a:solidFill>
                      <a:srgbClr val="27467D"/>
                    </a:solidFill>
                  </a:tcPr>
                </a:tc>
                <a:extLst>
                  <a:ext uri="{0D108BD9-81ED-4DB2-BD59-A6C34878D82A}">
                    <a16:rowId xmlns:a16="http://schemas.microsoft.com/office/drawing/2014/main" val="4000779014"/>
                  </a:ext>
                </a:extLst>
              </a:tr>
              <a:tr h="1121758">
                <a:tc>
                  <a:txBody>
                    <a:bodyPr/>
                    <a:lstStyle/>
                    <a:p>
                      <a:pPr lvl="0" algn="ctr"/>
                      <a:r>
                        <a:rPr lang="zh-TW" sz="2400" b="0" baseline="0">
                          <a:solidFill>
                            <a:srgbClr val="FF0000"/>
                          </a:solidFill>
                          <a:latin typeface="Times New Roman"/>
                          <a:ea typeface="標楷體"/>
                          <a:cs typeface="Times New Roman"/>
                        </a:rPr>
                        <a:t>三級分</a:t>
                      </a:r>
                      <a:endParaRPr lang="en-US" sz="2400" b="1" baseline="0">
                        <a:solidFill>
                          <a:srgbClr val="FF0000"/>
                        </a:solidFill>
                        <a:latin typeface="Times New Roman"/>
                        <a:ea typeface="標楷體"/>
                        <a:cs typeface="Times New Roman"/>
                      </a:endParaRPr>
                    </a:p>
                  </a:txBody>
                  <a:tcPr marL="87828" marR="87828" anchor="ctr">
                    <a:lnR w="28575" cap="flat" cmpd="sng" algn="ctr">
                      <a:solidFill>
                        <a:srgbClr val="FFFFFF"/>
                      </a:solidFill>
                      <a:prstDash val="solid"/>
                      <a:round/>
                      <a:headEnd type="none" w="med" len="med"/>
                      <a:tailEnd type="none" w="med" len="med"/>
                    </a:lnR>
                    <a:lnB w="28575" cap="flat" cmpd="sng" algn="ctr">
                      <a:solidFill>
                        <a:srgbClr val="FFFFFF"/>
                      </a:solidFill>
                      <a:prstDash val="solid"/>
                      <a:round/>
                      <a:headEnd type="none" w="med" len="med"/>
                      <a:tailEnd type="none" w="med" len="med"/>
                    </a:lnB>
                  </a:tcPr>
                </a:tc>
                <a:tc>
                  <a:txBody>
                    <a:bodyPr/>
                    <a:lstStyle/>
                    <a:p>
                      <a:pPr marL="360365" lvl="0" indent="-360365" algn="l">
                        <a:lnSpc>
                          <a:spcPct val="100000"/>
                        </a:lnSpc>
                        <a:spcBef>
                          <a:spcPts val="0"/>
                        </a:spcBef>
                        <a:spcAft>
                          <a:spcPts val="0"/>
                        </a:spcAft>
                        <a:buSzPct val="100000"/>
                        <a:buAutoNum type="arabicPeriod"/>
                      </a:pPr>
                      <a:r>
                        <a:rPr lang="zh-TW" sz="2000" b="0" i="0" u="none" strike="noStrike" spc="-30" baseline="0">
                          <a:latin typeface="Times New Roman"/>
                          <a:ea typeface="標楷體" pitchFamily="65"/>
                        </a:rPr>
                        <a:t>策略適切，解題過程完整或大致完整，且結果</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結論大致正確。</a:t>
                      </a:r>
                      <a:endParaRPr lang="en-US" sz="2000" b="0" i="0" u="none" strike="noStrike">
                        <a:latin typeface="Times New Roman"/>
                        <a:ea typeface="標楷體" pitchFamily="65"/>
                      </a:endParaRPr>
                    </a:p>
                    <a:p>
                      <a:pPr marL="360365" lvl="0" indent="-360365" algn="l">
                        <a:lnSpc>
                          <a:spcPct val="100000"/>
                        </a:lnSpc>
                        <a:spcBef>
                          <a:spcPts val="0"/>
                        </a:spcBef>
                        <a:spcAft>
                          <a:spcPts val="0"/>
                        </a:spcAft>
                        <a:buSzPct val="100000"/>
                        <a:buAutoNum type="arabicPeriod"/>
                      </a:pPr>
                      <a:r>
                        <a:rPr lang="zh-TW" sz="2000" b="0" i="0" u="none" strike="noStrike" spc="-30" baseline="0">
                          <a:latin typeface="Times New Roman"/>
                          <a:ea typeface="標楷體" pitchFamily="65"/>
                        </a:rPr>
                        <a:t>策略適切，解題步驟出現不影響解題過程的瑕疵，但呈現大致完整的推導</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推理或解釋，且結果</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結論大致正確。</a:t>
                      </a:r>
                      <a:endParaRPr lang="en-US" sz="2000" b="0" i="0" u="none" strike="noStrike">
                        <a:latin typeface="Times New Roman"/>
                        <a:ea typeface="標楷體" pitchFamily="65"/>
                      </a:endParaRPr>
                    </a:p>
                  </a:txBody>
                  <a:tcPr marL="87828" marR="87828" anchor="ctr">
                    <a:lnL w="28575" cap="flat" cmpd="sng" algn="ctr">
                      <a:solidFill>
                        <a:srgbClr val="FFFFFF"/>
                      </a:solidFill>
                      <a:prstDash val="solid"/>
                      <a:round/>
                      <a:headEnd type="none" w="med" len="med"/>
                      <a:tailEnd type="none" w="med" len="med"/>
                    </a:lnL>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18385243"/>
                  </a:ext>
                </a:extLst>
              </a:tr>
              <a:tr h="1877921">
                <a:tc>
                  <a:txBody>
                    <a:bodyPr/>
                    <a:lstStyle/>
                    <a:p>
                      <a:pPr lvl="0" algn="ctr"/>
                      <a:r>
                        <a:rPr lang="zh-TW" sz="2400" b="0" baseline="0">
                          <a:solidFill>
                            <a:srgbClr val="FF0000"/>
                          </a:solidFill>
                          <a:latin typeface="Times New Roman"/>
                          <a:ea typeface="標楷體"/>
                          <a:cs typeface="Times New Roman"/>
                        </a:rPr>
                        <a:t>二級分</a:t>
                      </a:r>
                      <a:endParaRPr lang="en-US" sz="2400" b="1" baseline="0">
                        <a:solidFill>
                          <a:srgbClr val="FF0000"/>
                        </a:solidFill>
                        <a:latin typeface="Times New Roman"/>
                        <a:ea typeface="標楷體"/>
                        <a:cs typeface="Times New Roman"/>
                      </a:endParaRPr>
                    </a:p>
                  </a:txBody>
                  <a:tcPr marL="87828" marR="87828" anchor="ctr">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342900" lvl="0" indent="-342900">
                        <a:buSzPct val="100000"/>
                        <a:buAutoNum type="arabicPeriod"/>
                      </a:pPr>
                      <a:r>
                        <a:rPr lang="zh-TW" sz="2000" b="0" i="0" u="none" strike="noStrike" spc="-30" baseline="0">
                          <a:latin typeface="Times New Roman"/>
                          <a:ea typeface="標楷體" pitchFamily="65"/>
                        </a:rPr>
                        <a:t>策略適切或方向正確，解題過程不完整，部分步驟缺乏合理性，但結果</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結論大致正確。</a:t>
                      </a:r>
                      <a:endParaRPr lang="en-US" sz="2000" b="0" i="0" u="none" strike="noStrike" spc="-30" baseline="0">
                        <a:latin typeface="Times New Roman"/>
                        <a:ea typeface="標楷體" pitchFamily="65"/>
                      </a:endParaRPr>
                    </a:p>
                    <a:p>
                      <a:pPr marL="342900" lvl="0" indent="-342900">
                        <a:buSzPct val="100000"/>
                        <a:buAutoNum type="arabicPeriod"/>
                      </a:pPr>
                      <a:r>
                        <a:rPr lang="zh-TW" sz="2000" b="0" i="0" u="none" strike="noStrike" spc="-30" baseline="0">
                          <a:latin typeface="Times New Roman"/>
                          <a:ea typeface="標楷體" pitchFamily="65"/>
                        </a:rPr>
                        <a:t>策略適切或方向正確，解題過程大致完整但出現錯誤，結果</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結論合理。</a:t>
                      </a:r>
                      <a:endParaRPr lang="en-US" sz="2000" spc="-30" baseline="0">
                        <a:latin typeface="Times New Roman"/>
                        <a:ea typeface="標楷體" pitchFamily="65"/>
                        <a:cs typeface="Times New Roman"/>
                      </a:endParaRPr>
                    </a:p>
                    <a:p>
                      <a:pPr marL="342900" lvl="0" indent="-342900">
                        <a:buSzPct val="100000"/>
                        <a:buAutoNum type="arabicPeriod"/>
                      </a:pPr>
                      <a:r>
                        <a:rPr lang="zh-TW" sz="2000" b="0" i="0" u="none" strike="noStrike" spc="-30" baseline="0">
                          <a:latin typeface="Times New Roman"/>
                          <a:ea typeface="標楷體" pitchFamily="65"/>
                        </a:rPr>
                        <a:t>策略適切或方向正確，解題過程中呈現部分重要的推導</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推理或解釋，但未得出正確的結果</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結論。</a:t>
                      </a:r>
                      <a:endParaRPr lang="en-US" sz="2000" spc="-30" baseline="0">
                        <a:latin typeface="Times New Roman"/>
                        <a:ea typeface="標楷體" pitchFamily="65"/>
                        <a:cs typeface="Times New Roman"/>
                      </a:endParaRPr>
                    </a:p>
                  </a:txBody>
                  <a:tcPr marL="87828" marR="87828" anchor="ctr">
                    <a:lnL w="28575" cap="flat" cmpd="sng" algn="ctr">
                      <a:solidFill>
                        <a:srgbClr val="FFFFFF"/>
                      </a:solidFill>
                      <a:prstDash val="solid"/>
                      <a:round/>
                      <a:headEnd type="none" w="med" len="med"/>
                      <a:tailEnd type="none" w="med" len="med"/>
                    </a:lnL>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949722162"/>
                  </a:ext>
                </a:extLst>
              </a:tr>
              <a:tr h="745089">
                <a:tc>
                  <a:txBody>
                    <a:bodyPr/>
                    <a:lstStyle/>
                    <a:p>
                      <a:pPr lvl="0" algn="ctr"/>
                      <a:r>
                        <a:rPr lang="zh-TW" sz="2400" b="0" baseline="0">
                          <a:solidFill>
                            <a:srgbClr val="FF0000"/>
                          </a:solidFill>
                          <a:latin typeface="Times New Roman"/>
                          <a:ea typeface="標楷體"/>
                          <a:cs typeface="Times New Roman"/>
                        </a:rPr>
                        <a:t>一級分</a:t>
                      </a:r>
                      <a:endParaRPr lang="en-US" sz="2400" b="1" baseline="0">
                        <a:solidFill>
                          <a:srgbClr val="FF0000"/>
                        </a:solidFill>
                        <a:latin typeface="Times New Roman"/>
                        <a:ea typeface="標楷體"/>
                        <a:cs typeface="Times New Roman"/>
                      </a:endParaRPr>
                    </a:p>
                  </a:txBody>
                  <a:tcPr marL="87828" marR="87828" anchor="ctr">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marL="331790" lvl="0" indent="-331790">
                        <a:buSzPct val="100000"/>
                        <a:buAutoNum type="arabicPeriod"/>
                      </a:pPr>
                      <a:r>
                        <a:rPr lang="zh-TW" sz="2000" b="0" i="0" u="none" strike="noStrike" spc="-30" baseline="0">
                          <a:latin typeface="Times New Roman"/>
                          <a:ea typeface="標楷體" pitchFamily="65"/>
                        </a:rPr>
                        <a:t>缺乏明確的策略，呈現部分的解題要素，但欠缺適當的推導</a:t>
                      </a:r>
                      <a:r>
                        <a:rPr lang="en-US" sz="2000" b="0" i="0" u="none" strike="noStrike" spc="-30" baseline="0">
                          <a:latin typeface="Times New Roman"/>
                          <a:ea typeface="標楷體" pitchFamily="65"/>
                        </a:rPr>
                        <a:t>/</a:t>
                      </a:r>
                      <a:r>
                        <a:rPr lang="zh-TW" sz="2000" b="0" i="0" u="none" strike="noStrike" spc="-30" baseline="0">
                          <a:latin typeface="Times New Roman"/>
                          <a:ea typeface="標楷體" pitchFamily="65"/>
                        </a:rPr>
                        <a:t>推理或解釋。</a:t>
                      </a:r>
                      <a:endParaRPr lang="zh-TW" sz="2000">
                        <a:latin typeface="Times New Roman"/>
                        <a:ea typeface="標楷體" pitchFamily="65"/>
                      </a:endParaRPr>
                    </a:p>
                  </a:txBody>
                  <a:tcPr marL="87828" marR="87828" anchor="ctr">
                    <a:lnL w="28575" cap="flat" cmpd="sng" algn="ctr">
                      <a:solidFill>
                        <a:srgbClr val="FFFFFF"/>
                      </a:solidFill>
                      <a:prstDash val="solid"/>
                      <a:round/>
                      <a:headEnd type="none" w="med" len="med"/>
                      <a:tailEnd type="none" w="med" len="med"/>
                    </a:lnL>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96683199"/>
                  </a:ext>
                </a:extLst>
              </a:tr>
              <a:tr h="656950">
                <a:tc>
                  <a:txBody>
                    <a:bodyPr/>
                    <a:lstStyle/>
                    <a:p>
                      <a:pPr lvl="0" algn="ctr"/>
                      <a:r>
                        <a:rPr lang="zh-TW" sz="2400" b="0" baseline="0">
                          <a:solidFill>
                            <a:srgbClr val="FF0000"/>
                          </a:solidFill>
                          <a:latin typeface="Times New Roman"/>
                          <a:ea typeface="標楷體"/>
                          <a:cs typeface="Times New Roman"/>
                        </a:rPr>
                        <a:t>零級分</a:t>
                      </a:r>
                      <a:endParaRPr lang="en-US" sz="2400" b="1" baseline="0">
                        <a:solidFill>
                          <a:srgbClr val="FF0000"/>
                        </a:solidFill>
                        <a:latin typeface="Times New Roman"/>
                        <a:ea typeface="標楷體"/>
                        <a:cs typeface="Times New Roman"/>
                      </a:endParaRPr>
                    </a:p>
                  </a:txBody>
                  <a:tcPr marL="87828" marR="87828" anchor="ctr">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tcPr>
                </a:tc>
                <a:tc>
                  <a:txBody>
                    <a:bodyPr/>
                    <a:lstStyle/>
                    <a:p>
                      <a:pPr marL="360365" lvl="0" indent="-360365">
                        <a:buSzPct val="100000"/>
                        <a:buAutoNum type="arabicPeriod"/>
                      </a:pPr>
                      <a:r>
                        <a:rPr lang="zh-TW" sz="2000" spc="-30" baseline="0">
                          <a:latin typeface="Times New Roman"/>
                          <a:ea typeface="標楷體" pitchFamily="65"/>
                          <a:cs typeface="Times New Roman"/>
                        </a:rPr>
                        <a:t>策略模糊不清；解題過程空白或與題目無關。</a:t>
                      </a:r>
                      <a:endParaRPr lang="en-US" sz="2000" spc="-30" baseline="0">
                        <a:latin typeface="Times New Roman"/>
                        <a:ea typeface="標楷體" pitchFamily="65"/>
                        <a:cs typeface="Times New Roman"/>
                      </a:endParaRPr>
                    </a:p>
                  </a:txBody>
                  <a:tcPr marL="87828" marR="87828" anchor="ctr">
                    <a:lnL w="28575" cap="flat" cmpd="sng" algn="ctr">
                      <a:solidFill>
                        <a:srgbClr val="FFFFFF"/>
                      </a:solidFill>
                      <a:prstDash val="solid"/>
                      <a:round/>
                      <a:headEnd type="none" w="med" len="med"/>
                      <a:tailEnd type="none" w="med" len="med"/>
                    </a:lnL>
                    <a:lnT w="28575"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2783602716"/>
                  </a:ext>
                </a:extLst>
              </a:tr>
            </a:tbl>
          </a:graphicData>
        </a:graphic>
      </p:graphicFrame>
      <p:sp>
        <p:nvSpPr>
          <p:cNvPr id="4" name="投影片編號版面配置區 1">
            <a:extLst>
              <a:ext uri="{FF2B5EF4-FFF2-40B4-BE49-F238E27FC236}">
                <a16:creationId xmlns:a16="http://schemas.microsoft.com/office/drawing/2014/main" id="{E5EB95DF-CCCE-77C8-DDB6-44DAA08D197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9F84E3E-75B2-4F3B-B4A6-C9BF24C412B8}" type="slidenum">
              <a:t>47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name="Slide555">
    <p:spTree>
      <p:nvGrpSpPr>
        <p:cNvPr id="1" name=""/>
        <p:cNvGrpSpPr/>
        <p:nvPr/>
      </p:nvGrpSpPr>
      <p:grpSpPr>
        <a:xfrm>
          <a:off x="0" y="0"/>
          <a:ext cx="0" cy="0"/>
          <a:chOff x="0" y="0"/>
          <a:chExt cx="0" cy="0"/>
        </a:xfrm>
      </p:grpSpPr>
      <p:pic>
        <p:nvPicPr>
          <p:cNvPr id="2" name="圖片 6">
            <a:extLst>
              <a:ext uri="{FF2B5EF4-FFF2-40B4-BE49-F238E27FC236}">
                <a16:creationId xmlns:a16="http://schemas.microsoft.com/office/drawing/2014/main" id="{FF89FD2A-47F1-EA79-21BE-DF8A7DC0E743}"/>
              </a:ext>
            </a:extLst>
          </p:cNvPr>
          <p:cNvPicPr>
            <a:picLocks noChangeAspect="1"/>
          </p:cNvPicPr>
          <p:nvPr/>
        </p:nvPicPr>
        <p:blipFill>
          <a:blip r:embed="rId2"/>
          <a:srcRect b="2508"/>
          <a:stretch>
            <a:fillRect/>
          </a:stretch>
        </p:blipFill>
        <p:spPr>
          <a:xfrm>
            <a:off x="3766495" y="0"/>
            <a:ext cx="4978176" cy="6858000"/>
          </a:xfrm>
          <a:prstGeom prst="rect">
            <a:avLst/>
          </a:prstGeom>
          <a:noFill/>
          <a:ln cap="flat">
            <a:noFill/>
          </a:ln>
        </p:spPr>
      </p:pic>
      <p:sp>
        <p:nvSpPr>
          <p:cNvPr id="3" name="圓角矩形 6">
            <a:extLst>
              <a:ext uri="{FF2B5EF4-FFF2-40B4-BE49-F238E27FC236}">
                <a16:creationId xmlns:a16="http://schemas.microsoft.com/office/drawing/2014/main" id="{C57B6C6C-F5B7-24E3-B88D-31CD65CCA75F}"/>
              </a:ext>
            </a:extLst>
          </p:cNvPr>
          <p:cNvSpPr/>
          <p:nvPr/>
        </p:nvSpPr>
        <p:spPr>
          <a:xfrm>
            <a:off x="8417573" y="2720678"/>
            <a:ext cx="3145673" cy="193955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8FAADC">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Times New Roman" pitchFamily="18"/>
                <a:ea typeface="標楷體" pitchFamily="65"/>
                <a:cs typeface="Times New Roman" pitchFamily="18"/>
              </a:rPr>
              <a:t> </a:t>
            </a:r>
            <a:r>
              <a:rPr lang="zh-TW" sz="2000" b="0" i="0" u="none" strike="noStrike" kern="0" cap="none" spc="0" baseline="0">
                <a:solidFill>
                  <a:srgbClr val="000000"/>
                </a:solidFill>
                <a:uFillTx/>
                <a:latin typeface="Times New Roman" pitchFamily="18"/>
                <a:ea typeface="標楷體" pitchFamily="65"/>
                <a:cs typeface="Times New Roman" pitchFamily="18"/>
              </a:rPr>
              <a:t>非選擇題作答區每格</a:t>
            </a:r>
            <a:endParaRPr lang="en-US" sz="2000" b="0" i="0" u="none" strike="noStrike" kern="0" cap="none" spc="0" baseline="0">
              <a:solidFill>
                <a:srgbClr val="000000"/>
              </a:solidFill>
              <a:uFillTx/>
              <a:latin typeface="Times New Roman" pitchFamily="18"/>
              <a:ea typeface="標楷體" pitchFamily="65"/>
              <a:cs typeface="Times New Roman" pitchFamily="18"/>
            </a:endParaRPr>
          </a:p>
          <a:p>
            <a:pPr marL="79196" marR="0" lvl="0" indent="73819" algn="l" defTabSz="6858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cs typeface="Times New Roman" pitchFamily="18"/>
              </a:rPr>
              <a:t>大小為</a:t>
            </a:r>
            <a:r>
              <a:rPr lang="en-US" sz="2000" b="0" i="0" u="none" strike="noStrike" kern="0" cap="none" spc="0" baseline="0">
                <a:solidFill>
                  <a:srgbClr val="000000"/>
                </a:solidFill>
                <a:uFillTx/>
                <a:latin typeface="Times New Roman" pitchFamily="18"/>
                <a:ea typeface="標楷體" pitchFamily="65"/>
                <a:cs typeface="Times New Roman" pitchFamily="18"/>
              </a:rPr>
              <a:t> </a:t>
            </a:r>
            <a:r>
              <a:rPr lang="en-US" sz="2000" b="1" i="0" u="sng" strike="noStrike" kern="0" cap="none" spc="0" baseline="0">
                <a:solidFill>
                  <a:srgbClr val="000000"/>
                </a:solidFill>
                <a:uFillTx/>
                <a:latin typeface="Times New Roman" pitchFamily="18"/>
                <a:ea typeface="標楷體" pitchFamily="65"/>
                <a:cs typeface="Times New Roman" pitchFamily="18"/>
              </a:rPr>
              <a:t>12cm*12cm</a:t>
            </a:r>
          </a:p>
          <a:p>
            <a:pPr marL="96441" marR="0" lvl="0" indent="-96441" algn="l" defTabSz="685800" rtl="0" fontAlgn="auto" hangingPunct="0">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Times New Roman" pitchFamily="18"/>
                <a:ea typeface="標楷體" pitchFamily="65"/>
                <a:cs typeface="Times New Roman" pitchFamily="18"/>
              </a:rPr>
              <a:t> </a:t>
            </a:r>
            <a:r>
              <a:rPr lang="zh-TW" sz="2000" b="0" i="0" u="none" strike="noStrike" kern="0" cap="none" spc="0" baseline="0">
                <a:solidFill>
                  <a:srgbClr val="000000"/>
                </a:solidFill>
                <a:uFillTx/>
                <a:latin typeface="Times New Roman" pitchFamily="18"/>
                <a:ea typeface="標楷體" pitchFamily="65"/>
                <a:cs typeface="Times New Roman" pitchFamily="18"/>
              </a:rPr>
              <a:t>注意對應題號</a:t>
            </a:r>
            <a:endParaRPr lang="en-US" sz="2000" b="0" i="0" u="none" strike="noStrike" kern="0" cap="none" spc="0" baseline="0">
              <a:solidFill>
                <a:srgbClr val="000000"/>
              </a:solidFill>
              <a:uFillTx/>
              <a:latin typeface="Times New Roman" pitchFamily="18"/>
              <a:ea typeface="標楷體" pitchFamily="65"/>
              <a:cs typeface="Times New Roman" pitchFamily="18"/>
            </a:endParaRPr>
          </a:p>
          <a:p>
            <a:pPr marL="0" marR="0" lvl="0" indent="0" algn="l" defTabSz="685800" rtl="0" fontAlgn="auto" hangingPunct="0">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a:solidFill>
                  <a:srgbClr val="000000"/>
                </a:solidFill>
                <a:uFillTx/>
                <a:latin typeface="Times New Roman" pitchFamily="18"/>
                <a:ea typeface="標楷體" pitchFamily="65"/>
                <a:cs typeface="Times New Roman" pitchFamily="18"/>
              </a:rPr>
              <a:t> </a:t>
            </a:r>
            <a:r>
              <a:rPr lang="zh-TW" sz="2000" b="0" i="0" u="none" strike="noStrike" kern="0" cap="none" spc="0" baseline="0">
                <a:solidFill>
                  <a:srgbClr val="000000"/>
                </a:solidFill>
                <a:uFillTx/>
                <a:latin typeface="Times New Roman" pitchFamily="18"/>
                <a:ea typeface="標楷體" pitchFamily="65"/>
                <a:cs typeface="Times New Roman" pitchFamily="18"/>
              </a:rPr>
              <a:t>需以</a:t>
            </a:r>
            <a:r>
              <a:rPr lang="zh-TW" sz="2000" b="1" i="0" u="sng" strike="noStrike" kern="0" cap="none" spc="0" baseline="0">
                <a:solidFill>
                  <a:srgbClr val="000000"/>
                </a:solidFill>
                <a:uFillTx/>
                <a:latin typeface="Times New Roman" pitchFamily="18"/>
                <a:ea typeface="標楷體" pitchFamily="65"/>
                <a:cs typeface="Times New Roman" pitchFamily="18"/>
              </a:rPr>
              <a:t>黑色墨水的筆</a:t>
            </a:r>
            <a:r>
              <a:rPr lang="zh-TW" sz="2000" b="0" i="0" u="none" strike="noStrike" kern="0" cap="none" spc="0" baseline="0">
                <a:solidFill>
                  <a:srgbClr val="000000"/>
                </a:solidFill>
                <a:uFillTx/>
                <a:latin typeface="Times New Roman" pitchFamily="18"/>
                <a:ea typeface="標楷體" pitchFamily="65"/>
                <a:cs typeface="Times New Roman" pitchFamily="18"/>
              </a:rPr>
              <a:t>書寫</a:t>
            </a:r>
          </a:p>
        </p:txBody>
      </p:sp>
      <p:pic>
        <p:nvPicPr>
          <p:cNvPr id="4" name="圖片 8">
            <a:extLst>
              <a:ext uri="{FF2B5EF4-FFF2-40B4-BE49-F238E27FC236}">
                <a16:creationId xmlns:a16="http://schemas.microsoft.com/office/drawing/2014/main" id="{88F6B7EE-8FF1-4711-3C7C-60B709B99031}"/>
              </a:ext>
            </a:extLst>
          </p:cNvPr>
          <p:cNvPicPr>
            <a:picLocks noChangeAspect="1"/>
          </p:cNvPicPr>
          <p:nvPr/>
        </p:nvPicPr>
        <p:blipFill>
          <a:blip r:embed="rId3"/>
          <a:stretch>
            <a:fillRect/>
          </a:stretch>
        </p:blipFill>
        <p:spPr>
          <a:xfrm rot="21037635">
            <a:off x="7949675" y="4482910"/>
            <a:ext cx="675183" cy="463564"/>
          </a:xfrm>
          <a:prstGeom prst="rect">
            <a:avLst/>
          </a:prstGeom>
          <a:noFill/>
          <a:ln cap="flat">
            <a:noFill/>
          </a:ln>
        </p:spPr>
      </p:pic>
      <p:pic>
        <p:nvPicPr>
          <p:cNvPr id="5" name="圖片 8">
            <a:extLst>
              <a:ext uri="{FF2B5EF4-FFF2-40B4-BE49-F238E27FC236}">
                <a16:creationId xmlns:a16="http://schemas.microsoft.com/office/drawing/2014/main" id="{B424BC2E-10CA-0B62-1815-20E9D26AB48C}"/>
              </a:ext>
            </a:extLst>
          </p:cNvPr>
          <p:cNvPicPr>
            <a:picLocks noChangeAspect="1"/>
          </p:cNvPicPr>
          <p:nvPr/>
        </p:nvPicPr>
        <p:blipFill>
          <a:blip r:embed="rId3"/>
          <a:stretch>
            <a:fillRect/>
          </a:stretch>
        </p:blipFill>
        <p:spPr>
          <a:xfrm rot="3755601">
            <a:off x="7938594" y="2593451"/>
            <a:ext cx="635005" cy="435976"/>
          </a:xfrm>
          <a:prstGeom prst="rect">
            <a:avLst/>
          </a:prstGeom>
          <a:noFill/>
          <a:ln cap="flat">
            <a:noFill/>
          </a:ln>
        </p:spPr>
      </p:pic>
      <p:sp>
        <p:nvSpPr>
          <p:cNvPr id="6" name="圓角矩形 6">
            <a:extLst>
              <a:ext uri="{FF2B5EF4-FFF2-40B4-BE49-F238E27FC236}">
                <a16:creationId xmlns:a16="http://schemas.microsoft.com/office/drawing/2014/main" id="{7197B23E-110C-525D-9277-F7F767C7883F}"/>
              </a:ext>
            </a:extLst>
          </p:cNvPr>
          <p:cNvSpPr/>
          <p:nvPr/>
        </p:nvSpPr>
        <p:spPr>
          <a:xfrm>
            <a:off x="1618286" y="4826943"/>
            <a:ext cx="2231547" cy="94215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8FAADC">
              <a:alpha val="70000"/>
            </a:srgbClr>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cs typeface="Times New Roman" pitchFamily="18"/>
              </a:rPr>
              <a:t>選擇題作答區，</a:t>
            </a:r>
            <a:endParaRPr lang="en-US" sz="2000" b="0" i="0" u="none" strike="noStrike" kern="0" cap="none" spc="0" baseline="0">
              <a:solidFill>
                <a:srgbClr val="000000"/>
              </a:solidFill>
              <a:uFillTx/>
              <a:latin typeface="Times New Roman" pitchFamily="18"/>
              <a:ea typeface="標楷體" pitchFamily="65"/>
              <a:cs typeface="Times New Roman" pitchFamily="18"/>
            </a:endParaRPr>
          </a:p>
          <a:p>
            <a:pPr marL="0" marR="0" lvl="0" indent="0" algn="ctr" defTabSz="6858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cs typeface="Times New Roman" pitchFamily="18"/>
              </a:rPr>
              <a:t>需以</a:t>
            </a:r>
            <a:r>
              <a:rPr lang="en-US" sz="2000" b="0" i="0" u="none" strike="noStrike" kern="0" cap="none" spc="0" baseline="0">
                <a:solidFill>
                  <a:srgbClr val="000000"/>
                </a:solidFill>
                <a:uFillTx/>
                <a:latin typeface="Times New Roman" pitchFamily="18"/>
                <a:ea typeface="標楷體" pitchFamily="65"/>
                <a:cs typeface="Times New Roman" pitchFamily="18"/>
              </a:rPr>
              <a:t>2B</a:t>
            </a:r>
            <a:r>
              <a:rPr lang="zh-TW" sz="2000" b="0" i="0" u="none" strike="noStrike" kern="0" cap="none" spc="0" baseline="0">
                <a:solidFill>
                  <a:srgbClr val="000000"/>
                </a:solidFill>
                <a:uFillTx/>
                <a:latin typeface="Times New Roman" pitchFamily="18"/>
                <a:ea typeface="標楷體" pitchFamily="65"/>
                <a:cs typeface="Times New Roman" pitchFamily="18"/>
              </a:rPr>
              <a:t>鉛筆書寫</a:t>
            </a:r>
          </a:p>
        </p:txBody>
      </p:sp>
      <p:pic>
        <p:nvPicPr>
          <p:cNvPr id="7" name="圖片 8">
            <a:extLst>
              <a:ext uri="{FF2B5EF4-FFF2-40B4-BE49-F238E27FC236}">
                <a16:creationId xmlns:a16="http://schemas.microsoft.com/office/drawing/2014/main" id="{6F0221D7-D310-8342-CB8D-1FFAC0785719}"/>
              </a:ext>
            </a:extLst>
          </p:cNvPr>
          <p:cNvPicPr>
            <a:picLocks noChangeAspect="1"/>
          </p:cNvPicPr>
          <p:nvPr/>
        </p:nvPicPr>
        <p:blipFill>
          <a:blip r:embed="rId3"/>
          <a:stretch>
            <a:fillRect/>
          </a:stretch>
        </p:blipFill>
        <p:spPr>
          <a:xfrm rot="11522399">
            <a:off x="3723044" y="4822353"/>
            <a:ext cx="512685" cy="351998"/>
          </a:xfrm>
          <a:prstGeom prst="rect">
            <a:avLst/>
          </a:prstGeom>
          <a:noFill/>
          <a:ln cap="flat">
            <a:noFill/>
          </a:ln>
        </p:spPr>
      </p:pic>
      <p:sp>
        <p:nvSpPr>
          <p:cNvPr id="8" name="標題 1">
            <a:extLst>
              <a:ext uri="{FF2B5EF4-FFF2-40B4-BE49-F238E27FC236}">
                <a16:creationId xmlns:a16="http://schemas.microsoft.com/office/drawing/2014/main" id="{518C1D64-A052-61EB-347B-E3C54E6D23A2}"/>
              </a:ext>
            </a:extLst>
          </p:cNvPr>
          <p:cNvSpPr txBox="1"/>
          <p:nvPr/>
        </p:nvSpPr>
        <p:spPr>
          <a:xfrm>
            <a:off x="390613" y="579080"/>
            <a:ext cx="1108079" cy="6024560"/>
          </a:xfrm>
          <a:prstGeom prst="rect">
            <a:avLst/>
          </a:prstGeom>
          <a:noFill/>
          <a:ln cap="flat">
            <a:noFill/>
          </a:ln>
        </p:spPr>
        <p:txBody>
          <a:bodyPr vert="eaVert" wrap="square" lIns="91440" tIns="45720" rIns="91440" bIns="45720" anchor="ctr" anchorCtr="1" compatLnSpc="1">
            <a:noAutofit/>
          </a:bodyPr>
          <a:lstStyle/>
          <a:p>
            <a:pPr marL="0" marR="0" lvl="0" indent="0" algn="ctr" defTabSz="685800" rtl="0" fontAlgn="auto" hangingPunct="0">
              <a:lnSpc>
                <a:spcPct val="90000"/>
              </a:lnSpc>
              <a:spcBef>
                <a:spcPts val="0"/>
              </a:spcBef>
              <a:spcAft>
                <a:spcPts val="0"/>
              </a:spcAft>
              <a:buNone/>
              <a:tabLst/>
              <a:defRPr sz="1800" b="0" i="0" u="none" strike="noStrike" kern="0" cap="none" spc="0" baseline="0">
                <a:solidFill>
                  <a:srgbClr val="000000"/>
                </a:solidFill>
                <a:uFillTx/>
              </a:defRPr>
            </a:pPr>
            <a:r>
              <a:rPr lang="zh-TW" sz="4800" b="1" i="0" u="none" strike="noStrike" kern="0" cap="none" spc="0" baseline="0">
                <a:solidFill>
                  <a:srgbClr val="000000"/>
                </a:solidFill>
                <a:uFillTx/>
                <a:latin typeface="Times New Roman" pitchFamily="18"/>
                <a:ea typeface="標楷體" pitchFamily="65"/>
                <a:cs typeface="Times New Roman" pitchFamily="18"/>
              </a:rPr>
              <a:t>答 案 卷 樣 式</a:t>
            </a:r>
          </a:p>
        </p:txBody>
      </p:sp>
      <p:sp>
        <p:nvSpPr>
          <p:cNvPr id="9" name="投影片編號版面配置區 1">
            <a:extLst>
              <a:ext uri="{FF2B5EF4-FFF2-40B4-BE49-F238E27FC236}">
                <a16:creationId xmlns:a16="http://schemas.microsoft.com/office/drawing/2014/main" id="{20448228-8368-BD0B-F525-0140C9354AA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413762-31DA-4F13-B60E-F9F777693950}" type="slidenum">
              <a:t>48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name="Slide452">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BCDA1F-430D-7174-AC3A-1231C8FF5097}"/>
              </a:ext>
            </a:extLst>
          </p:cNvPr>
          <p:cNvSpPr txBox="1">
            <a:spLocks noGrp="1"/>
          </p:cNvSpPr>
          <p:nvPr>
            <p:ph type="title"/>
          </p:nvPr>
        </p:nvSpPr>
        <p:spPr/>
        <p:txBody>
          <a:bodyPr anchorCtr="1"/>
          <a:lstStyle/>
          <a:p>
            <a:pPr lvl="0" algn="ctr"/>
            <a:r>
              <a:rPr lang="zh-TW" sz="4800" b="1">
                <a:latin typeface="標楷體" pitchFamily="65"/>
                <a:ea typeface="標楷體" pitchFamily="65"/>
              </a:rPr>
              <a:t>作答注意事項</a:t>
            </a:r>
            <a:r>
              <a:rPr lang="en-US" sz="4800" b="1">
                <a:latin typeface="標楷體" pitchFamily="65"/>
                <a:ea typeface="標楷體" pitchFamily="65"/>
              </a:rPr>
              <a:t>(</a:t>
            </a:r>
            <a:r>
              <a:rPr lang="zh-TW" sz="4800" b="1">
                <a:latin typeface="標楷體" pitchFamily="65"/>
                <a:ea typeface="標楷體" pitchFamily="65"/>
              </a:rPr>
              <a:t>一</a:t>
            </a:r>
            <a:r>
              <a:rPr lang="en-US" sz="4800" b="1">
                <a:latin typeface="標楷體" pitchFamily="65"/>
                <a:ea typeface="標楷體" pitchFamily="65"/>
              </a:rPr>
              <a:t>)</a:t>
            </a:r>
          </a:p>
        </p:txBody>
      </p:sp>
      <p:sp>
        <p:nvSpPr>
          <p:cNvPr id="3" name="內容版面配置區 2">
            <a:extLst>
              <a:ext uri="{FF2B5EF4-FFF2-40B4-BE49-F238E27FC236}">
                <a16:creationId xmlns:a16="http://schemas.microsoft.com/office/drawing/2014/main" id="{66FE75E6-55F7-1C14-08E2-75ADDFFB4DA5}"/>
              </a:ext>
            </a:extLst>
          </p:cNvPr>
          <p:cNvSpPr txBox="1">
            <a:spLocks noGrp="1"/>
          </p:cNvSpPr>
          <p:nvPr>
            <p:ph type="body" idx="4294967295"/>
          </p:nvPr>
        </p:nvSpPr>
        <p:spPr>
          <a:xfrm>
            <a:off x="913650" y="1663851"/>
            <a:ext cx="10585451" cy="4444998"/>
          </a:xfrm>
        </p:spPr>
        <p:txBody>
          <a:bodyPr/>
          <a:lstStyle/>
          <a:p>
            <a:pPr marL="534988" lvl="0" indent="-534988">
              <a:buSzPts val="3199"/>
              <a:buBlip>
                <a:blip r:embed="rId2"/>
              </a:buBlip>
            </a:pPr>
            <a:r>
              <a:rPr lang="zh-TW" sz="3200">
                <a:latin typeface="標楷體" pitchFamily="65"/>
                <a:ea typeface="標楷體" pitchFamily="65"/>
                <a:cs typeface="Times New Roman"/>
              </a:rPr>
              <a:t>只寫答案而</a:t>
            </a:r>
            <a:r>
              <a:rPr lang="zh-TW" sz="3200">
                <a:highlight>
                  <a:srgbClr val="CEE1F2"/>
                </a:highlight>
                <a:latin typeface="標楷體" pitchFamily="65"/>
                <a:ea typeface="標楷體" pitchFamily="65"/>
                <a:cs typeface="Times New Roman"/>
              </a:rPr>
              <a:t>無計算過程或說明</a:t>
            </a:r>
            <a:r>
              <a:rPr lang="zh-TW" sz="3200">
                <a:latin typeface="標楷體" pitchFamily="65"/>
                <a:ea typeface="標楷體" pitchFamily="65"/>
                <a:cs typeface="Times New Roman"/>
              </a:rPr>
              <a:t>，無法判斷其「擬定策略」與「表達過程」能力，該題</a:t>
            </a:r>
            <a:r>
              <a:rPr lang="zh-TW" sz="3200">
                <a:highlight>
                  <a:srgbClr val="CEE1F2"/>
                </a:highlight>
                <a:latin typeface="標楷體" pitchFamily="65"/>
                <a:ea typeface="標楷體" pitchFamily="65"/>
                <a:cs typeface="Times New Roman"/>
              </a:rPr>
              <a:t>以零級分計</a:t>
            </a:r>
            <a:r>
              <a:rPr lang="zh-TW" sz="3200">
                <a:latin typeface="標楷體" pitchFamily="65"/>
                <a:ea typeface="標楷體" pitchFamily="65"/>
                <a:cs typeface="Times New Roman"/>
              </a:rPr>
              <a:t>。</a:t>
            </a:r>
            <a:endParaRPr lang="en-US" sz="3200">
              <a:latin typeface="標楷體" pitchFamily="65"/>
              <a:ea typeface="標楷體" pitchFamily="65"/>
              <a:cs typeface="Times New Roman"/>
            </a:endParaRPr>
          </a:p>
          <a:p>
            <a:pPr lvl="0">
              <a:spcBef>
                <a:spcPts val="3000"/>
              </a:spcBef>
              <a:buSzPts val="3199"/>
              <a:buBlip>
                <a:blip r:embed="rId2"/>
              </a:buBlip>
            </a:pPr>
            <a:r>
              <a:rPr lang="zh-TW" sz="3200">
                <a:latin typeface="標楷體" pitchFamily="65"/>
                <a:ea typeface="標楷體" pitchFamily="65"/>
                <a:cs typeface="Times New Roman" pitchFamily="18"/>
              </a:rPr>
              <a:t>使用</a:t>
            </a:r>
            <a:r>
              <a:rPr lang="zh-TW" sz="3200">
                <a:highlight>
                  <a:srgbClr val="CEE1F2"/>
                </a:highlight>
                <a:latin typeface="標楷體" pitchFamily="65"/>
                <a:ea typeface="標楷體" pitchFamily="65"/>
                <a:cs typeface="Times New Roman" pitchFamily="18"/>
              </a:rPr>
              <a:t>黑色墨水</a:t>
            </a:r>
            <a:r>
              <a:rPr lang="zh-TW" sz="3200">
                <a:latin typeface="標楷體" pitchFamily="65"/>
                <a:ea typeface="標楷體" pitchFamily="65"/>
                <a:cs typeface="Times New Roman" pitchFamily="18"/>
              </a:rPr>
              <a:t>的筆，</a:t>
            </a:r>
            <a:r>
              <a:rPr lang="zh-TW" sz="3200">
                <a:highlight>
                  <a:srgbClr val="CEE1F2"/>
                </a:highlight>
                <a:latin typeface="標楷體" pitchFamily="65"/>
                <a:ea typeface="標楷體" pitchFamily="65"/>
                <a:cs typeface="Times New Roman" pitchFamily="18"/>
              </a:rPr>
              <a:t>在規定的作答區內書寫</a:t>
            </a:r>
            <a:r>
              <a:rPr lang="zh-TW" sz="3200">
                <a:latin typeface="標楷體" pitchFamily="65"/>
                <a:ea typeface="標楷體" pitchFamily="65"/>
                <a:cs typeface="Times New Roman"/>
              </a:rPr>
              <a:t>。</a:t>
            </a:r>
            <a:endParaRPr lang="en-US" sz="3200">
              <a:latin typeface="標楷體" pitchFamily="65"/>
              <a:ea typeface="標楷體" pitchFamily="65"/>
              <a:cs typeface="Times New Roman" pitchFamily="18"/>
            </a:endParaRPr>
          </a:p>
          <a:p>
            <a:pPr marL="803272" lvl="1" indent="-360365">
              <a:spcBef>
                <a:spcPts val="1200"/>
              </a:spcBef>
            </a:pPr>
            <a:r>
              <a:rPr lang="zh-TW" sz="2800">
                <a:latin typeface="標楷體" pitchFamily="65"/>
                <a:ea typeface="標楷體" pitchFamily="65"/>
                <a:cs typeface="Times New Roman" pitchFamily="18"/>
              </a:rPr>
              <a:t>若作答超出作答區，</a:t>
            </a:r>
            <a:r>
              <a:rPr lang="zh-TW" sz="2800">
                <a:latin typeface="標楷體" pitchFamily="65"/>
                <a:ea typeface="標楷體" pitchFamily="65"/>
              </a:rPr>
              <a:t>僅以作答區內之內容進行評分</a:t>
            </a:r>
            <a:r>
              <a:rPr lang="zh-TW" sz="2800">
                <a:latin typeface="標楷體" pitchFamily="65"/>
                <a:ea typeface="標楷體" pitchFamily="65"/>
                <a:cs typeface="Times New Roman" pitchFamily="18"/>
              </a:rPr>
              <a:t>。</a:t>
            </a:r>
            <a:endParaRPr lang="en-US" sz="2800">
              <a:latin typeface="標楷體" pitchFamily="65"/>
              <a:ea typeface="標楷體" pitchFamily="65"/>
              <a:cs typeface="Times New Roman" pitchFamily="18"/>
            </a:endParaRPr>
          </a:p>
          <a:p>
            <a:pPr marL="803272" lvl="1" indent="-360365">
              <a:spcBef>
                <a:spcPts val="1200"/>
              </a:spcBef>
            </a:pPr>
            <a:r>
              <a:rPr lang="zh-TW" sz="2800">
                <a:latin typeface="標楷體" pitchFamily="65"/>
                <a:ea typeface="標楷體" pitchFamily="65"/>
                <a:cs typeface="Times New Roman" pitchFamily="18"/>
              </a:rPr>
              <a:t>學生可先行</a:t>
            </a:r>
            <a:r>
              <a:rPr lang="zh-TW" sz="2800">
                <a:latin typeface="標楷體" pitchFamily="65"/>
                <a:ea typeface="標楷體" pitchFamily="65"/>
              </a:rPr>
              <a:t>規劃作答方式</a:t>
            </a:r>
            <a:r>
              <a:rPr lang="zh-TW" sz="2800">
                <a:latin typeface="標楷體" pitchFamily="65"/>
                <a:ea typeface="標楷體" pitchFamily="65"/>
                <a:cs typeface="Times New Roman" pitchFamily="18"/>
              </a:rPr>
              <a:t>避免超出作答區。</a:t>
            </a:r>
            <a:endParaRPr lang="en-US" sz="2800">
              <a:latin typeface="標楷體" pitchFamily="65"/>
              <a:ea typeface="標楷體" pitchFamily="65"/>
              <a:cs typeface="Times New Roman" pitchFamily="18"/>
            </a:endParaRPr>
          </a:p>
        </p:txBody>
      </p:sp>
      <p:sp>
        <p:nvSpPr>
          <p:cNvPr id="4" name="投影片編號版面配置區 1">
            <a:extLst>
              <a:ext uri="{FF2B5EF4-FFF2-40B4-BE49-F238E27FC236}">
                <a16:creationId xmlns:a16="http://schemas.microsoft.com/office/drawing/2014/main" id="{057E4C40-7579-EEF0-8AFD-DD198A75437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1BCB76-BAAC-4742-B0E3-9D47C7745936}" type="slidenum">
              <a:t>49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528">
    <p:spTree>
      <p:nvGrpSpPr>
        <p:cNvPr id="1" name=""/>
        <p:cNvGrpSpPr/>
        <p:nvPr/>
      </p:nvGrpSpPr>
      <p:grpSpPr>
        <a:xfrm>
          <a:off x="0" y="0"/>
          <a:ext cx="0" cy="0"/>
          <a:chOff x="0" y="0"/>
          <a:chExt cx="0" cy="0"/>
        </a:xfrm>
      </p:grpSpPr>
      <p:grpSp>
        <p:nvGrpSpPr>
          <p:cNvPr id="2" name="群組 13333">
            <a:extLst>
              <a:ext uri="{FF2B5EF4-FFF2-40B4-BE49-F238E27FC236}">
                <a16:creationId xmlns:a16="http://schemas.microsoft.com/office/drawing/2014/main" id="{C9ECB430-38FD-7945-C2F5-825E0DCA4CE2}"/>
              </a:ext>
            </a:extLst>
          </p:cNvPr>
          <p:cNvGrpSpPr/>
          <p:nvPr/>
        </p:nvGrpSpPr>
        <p:grpSpPr>
          <a:xfrm>
            <a:off x="660644" y="628604"/>
            <a:ext cx="2519363" cy="5953128"/>
            <a:chOff x="660644" y="628604"/>
            <a:chExt cx="2519363" cy="5953128"/>
          </a:xfrm>
        </p:grpSpPr>
        <p:sp>
          <p:nvSpPr>
            <p:cNvPr id="3" name="矩形 15">
              <a:extLst>
                <a:ext uri="{FF2B5EF4-FFF2-40B4-BE49-F238E27FC236}">
                  <a16:creationId xmlns:a16="http://schemas.microsoft.com/office/drawing/2014/main" id="{B40049F3-47C3-1852-8FED-DB91B1E790D1}"/>
                </a:ext>
              </a:extLst>
            </p:cNvPr>
            <p:cNvSpPr/>
            <p:nvPr/>
          </p:nvSpPr>
          <p:spPr>
            <a:xfrm>
              <a:off x="1005135" y="628604"/>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決定測驗目的</a:t>
              </a:r>
            </a:p>
          </p:txBody>
        </p:sp>
        <p:sp>
          <p:nvSpPr>
            <p:cNvPr id="4" name="矩形 17">
              <a:extLst>
                <a:ext uri="{FF2B5EF4-FFF2-40B4-BE49-F238E27FC236}">
                  <a16:creationId xmlns:a16="http://schemas.microsoft.com/office/drawing/2014/main" id="{DAC6A45D-44D3-4643-9F0C-98A004C47638}"/>
                </a:ext>
              </a:extLst>
            </p:cNvPr>
            <p:cNvSpPr/>
            <p:nvPr/>
          </p:nvSpPr>
          <p:spPr>
            <a:xfrm>
              <a:off x="1005135" y="1233443"/>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建立雙向細目表</a:t>
              </a:r>
            </a:p>
          </p:txBody>
        </p:sp>
        <p:sp>
          <p:nvSpPr>
            <p:cNvPr id="5" name="矩形 19">
              <a:extLst>
                <a:ext uri="{FF2B5EF4-FFF2-40B4-BE49-F238E27FC236}">
                  <a16:creationId xmlns:a16="http://schemas.microsoft.com/office/drawing/2014/main" id="{692D89DF-671C-97BA-3826-25DE7A6656DA}"/>
                </a:ext>
              </a:extLst>
            </p:cNvPr>
            <p:cNvSpPr/>
            <p:nvPr/>
          </p:nvSpPr>
          <p:spPr>
            <a:xfrm>
              <a:off x="1005135" y="1881140"/>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選用適當的題型</a:t>
              </a:r>
            </a:p>
          </p:txBody>
        </p:sp>
        <p:sp>
          <p:nvSpPr>
            <p:cNvPr id="6" name="矩形 21">
              <a:extLst>
                <a:ext uri="{FF2B5EF4-FFF2-40B4-BE49-F238E27FC236}">
                  <a16:creationId xmlns:a16="http://schemas.microsoft.com/office/drawing/2014/main" id="{D5AC7D2C-C602-F2A5-DD06-56615775899F}"/>
                </a:ext>
              </a:extLst>
            </p:cNvPr>
            <p:cNvSpPr/>
            <p:nvPr/>
          </p:nvSpPr>
          <p:spPr>
            <a:xfrm>
              <a:off x="1005135" y="2516145"/>
              <a:ext cx="2174872" cy="719139"/>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根據命題原則</a:t>
              </a:r>
              <a:endParaRPr lang="en-US" sz="22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設計試題</a:t>
              </a:r>
            </a:p>
          </p:txBody>
        </p:sp>
        <p:sp>
          <p:nvSpPr>
            <p:cNvPr id="7" name="矩形 26">
              <a:extLst>
                <a:ext uri="{FF2B5EF4-FFF2-40B4-BE49-F238E27FC236}">
                  <a16:creationId xmlns:a16="http://schemas.microsoft.com/office/drawing/2014/main" id="{1108E0D4-8F16-6A3A-E416-B417D2335C42}"/>
                </a:ext>
              </a:extLst>
            </p:cNvPr>
            <p:cNvSpPr/>
            <p:nvPr/>
          </p:nvSpPr>
          <p:spPr>
            <a:xfrm>
              <a:off x="1003544" y="3535317"/>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試題修整與審訂</a:t>
              </a:r>
            </a:p>
          </p:txBody>
        </p:sp>
        <p:sp>
          <p:nvSpPr>
            <p:cNvPr id="8" name="矩形 30">
              <a:extLst>
                <a:ext uri="{FF2B5EF4-FFF2-40B4-BE49-F238E27FC236}">
                  <a16:creationId xmlns:a16="http://schemas.microsoft.com/office/drawing/2014/main" id="{2E63F28D-0400-9859-380D-83761A9A2E09}"/>
                </a:ext>
              </a:extLst>
            </p:cNvPr>
            <p:cNvSpPr/>
            <p:nvPr/>
          </p:nvSpPr>
          <p:spPr>
            <a:xfrm>
              <a:off x="1005135" y="4152857"/>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進行預試</a:t>
              </a:r>
            </a:p>
          </p:txBody>
        </p:sp>
        <p:sp>
          <p:nvSpPr>
            <p:cNvPr id="9" name="矩形 32">
              <a:extLst>
                <a:ext uri="{FF2B5EF4-FFF2-40B4-BE49-F238E27FC236}">
                  <a16:creationId xmlns:a16="http://schemas.microsoft.com/office/drawing/2014/main" id="{136DEEE6-E8C5-1847-1A7D-C49BD54F2F74}"/>
                </a:ext>
              </a:extLst>
            </p:cNvPr>
            <p:cNvSpPr/>
            <p:nvPr/>
          </p:nvSpPr>
          <p:spPr>
            <a:xfrm>
              <a:off x="1005135" y="4787853"/>
              <a:ext cx="2174872" cy="333371"/>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分析試題特徵</a:t>
              </a:r>
            </a:p>
          </p:txBody>
        </p:sp>
        <p:sp>
          <p:nvSpPr>
            <p:cNvPr id="10" name="矩形 34">
              <a:extLst>
                <a:ext uri="{FF2B5EF4-FFF2-40B4-BE49-F238E27FC236}">
                  <a16:creationId xmlns:a16="http://schemas.microsoft.com/office/drawing/2014/main" id="{CD5D2E15-F005-BC33-D765-565C11E393AA}"/>
                </a:ext>
              </a:extLst>
            </p:cNvPr>
            <p:cNvSpPr/>
            <p:nvPr/>
          </p:nvSpPr>
          <p:spPr>
            <a:xfrm>
              <a:off x="1005135" y="5419676"/>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進入題庫</a:t>
              </a:r>
            </a:p>
          </p:txBody>
        </p:sp>
        <p:sp>
          <p:nvSpPr>
            <p:cNvPr id="11" name="矩形 36">
              <a:extLst>
                <a:ext uri="{FF2B5EF4-FFF2-40B4-BE49-F238E27FC236}">
                  <a16:creationId xmlns:a16="http://schemas.microsoft.com/office/drawing/2014/main" id="{B0F15C85-497A-F345-8085-D9E36F1B6C1E}"/>
                </a:ext>
              </a:extLst>
            </p:cNvPr>
            <p:cNvSpPr/>
            <p:nvPr/>
          </p:nvSpPr>
          <p:spPr>
            <a:xfrm>
              <a:off x="1003544" y="6246769"/>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闈內組正式題本</a:t>
              </a:r>
            </a:p>
          </p:txBody>
        </p:sp>
        <p:cxnSp>
          <p:nvCxnSpPr>
            <p:cNvPr id="12" name="直線單箭頭接點 57">
              <a:extLst>
                <a:ext uri="{FF2B5EF4-FFF2-40B4-BE49-F238E27FC236}">
                  <a16:creationId xmlns:a16="http://schemas.microsoft.com/office/drawing/2014/main" id="{45E8A2A2-2DF6-B77E-4797-D4B9CAC93DFA}"/>
                </a:ext>
              </a:extLst>
            </p:cNvPr>
            <p:cNvCxnSpPr/>
            <p:nvPr/>
          </p:nvCxnSpPr>
          <p:spPr>
            <a:xfrm>
              <a:off x="2076693" y="988969"/>
              <a:ext cx="0" cy="222245"/>
            </a:xfrm>
            <a:prstGeom prst="straightConnector1">
              <a:avLst/>
            </a:prstGeom>
            <a:noFill/>
            <a:ln w="19046" cap="flat">
              <a:solidFill>
                <a:srgbClr val="000000"/>
              </a:solidFill>
              <a:prstDash val="solid"/>
              <a:miter/>
              <a:tailEnd type="arrow"/>
            </a:ln>
          </p:spPr>
        </p:cxnSp>
        <p:cxnSp>
          <p:nvCxnSpPr>
            <p:cNvPr id="13" name="直線單箭頭接點 74">
              <a:extLst>
                <a:ext uri="{FF2B5EF4-FFF2-40B4-BE49-F238E27FC236}">
                  <a16:creationId xmlns:a16="http://schemas.microsoft.com/office/drawing/2014/main" id="{3AB798D7-F321-78EB-978C-0CE74CE94A8C}"/>
                </a:ext>
              </a:extLst>
            </p:cNvPr>
            <p:cNvCxnSpPr/>
            <p:nvPr/>
          </p:nvCxnSpPr>
          <p:spPr>
            <a:xfrm>
              <a:off x="2076693" y="1623965"/>
              <a:ext cx="0" cy="222254"/>
            </a:xfrm>
            <a:prstGeom prst="straightConnector1">
              <a:avLst/>
            </a:prstGeom>
            <a:noFill/>
            <a:ln w="19046" cap="flat">
              <a:solidFill>
                <a:srgbClr val="000000"/>
              </a:solidFill>
              <a:prstDash val="solid"/>
              <a:miter/>
              <a:tailEnd type="arrow"/>
            </a:ln>
          </p:spPr>
        </p:cxnSp>
        <p:cxnSp>
          <p:nvCxnSpPr>
            <p:cNvPr id="14" name="直線單箭頭接點 75">
              <a:extLst>
                <a:ext uri="{FF2B5EF4-FFF2-40B4-BE49-F238E27FC236}">
                  <a16:creationId xmlns:a16="http://schemas.microsoft.com/office/drawing/2014/main" id="{8C5C5994-43D8-DFF4-963F-0180D6CD1F4E}"/>
                </a:ext>
              </a:extLst>
            </p:cNvPr>
            <p:cNvCxnSpPr/>
            <p:nvPr/>
          </p:nvCxnSpPr>
          <p:spPr>
            <a:xfrm>
              <a:off x="2076693" y="2257379"/>
              <a:ext cx="0" cy="222254"/>
            </a:xfrm>
            <a:prstGeom prst="straightConnector1">
              <a:avLst/>
            </a:prstGeom>
            <a:noFill/>
            <a:ln w="19046" cap="flat">
              <a:solidFill>
                <a:srgbClr val="000000"/>
              </a:solidFill>
              <a:prstDash val="solid"/>
              <a:miter/>
              <a:tailEnd type="arrow"/>
            </a:ln>
          </p:spPr>
        </p:cxnSp>
        <p:cxnSp>
          <p:nvCxnSpPr>
            <p:cNvPr id="15" name="直線單箭頭接點 76">
              <a:extLst>
                <a:ext uri="{FF2B5EF4-FFF2-40B4-BE49-F238E27FC236}">
                  <a16:creationId xmlns:a16="http://schemas.microsoft.com/office/drawing/2014/main" id="{7643D5E5-C299-61C2-5A06-F9B2D8D2E39F}"/>
                </a:ext>
              </a:extLst>
            </p:cNvPr>
            <p:cNvCxnSpPr/>
            <p:nvPr/>
          </p:nvCxnSpPr>
          <p:spPr>
            <a:xfrm>
              <a:off x="2076693" y="3278142"/>
              <a:ext cx="0" cy="222254"/>
            </a:xfrm>
            <a:prstGeom prst="straightConnector1">
              <a:avLst/>
            </a:prstGeom>
            <a:noFill/>
            <a:ln w="19046" cap="flat">
              <a:solidFill>
                <a:srgbClr val="000000"/>
              </a:solidFill>
              <a:prstDash val="solid"/>
              <a:miter/>
              <a:tailEnd type="arrow"/>
            </a:ln>
          </p:spPr>
        </p:cxnSp>
        <p:cxnSp>
          <p:nvCxnSpPr>
            <p:cNvPr id="16" name="直線單箭頭接點 77">
              <a:extLst>
                <a:ext uri="{FF2B5EF4-FFF2-40B4-BE49-F238E27FC236}">
                  <a16:creationId xmlns:a16="http://schemas.microsoft.com/office/drawing/2014/main" id="{26892AA3-67D0-9C2B-7606-7945E93EFFA6}"/>
                </a:ext>
              </a:extLst>
            </p:cNvPr>
            <p:cNvCxnSpPr/>
            <p:nvPr/>
          </p:nvCxnSpPr>
          <p:spPr>
            <a:xfrm>
              <a:off x="2076693" y="3908383"/>
              <a:ext cx="0" cy="222245"/>
            </a:xfrm>
            <a:prstGeom prst="straightConnector1">
              <a:avLst/>
            </a:prstGeom>
            <a:noFill/>
            <a:ln w="19046" cap="flat">
              <a:solidFill>
                <a:srgbClr val="000000"/>
              </a:solidFill>
              <a:prstDash val="solid"/>
              <a:miter/>
              <a:tailEnd type="arrow"/>
            </a:ln>
          </p:spPr>
        </p:cxnSp>
        <p:cxnSp>
          <p:nvCxnSpPr>
            <p:cNvPr id="17" name="直線單箭頭接點 78">
              <a:extLst>
                <a:ext uri="{FF2B5EF4-FFF2-40B4-BE49-F238E27FC236}">
                  <a16:creationId xmlns:a16="http://schemas.microsoft.com/office/drawing/2014/main" id="{B9215971-56DE-131E-32C8-ED1326CE4EDF}"/>
                </a:ext>
              </a:extLst>
            </p:cNvPr>
            <p:cNvCxnSpPr/>
            <p:nvPr/>
          </p:nvCxnSpPr>
          <p:spPr>
            <a:xfrm>
              <a:off x="2076693" y="4543379"/>
              <a:ext cx="0" cy="222254"/>
            </a:xfrm>
            <a:prstGeom prst="straightConnector1">
              <a:avLst/>
            </a:prstGeom>
            <a:noFill/>
            <a:ln w="19046" cap="flat">
              <a:solidFill>
                <a:srgbClr val="000000"/>
              </a:solidFill>
              <a:prstDash val="solid"/>
              <a:miter/>
              <a:tailEnd type="arrow"/>
            </a:ln>
          </p:spPr>
        </p:cxnSp>
        <p:cxnSp>
          <p:nvCxnSpPr>
            <p:cNvPr id="18" name="直線單箭頭接點 79">
              <a:extLst>
                <a:ext uri="{FF2B5EF4-FFF2-40B4-BE49-F238E27FC236}">
                  <a16:creationId xmlns:a16="http://schemas.microsoft.com/office/drawing/2014/main" id="{A3B3DFF1-1215-C6FC-B691-8B89A32EDF33}"/>
                </a:ext>
              </a:extLst>
            </p:cNvPr>
            <p:cNvCxnSpPr/>
            <p:nvPr/>
          </p:nvCxnSpPr>
          <p:spPr>
            <a:xfrm>
              <a:off x="2076693" y="5176793"/>
              <a:ext cx="0" cy="222254"/>
            </a:xfrm>
            <a:prstGeom prst="straightConnector1">
              <a:avLst/>
            </a:prstGeom>
            <a:noFill/>
            <a:ln w="19046" cap="flat">
              <a:solidFill>
                <a:srgbClr val="000000"/>
              </a:solidFill>
              <a:prstDash val="solid"/>
              <a:miter/>
              <a:tailEnd type="arrow"/>
            </a:ln>
          </p:spPr>
        </p:cxnSp>
        <p:cxnSp>
          <p:nvCxnSpPr>
            <p:cNvPr id="19" name="直線單箭頭接點 80">
              <a:extLst>
                <a:ext uri="{FF2B5EF4-FFF2-40B4-BE49-F238E27FC236}">
                  <a16:creationId xmlns:a16="http://schemas.microsoft.com/office/drawing/2014/main" id="{19CEAD92-7E27-480D-055D-44B7D4DDE666}"/>
                </a:ext>
              </a:extLst>
            </p:cNvPr>
            <p:cNvCxnSpPr/>
            <p:nvPr/>
          </p:nvCxnSpPr>
          <p:spPr>
            <a:xfrm>
              <a:off x="2076693" y="5811789"/>
              <a:ext cx="0" cy="396877"/>
            </a:xfrm>
            <a:prstGeom prst="straightConnector1">
              <a:avLst/>
            </a:prstGeom>
            <a:noFill/>
            <a:ln w="19046" cap="flat">
              <a:solidFill>
                <a:srgbClr val="000000"/>
              </a:solidFill>
              <a:prstDash val="solid"/>
              <a:miter/>
              <a:tailEnd type="arrow"/>
            </a:ln>
          </p:spPr>
        </p:cxnSp>
        <p:cxnSp>
          <p:nvCxnSpPr>
            <p:cNvPr id="20" name="直線接點 101">
              <a:extLst>
                <a:ext uri="{FF2B5EF4-FFF2-40B4-BE49-F238E27FC236}">
                  <a16:creationId xmlns:a16="http://schemas.microsoft.com/office/drawing/2014/main" id="{79FFCDF3-8C09-144B-6CCE-E6DEC40AD332}"/>
                </a:ext>
              </a:extLst>
            </p:cNvPr>
            <p:cNvCxnSpPr/>
            <p:nvPr/>
          </p:nvCxnSpPr>
          <p:spPr>
            <a:xfrm>
              <a:off x="665408" y="4943429"/>
              <a:ext cx="334963" cy="0"/>
            </a:xfrm>
            <a:prstGeom prst="straightConnector1">
              <a:avLst/>
            </a:prstGeom>
            <a:noFill/>
            <a:ln w="19046" cap="flat">
              <a:solidFill>
                <a:srgbClr val="000000"/>
              </a:solidFill>
              <a:prstDash val="solid"/>
              <a:miter/>
            </a:ln>
          </p:spPr>
        </p:cxnSp>
        <p:cxnSp>
          <p:nvCxnSpPr>
            <p:cNvPr id="21" name="直線接點 102">
              <a:extLst>
                <a:ext uri="{FF2B5EF4-FFF2-40B4-BE49-F238E27FC236}">
                  <a16:creationId xmlns:a16="http://schemas.microsoft.com/office/drawing/2014/main" id="{94E6F86B-1F15-CDD1-C7CE-DD420067E16C}"/>
                </a:ext>
              </a:extLst>
            </p:cNvPr>
            <p:cNvCxnSpPr/>
            <p:nvPr/>
          </p:nvCxnSpPr>
          <p:spPr>
            <a:xfrm>
              <a:off x="660644" y="3690893"/>
              <a:ext cx="0" cy="1260473"/>
            </a:xfrm>
            <a:prstGeom prst="straightConnector1">
              <a:avLst/>
            </a:prstGeom>
            <a:noFill/>
            <a:ln w="19046" cap="flat">
              <a:solidFill>
                <a:srgbClr val="000000"/>
              </a:solidFill>
              <a:prstDash val="solid"/>
              <a:miter/>
            </a:ln>
          </p:spPr>
        </p:cxnSp>
        <p:cxnSp>
          <p:nvCxnSpPr>
            <p:cNvPr id="22" name="直線單箭頭接點 103">
              <a:extLst>
                <a:ext uri="{FF2B5EF4-FFF2-40B4-BE49-F238E27FC236}">
                  <a16:creationId xmlns:a16="http://schemas.microsoft.com/office/drawing/2014/main" id="{DF5066ED-040B-E10E-09FF-52C252DED5B5}"/>
                </a:ext>
              </a:extLst>
            </p:cNvPr>
            <p:cNvCxnSpPr/>
            <p:nvPr/>
          </p:nvCxnSpPr>
          <p:spPr>
            <a:xfrm rot="10800009" flipH="1">
              <a:off x="663826" y="3690893"/>
              <a:ext cx="328618" cy="0"/>
            </a:xfrm>
            <a:prstGeom prst="straightConnector1">
              <a:avLst/>
            </a:prstGeom>
            <a:noFill/>
            <a:ln w="19046" cap="flat">
              <a:solidFill>
                <a:srgbClr val="000000"/>
              </a:solidFill>
              <a:prstDash val="solid"/>
              <a:miter/>
              <a:tailEnd type="arrow"/>
            </a:ln>
          </p:spPr>
        </p:cxnSp>
      </p:grpSp>
      <p:grpSp>
        <p:nvGrpSpPr>
          <p:cNvPr id="23" name="群組 13335">
            <a:extLst>
              <a:ext uri="{FF2B5EF4-FFF2-40B4-BE49-F238E27FC236}">
                <a16:creationId xmlns:a16="http://schemas.microsoft.com/office/drawing/2014/main" id="{35997DD5-3643-B959-6841-AA8B2A4F31ED}"/>
              </a:ext>
            </a:extLst>
          </p:cNvPr>
          <p:cNvGrpSpPr/>
          <p:nvPr/>
        </p:nvGrpSpPr>
        <p:grpSpPr>
          <a:xfrm>
            <a:off x="3972171" y="977850"/>
            <a:ext cx="4978395" cy="5530848"/>
            <a:chOff x="3972171" y="977850"/>
            <a:chExt cx="4978395" cy="5530848"/>
          </a:xfrm>
        </p:grpSpPr>
        <p:sp>
          <p:nvSpPr>
            <p:cNvPr id="24" name="矩形 112">
              <a:extLst>
                <a:ext uri="{FF2B5EF4-FFF2-40B4-BE49-F238E27FC236}">
                  <a16:creationId xmlns:a16="http://schemas.microsoft.com/office/drawing/2014/main" id="{47F466C2-D0C2-1FC1-B10F-79F66BCEAB8E}"/>
                </a:ext>
              </a:extLst>
            </p:cNvPr>
            <p:cNvSpPr/>
            <p:nvPr/>
          </p:nvSpPr>
          <p:spPr>
            <a:xfrm>
              <a:off x="5392984" y="977850"/>
              <a:ext cx="2209803" cy="66675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採購各出版社</a:t>
              </a:r>
              <a:endParaRPr lang="en-US" sz="22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部審通過之教材</a:t>
              </a:r>
            </a:p>
          </p:txBody>
        </p:sp>
        <p:cxnSp>
          <p:nvCxnSpPr>
            <p:cNvPr id="25" name="直線單箭頭接點 129">
              <a:extLst>
                <a:ext uri="{FF2B5EF4-FFF2-40B4-BE49-F238E27FC236}">
                  <a16:creationId xmlns:a16="http://schemas.microsoft.com/office/drawing/2014/main" id="{7CACEF9F-AB3A-E6F5-9398-7F46C995D58A}"/>
                </a:ext>
              </a:extLst>
            </p:cNvPr>
            <p:cNvCxnSpPr/>
            <p:nvPr/>
          </p:nvCxnSpPr>
          <p:spPr>
            <a:xfrm>
              <a:off x="6497881" y="1712863"/>
              <a:ext cx="0" cy="365129"/>
            </a:xfrm>
            <a:prstGeom prst="straightConnector1">
              <a:avLst/>
            </a:prstGeom>
            <a:noFill/>
            <a:ln w="19046" cap="flat">
              <a:solidFill>
                <a:srgbClr val="000000"/>
              </a:solidFill>
              <a:prstDash val="solid"/>
              <a:miter/>
              <a:tailEnd type="arrow"/>
            </a:ln>
          </p:spPr>
        </p:cxnSp>
        <p:sp>
          <p:nvSpPr>
            <p:cNvPr id="26" name="矩形 130">
              <a:extLst>
                <a:ext uri="{FF2B5EF4-FFF2-40B4-BE49-F238E27FC236}">
                  <a16:creationId xmlns:a16="http://schemas.microsoft.com/office/drawing/2014/main" id="{BCA87E5C-CCA8-A65A-61A7-AA0DFB89B2EB}"/>
                </a:ext>
              </a:extLst>
            </p:cNvPr>
            <p:cNvSpPr/>
            <p:nvPr/>
          </p:nvSpPr>
          <p:spPr>
            <a:xfrm>
              <a:off x="5402503" y="2112913"/>
              <a:ext cx="2208211" cy="665161"/>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建置</a:t>
              </a:r>
              <a:endParaRPr lang="en-US" sz="22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教材知識檢索庫</a:t>
              </a:r>
            </a:p>
          </p:txBody>
        </p:sp>
        <p:cxnSp>
          <p:nvCxnSpPr>
            <p:cNvPr id="27" name="直線單箭頭接點 131">
              <a:extLst>
                <a:ext uri="{FF2B5EF4-FFF2-40B4-BE49-F238E27FC236}">
                  <a16:creationId xmlns:a16="http://schemas.microsoft.com/office/drawing/2014/main" id="{A62D18F5-799C-595F-2910-0A8A555352B4}"/>
                </a:ext>
              </a:extLst>
            </p:cNvPr>
            <p:cNvCxnSpPr/>
            <p:nvPr/>
          </p:nvCxnSpPr>
          <p:spPr>
            <a:xfrm>
              <a:off x="6496290" y="2819351"/>
              <a:ext cx="0" cy="366720"/>
            </a:xfrm>
            <a:prstGeom prst="straightConnector1">
              <a:avLst/>
            </a:prstGeom>
            <a:noFill/>
            <a:ln w="19046" cap="flat">
              <a:solidFill>
                <a:srgbClr val="000000"/>
              </a:solidFill>
              <a:prstDash val="solid"/>
              <a:miter/>
              <a:tailEnd type="arrow"/>
            </a:ln>
          </p:spPr>
        </p:cxnSp>
        <p:sp>
          <p:nvSpPr>
            <p:cNvPr id="28" name="矩形 133">
              <a:extLst>
                <a:ext uri="{FF2B5EF4-FFF2-40B4-BE49-F238E27FC236}">
                  <a16:creationId xmlns:a16="http://schemas.microsoft.com/office/drawing/2014/main" id="{C528C027-B7EC-0FE5-F58B-E629735E063E}"/>
                </a:ext>
              </a:extLst>
            </p:cNvPr>
            <p:cNvSpPr/>
            <p:nvPr/>
          </p:nvSpPr>
          <p:spPr>
            <a:xfrm>
              <a:off x="5404094" y="3244803"/>
              <a:ext cx="2208211" cy="1147764"/>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版本檢核：逐題比對題庫試題與各版本教材內容</a:t>
              </a:r>
            </a:p>
          </p:txBody>
        </p:sp>
        <p:cxnSp>
          <p:nvCxnSpPr>
            <p:cNvPr id="29" name="直線單箭頭接點 134">
              <a:extLst>
                <a:ext uri="{FF2B5EF4-FFF2-40B4-BE49-F238E27FC236}">
                  <a16:creationId xmlns:a16="http://schemas.microsoft.com/office/drawing/2014/main" id="{90AE0B87-F349-E251-F32A-943E53DAA866}"/>
                </a:ext>
              </a:extLst>
            </p:cNvPr>
            <p:cNvCxnSpPr/>
            <p:nvPr/>
          </p:nvCxnSpPr>
          <p:spPr>
            <a:xfrm rot="2100016">
              <a:off x="5715244" y="4371928"/>
              <a:ext cx="0" cy="1165229"/>
            </a:xfrm>
            <a:prstGeom prst="straightConnector1">
              <a:avLst/>
            </a:prstGeom>
            <a:noFill/>
            <a:ln w="19046" cap="flat">
              <a:solidFill>
                <a:srgbClr val="000000"/>
              </a:solidFill>
              <a:prstDash val="solid"/>
              <a:miter/>
              <a:tailEnd type="arrow"/>
            </a:ln>
          </p:spPr>
        </p:cxnSp>
        <p:sp>
          <p:nvSpPr>
            <p:cNvPr id="30" name="矩形 135">
              <a:extLst>
                <a:ext uri="{FF2B5EF4-FFF2-40B4-BE49-F238E27FC236}">
                  <a16:creationId xmlns:a16="http://schemas.microsoft.com/office/drawing/2014/main" id="{4873B1A6-6BC3-FC12-8659-D81451CE0D4F}"/>
                </a:ext>
              </a:extLst>
            </p:cNvPr>
            <p:cNvSpPr/>
            <p:nvPr/>
          </p:nvSpPr>
          <p:spPr>
            <a:xfrm>
              <a:off x="4288078" y="5464125"/>
              <a:ext cx="2208211" cy="66675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設定停用：當年無法自題庫選出</a:t>
              </a:r>
            </a:p>
          </p:txBody>
        </p:sp>
        <p:cxnSp>
          <p:nvCxnSpPr>
            <p:cNvPr id="31" name="直線單箭頭接點 136">
              <a:extLst>
                <a:ext uri="{FF2B5EF4-FFF2-40B4-BE49-F238E27FC236}">
                  <a16:creationId xmlns:a16="http://schemas.microsoft.com/office/drawing/2014/main" id="{BA43F1B4-FDDD-DC59-D297-1202F45148EB}"/>
                </a:ext>
              </a:extLst>
            </p:cNvPr>
            <p:cNvCxnSpPr/>
            <p:nvPr/>
          </p:nvCxnSpPr>
          <p:spPr>
            <a:xfrm rot="19500000">
              <a:off x="7290065" y="4371929"/>
              <a:ext cx="0" cy="1165229"/>
            </a:xfrm>
            <a:prstGeom prst="straightConnector1">
              <a:avLst/>
            </a:prstGeom>
            <a:noFill/>
            <a:ln w="19046" cap="flat">
              <a:solidFill>
                <a:srgbClr val="000000"/>
              </a:solidFill>
              <a:prstDash val="solid"/>
              <a:miter/>
              <a:tailEnd type="arrow"/>
            </a:ln>
          </p:spPr>
        </p:cxnSp>
        <p:sp>
          <p:nvSpPr>
            <p:cNvPr id="32" name="矩形 137">
              <a:extLst>
                <a:ext uri="{FF2B5EF4-FFF2-40B4-BE49-F238E27FC236}">
                  <a16:creationId xmlns:a16="http://schemas.microsoft.com/office/drawing/2014/main" id="{668AB39A-294E-DC3A-305E-2A7683FE85F2}"/>
                </a:ext>
              </a:extLst>
            </p:cNvPr>
            <p:cNvSpPr/>
            <p:nvPr/>
          </p:nvSpPr>
          <p:spPr>
            <a:xfrm>
              <a:off x="6686796" y="5464125"/>
              <a:ext cx="2208211" cy="104457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有機會從題庫中抽選出來，成為當年度會考試題</a:t>
              </a:r>
            </a:p>
          </p:txBody>
        </p:sp>
        <p:sp>
          <p:nvSpPr>
            <p:cNvPr id="33" name="矩形 138">
              <a:extLst>
                <a:ext uri="{FF2B5EF4-FFF2-40B4-BE49-F238E27FC236}">
                  <a16:creationId xmlns:a16="http://schemas.microsoft.com/office/drawing/2014/main" id="{C52E1992-B49D-72D3-3106-8C79C4821A71}"/>
                </a:ext>
              </a:extLst>
            </p:cNvPr>
            <p:cNvSpPr/>
            <p:nvPr/>
          </p:nvSpPr>
          <p:spPr>
            <a:xfrm>
              <a:off x="3972171" y="4576718"/>
              <a:ext cx="1719264" cy="666753"/>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試題不符合</a:t>
              </a:r>
              <a:endParaRPr lang="en-US" sz="2000" b="0" i="0" u="none" strike="noStrike" kern="1200" cap="none" spc="0" baseline="0">
                <a:solidFill>
                  <a:srgbClr val="376092"/>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版本檢核</a:t>
              </a:r>
            </a:p>
          </p:txBody>
        </p:sp>
        <p:sp>
          <p:nvSpPr>
            <p:cNvPr id="34" name="矩形 139">
              <a:extLst>
                <a:ext uri="{FF2B5EF4-FFF2-40B4-BE49-F238E27FC236}">
                  <a16:creationId xmlns:a16="http://schemas.microsoft.com/office/drawing/2014/main" id="{9DE63FF2-1B5A-538C-2AB5-C89347BCAE1E}"/>
                </a:ext>
              </a:extLst>
            </p:cNvPr>
            <p:cNvSpPr/>
            <p:nvPr/>
          </p:nvSpPr>
          <p:spPr>
            <a:xfrm>
              <a:off x="7229721" y="4576718"/>
              <a:ext cx="1720845" cy="666753"/>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試題符合</a:t>
              </a:r>
              <a:endParaRPr lang="en-US" sz="2000" b="0" i="0" u="none" strike="noStrike" kern="1200" cap="none" spc="0" baseline="0">
                <a:solidFill>
                  <a:srgbClr val="376092"/>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版本檢核</a:t>
              </a:r>
            </a:p>
          </p:txBody>
        </p:sp>
      </p:grpSp>
      <p:grpSp>
        <p:nvGrpSpPr>
          <p:cNvPr id="35" name="群組 1">
            <a:extLst>
              <a:ext uri="{FF2B5EF4-FFF2-40B4-BE49-F238E27FC236}">
                <a16:creationId xmlns:a16="http://schemas.microsoft.com/office/drawing/2014/main" id="{A8497275-6E16-C712-4B38-C869F75EB931}"/>
              </a:ext>
            </a:extLst>
          </p:cNvPr>
          <p:cNvGrpSpPr/>
          <p:nvPr/>
        </p:nvGrpSpPr>
        <p:grpSpPr>
          <a:xfrm>
            <a:off x="2243379" y="388894"/>
            <a:ext cx="6780221" cy="6192828"/>
            <a:chOff x="2243379" y="388894"/>
            <a:chExt cx="6780221" cy="6192828"/>
          </a:xfrm>
        </p:grpSpPr>
        <p:sp>
          <p:nvSpPr>
            <p:cNvPr id="36" name="矩形 13336">
              <a:extLst>
                <a:ext uri="{FF2B5EF4-FFF2-40B4-BE49-F238E27FC236}">
                  <a16:creationId xmlns:a16="http://schemas.microsoft.com/office/drawing/2014/main" id="{87051724-7FFA-819D-FC3B-C6B3F7F47E35}"/>
                </a:ext>
              </a:extLst>
            </p:cNvPr>
            <p:cNvSpPr/>
            <p:nvPr/>
          </p:nvSpPr>
          <p:spPr>
            <a:xfrm>
              <a:off x="3972171" y="676226"/>
              <a:ext cx="5051429" cy="5905496"/>
            </a:xfrm>
            <a:prstGeom prst="rect">
              <a:avLst/>
            </a:prstGeom>
            <a:noFill/>
            <a:ln w="25402" cap="flat">
              <a:solidFill>
                <a:srgbClr val="385D8A"/>
              </a:solidFill>
              <a:custDash>
                <a:ds d="299961" sp="299961"/>
              </a:custDash>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7" name="Text Box 17">
              <a:extLst>
                <a:ext uri="{FF2B5EF4-FFF2-40B4-BE49-F238E27FC236}">
                  <a16:creationId xmlns:a16="http://schemas.microsoft.com/office/drawing/2014/main" id="{EBF056F4-8ED1-0D0C-9E85-39EF9718F979}"/>
                </a:ext>
              </a:extLst>
            </p:cNvPr>
            <p:cNvSpPr txBox="1"/>
            <p:nvPr/>
          </p:nvSpPr>
          <p:spPr>
            <a:xfrm>
              <a:off x="4972296" y="388894"/>
              <a:ext cx="2960690" cy="461964"/>
            </a:xfrm>
            <a:prstGeom prst="rect">
              <a:avLst/>
            </a:prstGeom>
            <a:solidFill>
              <a:srgbClr val="FAC090"/>
            </a:solid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40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C00000"/>
                  </a:solidFill>
                  <a:uFillTx/>
                  <a:latin typeface="微軟正黑體" pitchFamily="34"/>
                  <a:ea typeface="微軟正黑體" pitchFamily="34"/>
                </a:rPr>
                <a:t>入闈前版本檢核作業</a:t>
              </a:r>
            </a:p>
          </p:txBody>
        </p:sp>
        <p:cxnSp>
          <p:nvCxnSpPr>
            <p:cNvPr id="38" name="直線單箭頭接點 13338">
              <a:extLst>
                <a:ext uri="{FF2B5EF4-FFF2-40B4-BE49-F238E27FC236}">
                  <a16:creationId xmlns:a16="http://schemas.microsoft.com/office/drawing/2014/main" id="{A3397DAC-DE54-1E0C-129E-E68E56749D71}"/>
                </a:ext>
              </a:extLst>
            </p:cNvPr>
            <p:cNvCxnSpPr/>
            <p:nvPr/>
          </p:nvCxnSpPr>
          <p:spPr>
            <a:xfrm flipH="1">
              <a:off x="2243379" y="6005468"/>
              <a:ext cx="1728792" cy="0"/>
            </a:xfrm>
            <a:prstGeom prst="straightConnector1">
              <a:avLst/>
            </a:prstGeom>
            <a:noFill/>
            <a:ln w="25402" cap="flat">
              <a:solidFill>
                <a:srgbClr val="1F497D"/>
              </a:solidFill>
              <a:custDash>
                <a:ds d="299961" sp="299961"/>
              </a:custDash>
              <a:miter/>
              <a:tailEnd type="arrow"/>
            </a:ln>
          </p:spPr>
        </p:cxnSp>
      </p:grpSp>
      <p:sp>
        <p:nvSpPr>
          <p:cNvPr id="39" name="圓角矩形 42">
            <a:extLst>
              <a:ext uri="{FF2B5EF4-FFF2-40B4-BE49-F238E27FC236}">
                <a16:creationId xmlns:a16="http://schemas.microsoft.com/office/drawing/2014/main" id="{86AEF86E-7BAD-9553-FD23-BFB9E795EF28}"/>
              </a:ext>
            </a:extLst>
          </p:cNvPr>
          <p:cNvSpPr/>
          <p:nvPr/>
        </p:nvSpPr>
        <p:spPr>
          <a:xfrm>
            <a:off x="7932986" y="1806223"/>
            <a:ext cx="3900930" cy="206405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FFFF99"/>
                </a:solidFill>
                <a:effectLst>
                  <a:outerShdw dist="38096" dir="2700000">
                    <a:srgbClr val="000000"/>
                  </a:outerShdw>
                </a:effectLst>
                <a:uFillTx/>
                <a:latin typeface="微軟正黑體" pitchFamily="34"/>
                <a:ea typeface="微軟正黑體" pitchFamily="34"/>
                <a:cs typeface="Times New Roman" pitchFamily="18"/>
              </a:rPr>
              <a:t>考綱不考本</a:t>
            </a:r>
            <a:r>
              <a:rPr lang="zh-TW" sz="2400" b="0" i="0" u="none" strike="noStrike" kern="1200" cap="none" spc="0" baseline="0">
                <a:solidFill>
                  <a:srgbClr val="FFFF99"/>
                </a:solidFill>
                <a:effectLst>
                  <a:outerShdw dist="38096" dir="2700000">
                    <a:srgbClr val="000000"/>
                  </a:outerShdw>
                </a:effectLst>
                <a:uFillTx/>
                <a:latin typeface="微軟正黑體" pitchFamily="34"/>
                <a:ea typeface="微軟正黑體" pitchFamily="34"/>
                <a:cs typeface="Times New Roman" pitchFamily="18"/>
              </a:rPr>
              <a:t>：</a:t>
            </a:r>
            <a:endParaRPr lang="en-US" sz="2400" b="0" i="0" u="none" strike="noStrike" kern="1200" cap="none" spc="0" baseline="0">
              <a:solidFill>
                <a:srgbClr val="FFFF99"/>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0" i="0" u="none" strike="noStrike" kern="120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無論使用哪一版本教材，只要能融會貫通，並習得能力，皆足以作答國中教育會考試題。</a:t>
            </a:r>
            <a:endParaRPr lang="en-US" sz="2400" b="0"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40" name="投影片編號版面配置區 1">
            <a:extLst>
              <a:ext uri="{FF2B5EF4-FFF2-40B4-BE49-F238E27FC236}">
                <a16:creationId xmlns:a16="http://schemas.microsoft.com/office/drawing/2014/main" id="{400E25A5-5BDD-5663-180E-2D69D0D51D9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7D97FD-7663-4688-B39A-728BA7C3C160}" type="slidenum">
              <a:t>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1+#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name="Slide427">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55368E-FE13-62DF-422C-5D9208468394}"/>
              </a:ext>
            </a:extLst>
          </p:cNvPr>
          <p:cNvSpPr txBox="1">
            <a:spLocks noGrp="1"/>
          </p:cNvSpPr>
          <p:nvPr>
            <p:ph type="title"/>
          </p:nvPr>
        </p:nvSpPr>
        <p:spPr/>
        <p:txBody>
          <a:bodyPr anchorCtr="1"/>
          <a:lstStyle/>
          <a:p>
            <a:pPr lvl="0" algn="ctr"/>
            <a:r>
              <a:rPr lang="zh-TW" sz="4800" b="1">
                <a:latin typeface="標楷體" pitchFamily="65"/>
                <a:ea typeface="標楷體" pitchFamily="65"/>
              </a:rPr>
              <a:t>作答注意事項</a:t>
            </a:r>
            <a:r>
              <a:rPr lang="en-US" sz="4800" b="1">
                <a:latin typeface="標楷體" pitchFamily="65"/>
                <a:ea typeface="標楷體" pitchFamily="65"/>
              </a:rPr>
              <a:t>(</a:t>
            </a:r>
            <a:r>
              <a:rPr lang="zh-TW" sz="4800" b="1">
                <a:latin typeface="標楷體" pitchFamily="65"/>
                <a:ea typeface="標楷體" pitchFamily="65"/>
              </a:rPr>
              <a:t>二</a:t>
            </a:r>
            <a:r>
              <a:rPr lang="en-US" sz="4800" b="1">
                <a:latin typeface="標楷體" pitchFamily="65"/>
                <a:ea typeface="標楷體" pitchFamily="65"/>
              </a:rPr>
              <a:t>)</a:t>
            </a:r>
          </a:p>
        </p:txBody>
      </p:sp>
      <p:sp>
        <p:nvSpPr>
          <p:cNvPr id="3" name="內容版面配置區 2">
            <a:extLst>
              <a:ext uri="{FF2B5EF4-FFF2-40B4-BE49-F238E27FC236}">
                <a16:creationId xmlns:a16="http://schemas.microsoft.com/office/drawing/2014/main" id="{4EC74805-BBDF-5573-ABB2-690979B4CFC2}"/>
              </a:ext>
            </a:extLst>
          </p:cNvPr>
          <p:cNvSpPr txBox="1">
            <a:spLocks noGrp="1"/>
          </p:cNvSpPr>
          <p:nvPr>
            <p:ph type="body" idx="4294967295"/>
          </p:nvPr>
        </p:nvSpPr>
        <p:spPr>
          <a:xfrm>
            <a:off x="914400" y="1624157"/>
            <a:ext cx="10363196" cy="4524378"/>
          </a:xfrm>
        </p:spPr>
        <p:txBody>
          <a:bodyPr/>
          <a:lstStyle/>
          <a:p>
            <a:pPr marL="628650" lvl="0" indent="-628650" algn="just">
              <a:buSzPts val="3199"/>
              <a:buBlip>
                <a:blip r:embed="rId2"/>
              </a:buBlip>
            </a:pPr>
            <a:r>
              <a:rPr lang="zh-TW" sz="3200">
                <a:latin typeface="標楷體" pitchFamily="65"/>
                <a:ea typeface="標楷體" pitchFamily="65"/>
                <a:cs typeface="Times New Roman"/>
              </a:rPr>
              <a:t>若作答過程中，使用到</a:t>
            </a:r>
            <a:r>
              <a:rPr lang="zh-TW" sz="3200">
                <a:highlight>
                  <a:srgbClr val="CEE1F2"/>
                </a:highlight>
                <a:latin typeface="標楷體" pitchFamily="65"/>
                <a:ea typeface="標楷體" pitchFamily="65"/>
                <a:cs typeface="Times New Roman"/>
              </a:rPr>
              <a:t>原試題圖形上未標示的記號</a:t>
            </a:r>
            <a:r>
              <a:rPr lang="zh-TW" sz="3200">
                <a:latin typeface="標楷體" pitchFamily="65"/>
                <a:ea typeface="標楷體" pitchFamily="65"/>
                <a:cs typeface="Times New Roman"/>
              </a:rPr>
              <a:t>（如：頂點、線段），則</a:t>
            </a:r>
            <a:r>
              <a:rPr lang="zh-TW" sz="3200">
                <a:highlight>
                  <a:srgbClr val="CEE1F2"/>
                </a:highlight>
                <a:latin typeface="標楷體" pitchFamily="65"/>
                <a:ea typeface="標楷體" pitchFamily="65"/>
                <a:cs typeface="Times New Roman"/>
              </a:rPr>
              <a:t>須將試題圖形畫在作答區內</a:t>
            </a:r>
            <a:r>
              <a:rPr lang="zh-TW" sz="3200">
                <a:latin typeface="標楷體" pitchFamily="65"/>
                <a:ea typeface="標楷體" pitchFamily="65"/>
                <a:cs typeface="Times New Roman"/>
              </a:rPr>
              <a:t>，以利閱卷委員進行評分。</a:t>
            </a:r>
            <a:endParaRPr lang="en-US" sz="3200">
              <a:latin typeface="標楷體" pitchFamily="65"/>
              <a:ea typeface="標楷體" pitchFamily="65"/>
              <a:cs typeface="Times New Roman"/>
            </a:endParaRPr>
          </a:p>
          <a:p>
            <a:pPr marL="628650" lvl="0" indent="-628650" algn="just">
              <a:spcBef>
                <a:spcPts val="3000"/>
              </a:spcBef>
              <a:buSzPts val="3199"/>
              <a:buBlip>
                <a:blip r:embed="rId2"/>
              </a:buBlip>
            </a:pPr>
            <a:r>
              <a:rPr lang="zh-TW" sz="3200">
                <a:latin typeface="標楷體" pitchFamily="65"/>
                <a:ea typeface="標楷體" pitchFamily="65"/>
              </a:rPr>
              <a:t>若有</a:t>
            </a:r>
            <a:r>
              <a:rPr lang="zh-TW" sz="3200">
                <a:solidFill>
                  <a:srgbClr val="FF0000"/>
                </a:solidFill>
                <a:highlight>
                  <a:srgbClr val="FFFF99"/>
                </a:highlight>
                <a:latin typeface="標楷體" pitchFamily="65"/>
                <a:ea typeface="標楷體" pitchFamily="65"/>
              </a:rPr>
              <a:t>違反試場規則行為</a:t>
            </a:r>
            <a:r>
              <a:rPr lang="zh-TW" sz="3200">
                <a:latin typeface="標楷體" pitchFamily="65"/>
                <a:ea typeface="標楷體" pitchFamily="65"/>
              </a:rPr>
              <a:t>，包含學生洩漏私人身份（如：姓名、准考證號）、畫記與題目無關的文字、圖形或符號，</a:t>
            </a:r>
            <a:r>
              <a:rPr lang="zh-TW" sz="3200">
                <a:solidFill>
                  <a:srgbClr val="FF0000"/>
                </a:solidFill>
                <a:highlight>
                  <a:srgbClr val="FFFF99"/>
                </a:highlight>
                <a:latin typeface="標楷體" pitchFamily="65"/>
                <a:ea typeface="標楷體" pitchFamily="65"/>
              </a:rPr>
              <a:t>則</a:t>
            </a:r>
            <a:r>
              <a:rPr lang="zh-TW" sz="3200" b="1" u="sng">
                <a:solidFill>
                  <a:srgbClr val="FF0000"/>
                </a:solidFill>
                <a:highlight>
                  <a:srgbClr val="FFFF99"/>
                </a:highlight>
                <a:latin typeface="標楷體" pitchFamily="65"/>
                <a:ea typeface="標楷體" pitchFamily="65"/>
              </a:rPr>
              <a:t>數學科</a:t>
            </a:r>
            <a:r>
              <a:rPr lang="zh-TW" sz="3200">
                <a:solidFill>
                  <a:srgbClr val="FF0000"/>
                </a:solidFill>
                <a:highlight>
                  <a:srgbClr val="FFFF99"/>
                </a:highlight>
                <a:latin typeface="標楷體" pitchFamily="65"/>
                <a:ea typeface="標楷體" pitchFamily="65"/>
              </a:rPr>
              <a:t>不計列等級</a:t>
            </a:r>
            <a:r>
              <a:rPr lang="zh-TW" sz="3200">
                <a:latin typeface="標楷體" pitchFamily="65"/>
                <a:ea typeface="標楷體" pitchFamily="65"/>
              </a:rPr>
              <a:t>。</a:t>
            </a:r>
            <a:endParaRPr lang="en-US" sz="3200">
              <a:latin typeface="標楷體" pitchFamily="65"/>
              <a:ea typeface="標楷體" pitchFamily="65"/>
            </a:endParaRPr>
          </a:p>
          <a:p>
            <a:pPr marL="514350" lvl="0" indent="-514350">
              <a:buAutoNum type="arabicPeriod" startAt="4"/>
            </a:pPr>
            <a:endParaRPr lang="en-US">
              <a:latin typeface="標楷體" pitchFamily="65"/>
              <a:ea typeface="標楷體" pitchFamily="65"/>
            </a:endParaRPr>
          </a:p>
          <a:p>
            <a:pPr marL="514350" lvl="0" indent="-514350"/>
            <a:endParaRPr lang="en-US">
              <a:latin typeface="標楷體" pitchFamily="65"/>
              <a:ea typeface="標楷體" pitchFamily="65"/>
            </a:endParaRPr>
          </a:p>
        </p:txBody>
      </p:sp>
      <p:sp>
        <p:nvSpPr>
          <p:cNvPr id="4" name="投影片編號版面配置區 1">
            <a:extLst>
              <a:ext uri="{FF2B5EF4-FFF2-40B4-BE49-F238E27FC236}">
                <a16:creationId xmlns:a16="http://schemas.microsoft.com/office/drawing/2014/main" id="{EB81362D-08F5-5241-7023-7F98B1371BBE}"/>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043D94-9906-44AF-89EB-B1FEE7B39013}" type="slidenum">
              <a:t>50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name="Slide428">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236C556-26CD-CC18-F47E-80094F9613F2}"/>
              </a:ext>
            </a:extLst>
          </p:cNvPr>
          <p:cNvPicPr>
            <a:picLocks noChangeAspect="1"/>
          </p:cNvPicPr>
          <p:nvPr/>
        </p:nvPicPr>
        <p:blipFill>
          <a:blip r:embed="rId2"/>
          <a:srcRect/>
          <a:stretch>
            <a:fillRect/>
          </a:stretch>
        </p:blipFill>
        <p:spPr>
          <a:xfrm>
            <a:off x="1926101" y="1357317"/>
            <a:ext cx="4859999" cy="4859999"/>
          </a:xfrm>
          <a:prstGeom prst="rect">
            <a:avLst/>
          </a:prstGeom>
          <a:noFill/>
          <a:ln w="15873" cap="flat">
            <a:solidFill>
              <a:srgbClr val="FF0000"/>
            </a:solidFill>
            <a:prstDash val="solid"/>
            <a:miter/>
          </a:ln>
        </p:spPr>
      </p:pic>
      <p:sp>
        <p:nvSpPr>
          <p:cNvPr id="3" name="標題 1">
            <a:extLst>
              <a:ext uri="{FF2B5EF4-FFF2-40B4-BE49-F238E27FC236}">
                <a16:creationId xmlns:a16="http://schemas.microsoft.com/office/drawing/2014/main" id="{4D847D52-C8E4-7D7A-F5AA-7D325359FA16}"/>
              </a:ext>
            </a:extLst>
          </p:cNvPr>
          <p:cNvSpPr txBox="1">
            <a:spLocks noGrp="1"/>
          </p:cNvSpPr>
          <p:nvPr>
            <p:ph type="title"/>
          </p:nvPr>
        </p:nvSpPr>
        <p:spPr/>
        <p:txBody>
          <a:bodyPr anchorCtr="1"/>
          <a:lstStyle/>
          <a:p>
            <a:pPr lvl="0" algn="ctr"/>
            <a:r>
              <a:rPr lang="zh-TW" sz="4800" b="1">
                <a:latin typeface="標楷體" pitchFamily="65"/>
                <a:ea typeface="標楷體" pitchFamily="65"/>
              </a:rPr>
              <a:t>超出作答區情況</a:t>
            </a:r>
          </a:p>
        </p:txBody>
      </p:sp>
      <p:sp>
        <p:nvSpPr>
          <p:cNvPr id="4" name="內容版面配置區 2">
            <a:extLst>
              <a:ext uri="{FF2B5EF4-FFF2-40B4-BE49-F238E27FC236}">
                <a16:creationId xmlns:a16="http://schemas.microsoft.com/office/drawing/2014/main" id="{B5091E7F-9037-D0D4-DF94-3B498DEBCCF7}"/>
              </a:ext>
            </a:extLst>
          </p:cNvPr>
          <p:cNvSpPr txBox="1">
            <a:spLocks noGrp="1"/>
          </p:cNvSpPr>
          <p:nvPr>
            <p:ph type="body" idx="4294967295"/>
          </p:nvPr>
        </p:nvSpPr>
        <p:spPr>
          <a:xfrm>
            <a:off x="7202737" y="1357317"/>
            <a:ext cx="3897309" cy="4525959"/>
          </a:xfrm>
        </p:spPr>
        <p:txBody>
          <a:bodyPr/>
          <a:lstStyle/>
          <a:p>
            <a:pPr lvl="0"/>
            <a:r>
              <a:rPr lang="zh-TW" sz="3200">
                <a:latin typeface="標楷體" pitchFamily="65"/>
                <a:ea typeface="標楷體" pitchFamily="65"/>
              </a:rPr>
              <a:t>僅針對作答區內容進行評分。</a:t>
            </a:r>
            <a:endParaRPr lang="en-US" sz="3200">
              <a:latin typeface="標楷體" pitchFamily="65"/>
              <a:ea typeface="標楷體" pitchFamily="65"/>
            </a:endParaRPr>
          </a:p>
        </p:txBody>
      </p:sp>
      <p:sp>
        <p:nvSpPr>
          <p:cNvPr id="5" name="投影片編號版面配置區 1">
            <a:extLst>
              <a:ext uri="{FF2B5EF4-FFF2-40B4-BE49-F238E27FC236}">
                <a16:creationId xmlns:a16="http://schemas.microsoft.com/office/drawing/2014/main" id="{8574060D-F38C-5891-A476-14F842E3F5E4}"/>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1CFF03-ECEC-446F-AEF9-2FD3C7A071C6}" type="slidenum">
              <a:t>51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name="Slide429">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A20AD4-8159-63DA-7507-93993237EF76}"/>
              </a:ext>
            </a:extLst>
          </p:cNvPr>
          <p:cNvSpPr txBox="1">
            <a:spLocks noGrp="1"/>
          </p:cNvSpPr>
          <p:nvPr>
            <p:ph type="title"/>
          </p:nvPr>
        </p:nvSpPr>
        <p:spPr/>
        <p:txBody>
          <a:bodyPr anchorCtr="1"/>
          <a:lstStyle/>
          <a:p>
            <a:pPr lvl="0" algn="ctr"/>
            <a:r>
              <a:rPr lang="zh-TW" sz="4800" b="1">
                <a:latin typeface="標楷體" pitchFamily="65"/>
                <a:ea typeface="標楷體" pitchFamily="65"/>
              </a:rPr>
              <a:t>超出作答區情況</a:t>
            </a:r>
          </a:p>
        </p:txBody>
      </p:sp>
      <p:sp>
        <p:nvSpPr>
          <p:cNvPr id="3" name="內容版面配置區 2">
            <a:extLst>
              <a:ext uri="{FF2B5EF4-FFF2-40B4-BE49-F238E27FC236}">
                <a16:creationId xmlns:a16="http://schemas.microsoft.com/office/drawing/2014/main" id="{CEFD6CE9-CFCA-CB60-C36A-5765D6A00D2D}"/>
              </a:ext>
            </a:extLst>
          </p:cNvPr>
          <p:cNvSpPr txBox="1"/>
          <p:nvPr/>
        </p:nvSpPr>
        <p:spPr>
          <a:xfrm>
            <a:off x="6982394" y="1339001"/>
            <a:ext cx="3975308" cy="4781553"/>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0">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zh-TW" sz="3200" b="0" i="0" u="none" strike="noStrike" kern="0" cap="none" spc="0" baseline="0">
                <a:solidFill>
                  <a:srgbClr val="000000"/>
                </a:solidFill>
                <a:uFillTx/>
                <a:latin typeface="標楷體" pitchFamily="65"/>
                <a:ea typeface="標楷體" pitchFamily="65"/>
              </a:rPr>
              <a:t>僅針對作答區內容進行評分。</a:t>
            </a:r>
            <a:endParaRPr lang="en-US" sz="3200" b="0" i="0" u="none" strike="noStrike" kern="0" cap="none" spc="0" baseline="0">
              <a:solidFill>
                <a:srgbClr val="000000"/>
              </a:solidFill>
              <a:uFillTx/>
              <a:latin typeface="標楷體" pitchFamily="65"/>
              <a:ea typeface="標楷體" pitchFamily="65"/>
            </a:endParaRPr>
          </a:p>
        </p:txBody>
      </p:sp>
      <p:pic>
        <p:nvPicPr>
          <p:cNvPr id="4" name="內容版面配置區 3" descr="一張含有 文字, 筆跡, 字型, 圖畫 的圖片&#10;&#10;自動產生的描述">
            <a:extLst>
              <a:ext uri="{FF2B5EF4-FFF2-40B4-BE49-F238E27FC236}">
                <a16:creationId xmlns:a16="http://schemas.microsoft.com/office/drawing/2014/main" id="{F564054D-3090-E4A4-EAE2-6F94977EDABF}"/>
              </a:ext>
            </a:extLst>
          </p:cNvPr>
          <p:cNvPicPr>
            <a:picLocks noChangeAspect="1"/>
          </p:cNvPicPr>
          <p:nvPr/>
        </p:nvPicPr>
        <p:blipFill>
          <a:blip r:embed="rId2"/>
          <a:srcRect/>
          <a:stretch>
            <a:fillRect/>
          </a:stretch>
        </p:blipFill>
        <p:spPr>
          <a:xfrm>
            <a:off x="1902692"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1585AE8C-B4AB-4661-5922-A2A5EED6D5E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F8F54C-0442-4069-BF46-5D74741662FC}" type="slidenum">
              <a:t>52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name="Slide430">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416F53-CB06-8FEA-91EA-D211DA5C188A}"/>
              </a:ext>
            </a:extLst>
          </p:cNvPr>
          <p:cNvSpPr txBox="1">
            <a:spLocks noGrp="1"/>
          </p:cNvSpPr>
          <p:nvPr>
            <p:ph type="title"/>
          </p:nvPr>
        </p:nvSpPr>
        <p:spPr/>
        <p:txBody>
          <a:bodyPr anchorCtr="1"/>
          <a:lstStyle/>
          <a:p>
            <a:pPr lvl="0" algn="ctr"/>
            <a:r>
              <a:rPr lang="zh-TW" sz="4800" b="1">
                <a:latin typeface="標楷體" pitchFamily="65"/>
                <a:ea typeface="標楷體" pitchFamily="65"/>
              </a:rPr>
              <a:t>規劃作答區方式</a:t>
            </a:r>
          </a:p>
        </p:txBody>
      </p:sp>
      <p:sp>
        <p:nvSpPr>
          <p:cNvPr id="3" name="內容版面配置區 2">
            <a:extLst>
              <a:ext uri="{FF2B5EF4-FFF2-40B4-BE49-F238E27FC236}">
                <a16:creationId xmlns:a16="http://schemas.microsoft.com/office/drawing/2014/main" id="{60B629D3-7973-84BC-D5E9-3FDAC9DCA4D4}"/>
              </a:ext>
            </a:extLst>
          </p:cNvPr>
          <p:cNvSpPr txBox="1">
            <a:spLocks noGrp="1"/>
          </p:cNvSpPr>
          <p:nvPr>
            <p:ph type="body" idx="4294967295"/>
          </p:nvPr>
        </p:nvSpPr>
        <p:spPr>
          <a:xfrm>
            <a:off x="7197160" y="1339001"/>
            <a:ext cx="3805239" cy="4525959"/>
          </a:xfrm>
        </p:spPr>
        <p:txBody>
          <a:bodyPr/>
          <a:lstStyle/>
          <a:p>
            <a:pPr lvl="0"/>
            <a:r>
              <a:rPr lang="zh-TW" sz="3200">
                <a:latin typeface="標楷體" pitchFamily="65"/>
                <a:ea typeface="標楷體" pitchFamily="65"/>
              </a:rPr>
              <a:t>標示作答順序，並劃分區塊，充分利用作答區。</a:t>
            </a:r>
          </a:p>
        </p:txBody>
      </p:sp>
      <p:pic>
        <p:nvPicPr>
          <p:cNvPr id="4" name="圖片 6">
            <a:extLst>
              <a:ext uri="{FF2B5EF4-FFF2-40B4-BE49-F238E27FC236}">
                <a16:creationId xmlns:a16="http://schemas.microsoft.com/office/drawing/2014/main" id="{8E2016D9-6B28-8D24-D8A6-D07172F33506}"/>
              </a:ext>
            </a:extLst>
          </p:cNvPr>
          <p:cNvPicPr>
            <a:picLocks noChangeAspect="1"/>
          </p:cNvPicPr>
          <p:nvPr/>
        </p:nvPicPr>
        <p:blipFill>
          <a:blip r:embed="rId2"/>
          <a:stretch>
            <a:fillRect/>
          </a:stretch>
        </p:blipFill>
        <p:spPr>
          <a:xfrm>
            <a:off x="1919005"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89ECBA50-ED88-F0C4-98FB-44F9E485C50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747D7D-18A6-4D13-AE0A-EA0531FED65A}" type="slidenum">
              <a:t>53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name="Slide432">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C70D81-1C77-41DB-AA54-2468422D0FF2}"/>
              </a:ext>
            </a:extLst>
          </p:cNvPr>
          <p:cNvSpPr txBox="1">
            <a:spLocks noGrp="1"/>
          </p:cNvSpPr>
          <p:nvPr>
            <p:ph type="title"/>
          </p:nvPr>
        </p:nvSpPr>
        <p:spPr/>
        <p:txBody>
          <a:bodyPr anchorCtr="1"/>
          <a:lstStyle/>
          <a:p>
            <a:pPr lvl="0" algn="ctr"/>
            <a:r>
              <a:rPr lang="zh-TW" sz="4800" b="1">
                <a:latin typeface="標楷體" pitchFamily="65"/>
                <a:ea typeface="標楷體" pitchFamily="65"/>
              </a:rPr>
              <a:t>規劃作答區方式</a:t>
            </a:r>
          </a:p>
        </p:txBody>
      </p:sp>
      <p:sp>
        <p:nvSpPr>
          <p:cNvPr id="3" name="內容版面配置區 2">
            <a:extLst>
              <a:ext uri="{FF2B5EF4-FFF2-40B4-BE49-F238E27FC236}">
                <a16:creationId xmlns:a16="http://schemas.microsoft.com/office/drawing/2014/main" id="{939D81D4-1167-B8E2-5F54-2F05CDDE9A87}"/>
              </a:ext>
            </a:extLst>
          </p:cNvPr>
          <p:cNvSpPr txBox="1">
            <a:spLocks noGrp="1"/>
          </p:cNvSpPr>
          <p:nvPr>
            <p:ph type="body" idx="4294967295"/>
          </p:nvPr>
        </p:nvSpPr>
        <p:spPr>
          <a:xfrm>
            <a:off x="7264999" y="1357317"/>
            <a:ext cx="3808411" cy="4525959"/>
          </a:xfrm>
        </p:spPr>
        <p:txBody>
          <a:bodyPr/>
          <a:lstStyle/>
          <a:p>
            <a:pPr lvl="0"/>
            <a:r>
              <a:rPr lang="zh-TW" sz="3200">
                <a:latin typeface="標楷體" pitchFamily="65"/>
                <a:ea typeface="標楷體" pitchFamily="65"/>
              </a:rPr>
              <a:t>劃分作答區塊，充分利用作答區。</a:t>
            </a:r>
          </a:p>
        </p:txBody>
      </p:sp>
      <p:pic>
        <p:nvPicPr>
          <p:cNvPr id="4" name="圖片 3" descr="一張含有 文字, 筆跡, 書法, 字型 的圖片&#10;&#10;自動產生的描述">
            <a:extLst>
              <a:ext uri="{FF2B5EF4-FFF2-40B4-BE49-F238E27FC236}">
                <a16:creationId xmlns:a16="http://schemas.microsoft.com/office/drawing/2014/main" id="{ED0D4A71-8735-6674-9AEB-D4BC422D8849}"/>
              </a:ext>
            </a:extLst>
          </p:cNvPr>
          <p:cNvPicPr>
            <a:picLocks noChangeAspect="1"/>
          </p:cNvPicPr>
          <p:nvPr/>
        </p:nvPicPr>
        <p:blipFill>
          <a:blip r:embed="rId2"/>
          <a:stretch>
            <a:fillRect/>
          </a:stretch>
        </p:blipFill>
        <p:spPr>
          <a:xfrm>
            <a:off x="1932776"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B5950349-30A1-1F46-7B60-E0D533A4864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16B2B2-5912-45E1-9D7F-188C07906869}" type="slidenum">
              <a:t>54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name="Slide431">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9F5341-21DD-1198-9350-EFE0F379FC01}"/>
              </a:ext>
            </a:extLst>
          </p:cNvPr>
          <p:cNvSpPr txBox="1">
            <a:spLocks noGrp="1"/>
          </p:cNvSpPr>
          <p:nvPr>
            <p:ph type="title"/>
          </p:nvPr>
        </p:nvSpPr>
        <p:spPr/>
        <p:txBody>
          <a:bodyPr anchorCtr="1"/>
          <a:lstStyle/>
          <a:p>
            <a:pPr lvl="0" algn="ctr"/>
            <a:r>
              <a:rPr lang="zh-TW" sz="4800" b="1">
                <a:latin typeface="標楷體" pitchFamily="65"/>
                <a:ea typeface="標楷體" pitchFamily="65"/>
              </a:rPr>
              <a:t>規劃作答區方式</a:t>
            </a:r>
          </a:p>
        </p:txBody>
      </p:sp>
      <p:sp>
        <p:nvSpPr>
          <p:cNvPr id="3" name="內容版面配置區 2">
            <a:extLst>
              <a:ext uri="{FF2B5EF4-FFF2-40B4-BE49-F238E27FC236}">
                <a16:creationId xmlns:a16="http://schemas.microsoft.com/office/drawing/2014/main" id="{48C00CB9-ABFA-C125-FB6E-54CDC5390C45}"/>
              </a:ext>
            </a:extLst>
          </p:cNvPr>
          <p:cNvSpPr txBox="1">
            <a:spLocks noGrp="1"/>
          </p:cNvSpPr>
          <p:nvPr>
            <p:ph type="body" idx="4294967295"/>
          </p:nvPr>
        </p:nvSpPr>
        <p:spPr>
          <a:xfrm>
            <a:off x="7331906" y="1339001"/>
            <a:ext cx="3803647" cy="4525959"/>
          </a:xfrm>
        </p:spPr>
        <p:txBody>
          <a:bodyPr/>
          <a:lstStyle/>
          <a:p>
            <a:pPr lvl="0"/>
            <a:r>
              <a:rPr lang="zh-TW" sz="3200">
                <a:ea typeface="標楷體"/>
              </a:rPr>
              <a:t>將作答區分為上下兩部分。</a:t>
            </a:r>
          </a:p>
        </p:txBody>
      </p:sp>
      <p:pic>
        <p:nvPicPr>
          <p:cNvPr id="4" name="圖片 2" descr="一張含有 文字, 圖表, 筆跡, 字型 的圖片&#10;&#10;自動產生的描述">
            <a:extLst>
              <a:ext uri="{FF2B5EF4-FFF2-40B4-BE49-F238E27FC236}">
                <a16:creationId xmlns:a16="http://schemas.microsoft.com/office/drawing/2014/main" id="{6F2ABD32-32E5-88AC-AED1-E017AE799BB3}"/>
              </a:ext>
            </a:extLst>
          </p:cNvPr>
          <p:cNvPicPr>
            <a:picLocks noChangeAspect="1"/>
          </p:cNvPicPr>
          <p:nvPr/>
        </p:nvPicPr>
        <p:blipFill>
          <a:blip r:embed="rId2"/>
          <a:stretch>
            <a:fillRect/>
          </a:stretch>
        </p:blipFill>
        <p:spPr>
          <a:xfrm>
            <a:off x="1933288"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E5A23FFC-E6F7-704E-A5BD-2720BE3D09E1}"/>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8FDC1BC-D4B1-4702-B94D-159782F7AEB1}" type="slidenum">
              <a:t>55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name="Slide433">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290DFC-9B10-6A99-C2F7-408836ED7721}"/>
              </a:ext>
            </a:extLst>
          </p:cNvPr>
          <p:cNvSpPr txBox="1">
            <a:spLocks noGrp="1"/>
          </p:cNvSpPr>
          <p:nvPr>
            <p:ph type="title"/>
          </p:nvPr>
        </p:nvSpPr>
        <p:spPr/>
        <p:txBody>
          <a:bodyPr anchorCtr="1"/>
          <a:lstStyle/>
          <a:p>
            <a:pPr lvl="0" algn="ctr"/>
            <a:r>
              <a:rPr lang="zh-TW" sz="4800" b="1">
                <a:latin typeface="標楷體" pitchFamily="65"/>
                <a:ea typeface="標楷體" pitchFamily="65"/>
              </a:rPr>
              <a:t>須將試題圖形畫在作答區的情況</a:t>
            </a:r>
          </a:p>
        </p:txBody>
      </p:sp>
      <p:sp>
        <p:nvSpPr>
          <p:cNvPr id="3" name="內容版面配置區 2">
            <a:extLst>
              <a:ext uri="{FF2B5EF4-FFF2-40B4-BE49-F238E27FC236}">
                <a16:creationId xmlns:a16="http://schemas.microsoft.com/office/drawing/2014/main" id="{E43740D6-DA90-ADFA-91F1-C5A0367566D9}"/>
              </a:ext>
            </a:extLst>
          </p:cNvPr>
          <p:cNvSpPr txBox="1">
            <a:spLocks noGrp="1"/>
          </p:cNvSpPr>
          <p:nvPr>
            <p:ph type="body" idx="4294967295"/>
          </p:nvPr>
        </p:nvSpPr>
        <p:spPr>
          <a:xfrm>
            <a:off x="7280626" y="1339001"/>
            <a:ext cx="3970333" cy="4525959"/>
          </a:xfrm>
        </p:spPr>
        <p:txBody>
          <a:bodyPr/>
          <a:lstStyle/>
          <a:p>
            <a:pPr lvl="0"/>
            <a:r>
              <a:rPr lang="zh-TW" sz="3200">
                <a:ea typeface="標楷體"/>
              </a:rPr>
              <a:t>作答時</a:t>
            </a:r>
            <a:r>
              <a:rPr lang="zh-TW" sz="3200">
                <a:latin typeface="Times New Roman"/>
                <a:ea typeface="標楷體"/>
                <a:cs typeface="Times New Roman"/>
              </a:rPr>
              <a:t>使用到原試題圖形上未標示的記號</a:t>
            </a:r>
            <a:r>
              <a:rPr lang="en-US" sz="3200">
                <a:latin typeface="Times New Roman"/>
                <a:ea typeface="標楷體"/>
                <a:cs typeface="Times New Roman"/>
              </a:rPr>
              <a:t>(如</a:t>
            </a:r>
            <a:r>
              <a:rPr lang="zh-TW" sz="3200">
                <a:latin typeface="Times New Roman"/>
                <a:ea typeface="標楷體"/>
                <a:cs typeface="Times New Roman"/>
              </a:rPr>
              <a:t>：</a:t>
            </a:r>
            <a:r>
              <a:rPr lang="en-US" sz="3200">
                <a:latin typeface="Times New Roman"/>
                <a:ea typeface="標楷體"/>
                <a:cs typeface="Times New Roman"/>
              </a:rPr>
              <a:t>A、B、C等)</a:t>
            </a:r>
            <a:r>
              <a:rPr lang="zh-TW" sz="3200">
                <a:latin typeface="Times New Roman"/>
                <a:ea typeface="標楷體"/>
                <a:cs typeface="Times New Roman"/>
              </a:rPr>
              <a:t>，則須將試題圖形畫在作答區內</a:t>
            </a:r>
            <a:r>
              <a:rPr lang="zh-TW" sz="3200">
                <a:ea typeface="標楷體"/>
              </a:rPr>
              <a:t>。</a:t>
            </a:r>
          </a:p>
        </p:txBody>
      </p:sp>
      <p:pic>
        <p:nvPicPr>
          <p:cNvPr id="4" name="圖片 1" descr="一張含有 文字, 筆跡, 圖表, 寫生 的圖片&#10;&#10;自動產生的描述">
            <a:extLst>
              <a:ext uri="{FF2B5EF4-FFF2-40B4-BE49-F238E27FC236}">
                <a16:creationId xmlns:a16="http://schemas.microsoft.com/office/drawing/2014/main" id="{8DD00C58-87A9-1EBC-AAF2-036E53E68439}"/>
              </a:ext>
            </a:extLst>
          </p:cNvPr>
          <p:cNvPicPr>
            <a:picLocks noChangeAspect="1"/>
          </p:cNvPicPr>
          <p:nvPr/>
        </p:nvPicPr>
        <p:blipFill>
          <a:blip r:embed="rId2"/>
          <a:srcRect/>
          <a:stretch>
            <a:fillRect/>
          </a:stretch>
        </p:blipFill>
        <p:spPr>
          <a:xfrm>
            <a:off x="1909760"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BFC7497C-4D57-0FB4-0BBB-4E601BB2C0C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7B43D7-BB6F-4B80-A826-89D7C18F3E16}" type="slidenum">
              <a:t>56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name="Slide552">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C934C0-188D-EE23-6B3C-D3B3F19352E2}"/>
              </a:ext>
            </a:extLst>
          </p:cNvPr>
          <p:cNvSpPr txBox="1">
            <a:spLocks noGrp="1"/>
          </p:cNvSpPr>
          <p:nvPr>
            <p:ph type="title"/>
          </p:nvPr>
        </p:nvSpPr>
        <p:spPr/>
        <p:txBody>
          <a:bodyPr anchorCtr="1"/>
          <a:lstStyle/>
          <a:p>
            <a:pPr lvl="0" algn="ctr"/>
            <a:r>
              <a:rPr lang="zh-TW" sz="4800" b="1">
                <a:latin typeface="標楷體"/>
                <a:ea typeface="標楷體"/>
              </a:rPr>
              <a:t>須將試題圖形畫在作答區的情況</a:t>
            </a:r>
          </a:p>
        </p:txBody>
      </p:sp>
      <p:sp>
        <p:nvSpPr>
          <p:cNvPr id="3" name="內容版面配置區 2">
            <a:extLst>
              <a:ext uri="{FF2B5EF4-FFF2-40B4-BE49-F238E27FC236}">
                <a16:creationId xmlns:a16="http://schemas.microsoft.com/office/drawing/2014/main" id="{F70B067E-E19E-07B6-41AC-7442D6E6D4A4}"/>
              </a:ext>
            </a:extLst>
          </p:cNvPr>
          <p:cNvSpPr txBox="1">
            <a:spLocks noGrp="1"/>
          </p:cNvSpPr>
          <p:nvPr>
            <p:ph type="body" idx="4294967295"/>
          </p:nvPr>
        </p:nvSpPr>
        <p:spPr>
          <a:xfrm>
            <a:off x="7019062" y="1357317"/>
            <a:ext cx="3965579" cy="4525959"/>
          </a:xfrm>
        </p:spPr>
        <p:txBody>
          <a:bodyPr/>
          <a:lstStyle/>
          <a:p>
            <a:pPr lvl="0"/>
            <a:r>
              <a:rPr lang="zh-TW" sz="3200">
                <a:ea typeface="DFKai-SB"/>
              </a:rPr>
              <a:t>作答時</a:t>
            </a:r>
            <a:r>
              <a:rPr lang="zh-TW" sz="3200">
                <a:latin typeface="Times New Roman"/>
                <a:ea typeface="標楷體"/>
                <a:cs typeface="Times New Roman"/>
              </a:rPr>
              <a:t>使用到原試題圖形上未標示的輔助線段，則須將試題圖形畫在作答區內</a:t>
            </a:r>
            <a:r>
              <a:rPr lang="zh-TW" sz="3200">
                <a:ea typeface="DFKai-SB"/>
              </a:rPr>
              <a:t>。</a:t>
            </a:r>
            <a:endParaRPr lang="en-US" sz="3200">
              <a:ea typeface="DFKai-SB"/>
            </a:endParaRPr>
          </a:p>
          <a:p>
            <a:pPr lvl="0"/>
            <a:endParaRPr lang="en-US" sz="3200"/>
          </a:p>
        </p:txBody>
      </p:sp>
      <p:pic>
        <p:nvPicPr>
          <p:cNvPr id="4" name="圖片 1">
            <a:extLst>
              <a:ext uri="{FF2B5EF4-FFF2-40B4-BE49-F238E27FC236}">
                <a16:creationId xmlns:a16="http://schemas.microsoft.com/office/drawing/2014/main" id="{C3ED96B4-9E86-7B90-E283-65ADA665D6D8}"/>
              </a:ext>
            </a:extLst>
          </p:cNvPr>
          <p:cNvPicPr>
            <a:picLocks noChangeAspect="1"/>
          </p:cNvPicPr>
          <p:nvPr/>
        </p:nvPicPr>
        <p:blipFill>
          <a:blip r:embed="rId2"/>
          <a:srcRect/>
          <a:stretch>
            <a:fillRect/>
          </a:stretch>
        </p:blipFill>
        <p:spPr>
          <a:xfrm>
            <a:off x="1645234"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02086E1B-847C-2447-20F0-4E671FF6718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9327D5-14C2-4A72-A301-992BE3C34E85}" type="slidenum">
              <a:t>57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name="Slide463">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CB688E-E391-53B4-249C-9D99B8876FA0}"/>
              </a:ext>
            </a:extLst>
          </p:cNvPr>
          <p:cNvSpPr txBox="1">
            <a:spLocks noGrp="1"/>
          </p:cNvSpPr>
          <p:nvPr>
            <p:ph type="title"/>
          </p:nvPr>
        </p:nvSpPr>
        <p:spPr/>
        <p:txBody>
          <a:bodyPr anchorCtr="1"/>
          <a:lstStyle/>
          <a:p>
            <a:pPr lvl="0" algn="ctr"/>
            <a:r>
              <a:rPr lang="zh-TW" sz="4800" b="1">
                <a:latin typeface="標楷體" pitchFamily="65"/>
                <a:ea typeface="標楷體" pitchFamily="65"/>
              </a:rPr>
              <a:t>違反試場規則行為</a:t>
            </a:r>
          </a:p>
        </p:txBody>
      </p:sp>
      <p:sp>
        <p:nvSpPr>
          <p:cNvPr id="3" name="內容版面配置區 2">
            <a:extLst>
              <a:ext uri="{FF2B5EF4-FFF2-40B4-BE49-F238E27FC236}">
                <a16:creationId xmlns:a16="http://schemas.microsoft.com/office/drawing/2014/main" id="{808E1955-6D78-2859-B695-6BD21F22B318}"/>
              </a:ext>
            </a:extLst>
          </p:cNvPr>
          <p:cNvSpPr txBox="1"/>
          <p:nvPr/>
        </p:nvSpPr>
        <p:spPr>
          <a:xfrm>
            <a:off x="7053059" y="1357317"/>
            <a:ext cx="3957230" cy="1150936"/>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0">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zh-TW" sz="3200" b="0" i="0" u="none" strike="noStrike" kern="0" cap="none" spc="0" baseline="0">
                <a:solidFill>
                  <a:srgbClr val="000000"/>
                </a:solidFill>
                <a:uFillTx/>
                <a:latin typeface="標楷體" pitchFamily="65"/>
                <a:ea typeface="標楷體" pitchFamily="65"/>
              </a:rPr>
              <a:t>書寫准考證號碼。</a:t>
            </a:r>
          </a:p>
        </p:txBody>
      </p:sp>
      <p:pic>
        <p:nvPicPr>
          <p:cNvPr id="4" name="圖片 3" descr="一張含有 螢幕擷取畫面, 白色, 設計 的圖片&#10;&#10;自動產生的描述">
            <a:extLst>
              <a:ext uri="{FF2B5EF4-FFF2-40B4-BE49-F238E27FC236}">
                <a16:creationId xmlns:a16="http://schemas.microsoft.com/office/drawing/2014/main" id="{D620B76A-C612-1127-3D67-712614B6EE74}"/>
              </a:ext>
            </a:extLst>
          </p:cNvPr>
          <p:cNvPicPr>
            <a:picLocks noChangeAspect="1"/>
          </p:cNvPicPr>
          <p:nvPr/>
        </p:nvPicPr>
        <p:blipFill>
          <a:blip r:embed="rId2"/>
          <a:stretch>
            <a:fillRect/>
          </a:stretch>
        </p:blipFill>
        <p:spPr>
          <a:xfrm>
            <a:off x="1902692"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00156CBC-32D5-278D-8679-72FAFE8A2D53}"/>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809B4C1-CAF9-4C10-98F9-F187B1FCD69C}" type="slidenum">
              <a:t>58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name="Slide434">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3754AC-F570-0DE4-11B9-03E40D5156A1}"/>
              </a:ext>
            </a:extLst>
          </p:cNvPr>
          <p:cNvSpPr txBox="1">
            <a:spLocks noGrp="1"/>
          </p:cNvSpPr>
          <p:nvPr>
            <p:ph type="title"/>
          </p:nvPr>
        </p:nvSpPr>
        <p:spPr/>
        <p:txBody>
          <a:bodyPr anchorCtr="1"/>
          <a:lstStyle/>
          <a:p>
            <a:pPr lvl="0" algn="ctr"/>
            <a:r>
              <a:rPr lang="zh-TW" sz="4800" b="1">
                <a:latin typeface="標楷體" pitchFamily="65"/>
                <a:ea typeface="標楷體" pitchFamily="65"/>
              </a:rPr>
              <a:t>違反試場規則行為</a:t>
            </a:r>
          </a:p>
        </p:txBody>
      </p:sp>
      <p:sp>
        <p:nvSpPr>
          <p:cNvPr id="3" name="內容版面配置區 2">
            <a:extLst>
              <a:ext uri="{FF2B5EF4-FFF2-40B4-BE49-F238E27FC236}">
                <a16:creationId xmlns:a16="http://schemas.microsoft.com/office/drawing/2014/main" id="{2A4B5294-C67F-07D1-4E08-8AE865DDE998}"/>
              </a:ext>
            </a:extLst>
          </p:cNvPr>
          <p:cNvSpPr txBox="1">
            <a:spLocks noGrp="1"/>
          </p:cNvSpPr>
          <p:nvPr>
            <p:ph type="body" idx="4294967295"/>
          </p:nvPr>
        </p:nvSpPr>
        <p:spPr>
          <a:xfrm>
            <a:off x="7283890" y="1333250"/>
            <a:ext cx="3575047" cy="4525959"/>
          </a:xfrm>
        </p:spPr>
        <p:txBody>
          <a:bodyPr/>
          <a:lstStyle/>
          <a:p>
            <a:pPr lvl="0"/>
            <a:r>
              <a:rPr lang="zh-TW" sz="3200">
                <a:ea typeface="標楷體"/>
              </a:rPr>
              <a:t>書寫與解題無關之文字與符號。</a:t>
            </a:r>
          </a:p>
        </p:txBody>
      </p:sp>
      <p:pic>
        <p:nvPicPr>
          <p:cNvPr id="4" name="圖片 3" descr="一張含有 文字, 字型, 螢幕擷取畫面, 白色 的圖片&#10;&#10;自動產生的描述">
            <a:extLst>
              <a:ext uri="{FF2B5EF4-FFF2-40B4-BE49-F238E27FC236}">
                <a16:creationId xmlns:a16="http://schemas.microsoft.com/office/drawing/2014/main" id="{49EE1518-8F7D-C990-567E-1F13F636D704}"/>
              </a:ext>
            </a:extLst>
          </p:cNvPr>
          <p:cNvPicPr>
            <a:picLocks noChangeAspect="1"/>
          </p:cNvPicPr>
          <p:nvPr/>
        </p:nvPicPr>
        <p:blipFill>
          <a:blip r:embed="rId2"/>
          <a:stretch>
            <a:fillRect/>
          </a:stretch>
        </p:blipFill>
        <p:spPr>
          <a:xfrm>
            <a:off x="1929018" y="1333250"/>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FCC60DB5-7E15-8EBC-EB21-B3A16F60DD3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8484EB-6705-4E9F-9971-B2ECA6AEB1E8}" type="slidenum">
              <a:t>59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529">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2798C5-92C7-230C-3340-5B48598DACE6}"/>
              </a:ext>
            </a:extLst>
          </p:cNvPr>
          <p:cNvSpPr txBox="1">
            <a:spLocks noGrp="1"/>
          </p:cNvSpPr>
          <p:nvPr>
            <p:ph type="title"/>
          </p:nvPr>
        </p:nvSpPr>
        <p:spPr>
          <a:xfrm>
            <a:off x="776060" y="13441"/>
            <a:ext cx="10515600" cy="1325559"/>
          </a:xfrm>
        </p:spPr>
        <p:txBody>
          <a:bodyPr anchorCtr="1"/>
          <a:lstStyle/>
          <a:p>
            <a:pPr lvl="0" algn="ctr">
              <a:lnSpc>
                <a:spcPct val="100000"/>
              </a:lnSpc>
            </a:pPr>
            <a:r>
              <a:rPr lang="zh-TW" sz="4800" b="1">
                <a:latin typeface="標楷體" pitchFamily="65"/>
                <a:ea typeface="標楷體" pitchFamily="65"/>
              </a:rPr>
              <a:t>國中教育會考何時考</a:t>
            </a:r>
          </a:p>
        </p:txBody>
      </p:sp>
      <p:graphicFrame>
        <p:nvGraphicFramePr>
          <p:cNvPr id="3" name="表格 7">
            <a:extLst>
              <a:ext uri="{FF2B5EF4-FFF2-40B4-BE49-F238E27FC236}">
                <a16:creationId xmlns:a16="http://schemas.microsoft.com/office/drawing/2014/main" id="{1AD79893-AAE5-0BD5-1B18-E766BA93B587}"/>
              </a:ext>
            </a:extLst>
          </p:cNvPr>
          <p:cNvGraphicFramePr>
            <a:graphicFrameLocks noGrp="1"/>
          </p:cNvGraphicFramePr>
          <p:nvPr/>
        </p:nvGraphicFramePr>
        <p:xfrm>
          <a:off x="1731142" y="1183882"/>
          <a:ext cx="8611340" cy="5441969"/>
        </p:xfrm>
        <a:graphic>
          <a:graphicData uri="http://schemas.openxmlformats.org/drawingml/2006/table">
            <a:tbl>
              <a:tblPr>
                <a:effectLst/>
              </a:tblPr>
              <a:tblGrid>
                <a:gridCol w="2152835">
                  <a:extLst>
                    <a:ext uri="{9D8B030D-6E8A-4147-A177-3AD203B41FA5}">
                      <a16:colId xmlns:a16="http://schemas.microsoft.com/office/drawing/2014/main" val="2494484884"/>
                    </a:ext>
                  </a:extLst>
                </a:gridCol>
                <a:gridCol w="2152835">
                  <a:extLst>
                    <a:ext uri="{9D8B030D-6E8A-4147-A177-3AD203B41FA5}">
                      <a16:colId xmlns:a16="http://schemas.microsoft.com/office/drawing/2014/main" val="2784575681"/>
                    </a:ext>
                  </a:extLst>
                </a:gridCol>
                <a:gridCol w="2152835">
                  <a:extLst>
                    <a:ext uri="{9D8B030D-6E8A-4147-A177-3AD203B41FA5}">
                      <a16:colId xmlns:a16="http://schemas.microsoft.com/office/drawing/2014/main" val="1881744361"/>
                    </a:ext>
                  </a:extLst>
                </a:gridCol>
                <a:gridCol w="2152835">
                  <a:extLst>
                    <a:ext uri="{9D8B030D-6E8A-4147-A177-3AD203B41FA5}">
                      <a16:colId xmlns:a16="http://schemas.microsoft.com/office/drawing/2014/main" val="1534826877"/>
                    </a:ext>
                  </a:extLst>
                </a:gridCol>
              </a:tblGrid>
              <a:tr h="478706">
                <a:tc gridSpan="2">
                  <a:txBody>
                    <a:bodyPr/>
                    <a:lstStyle/>
                    <a:p>
                      <a:pPr lvl="0" algn="ctr">
                        <a:lnSpc>
                          <a:spcPct val="125000"/>
                        </a:lnSpc>
                      </a:pPr>
                      <a:r>
                        <a:rPr lang="en-US" sz="2400" b="1" kern="1200">
                          <a:solidFill>
                            <a:srgbClr val="000000"/>
                          </a:solidFill>
                          <a:latin typeface="Times New Roman" pitchFamily="18"/>
                          <a:ea typeface="標楷體" pitchFamily="65"/>
                          <a:cs typeface="Times New Roman" pitchFamily="18"/>
                        </a:rPr>
                        <a:t>113</a:t>
                      </a:r>
                      <a:r>
                        <a:rPr lang="zh-TW" sz="2400" b="1" kern="1200">
                          <a:solidFill>
                            <a:srgbClr val="000000"/>
                          </a:solidFill>
                          <a:latin typeface="Times New Roman" pitchFamily="18"/>
                          <a:ea typeface="標楷體" pitchFamily="65"/>
                          <a:cs typeface="Times New Roman" pitchFamily="18"/>
                        </a:rPr>
                        <a:t>年</a:t>
                      </a:r>
                      <a:r>
                        <a:rPr lang="en-US" sz="2400" b="1" kern="1200">
                          <a:solidFill>
                            <a:srgbClr val="000000"/>
                          </a:solidFill>
                          <a:latin typeface="Times New Roman" pitchFamily="18"/>
                          <a:ea typeface="標楷體" pitchFamily="65"/>
                          <a:cs typeface="Times New Roman" pitchFamily="18"/>
                        </a:rPr>
                        <a:t>5</a:t>
                      </a:r>
                      <a:r>
                        <a:rPr lang="zh-TW" sz="2400" b="1" kern="1200">
                          <a:solidFill>
                            <a:srgbClr val="000000"/>
                          </a:solidFill>
                          <a:latin typeface="Times New Roman" pitchFamily="18"/>
                          <a:ea typeface="標楷體" pitchFamily="65"/>
                          <a:cs typeface="Times New Roman" pitchFamily="18"/>
                        </a:rPr>
                        <a:t>月</a:t>
                      </a:r>
                      <a:r>
                        <a:rPr lang="en-US" sz="2400" b="1" kern="1200">
                          <a:solidFill>
                            <a:srgbClr val="000000"/>
                          </a:solidFill>
                          <a:latin typeface="Times New Roman" pitchFamily="18"/>
                          <a:ea typeface="標楷體" pitchFamily="65"/>
                          <a:cs typeface="Times New Roman" pitchFamily="18"/>
                        </a:rPr>
                        <a:t>18</a:t>
                      </a:r>
                      <a:r>
                        <a:rPr lang="zh-TW" sz="2400" b="1" kern="1200">
                          <a:solidFill>
                            <a:srgbClr val="000000"/>
                          </a:solidFill>
                          <a:latin typeface="Times New Roman" pitchFamily="18"/>
                          <a:ea typeface="標楷體" pitchFamily="65"/>
                          <a:cs typeface="Times New Roman" pitchFamily="18"/>
                        </a:rPr>
                        <a:t>日（六）</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gridSpan="2">
                  <a:txBody>
                    <a:bodyPr/>
                    <a:lstStyle/>
                    <a:p>
                      <a:pPr lvl="0" algn="ctr">
                        <a:lnSpc>
                          <a:spcPct val="125000"/>
                        </a:lnSpc>
                      </a:pPr>
                      <a:r>
                        <a:rPr lang="en-US" sz="2400" b="1" kern="1200">
                          <a:solidFill>
                            <a:srgbClr val="000000"/>
                          </a:solidFill>
                          <a:latin typeface="Times New Roman" pitchFamily="18"/>
                          <a:ea typeface="標楷體" pitchFamily="65"/>
                          <a:cs typeface="Times New Roman" pitchFamily="18"/>
                        </a:rPr>
                        <a:t>113</a:t>
                      </a:r>
                      <a:r>
                        <a:rPr lang="zh-TW" sz="2400" b="1" kern="1200">
                          <a:solidFill>
                            <a:srgbClr val="000000"/>
                          </a:solidFill>
                          <a:latin typeface="Times New Roman" pitchFamily="18"/>
                          <a:ea typeface="標楷體" pitchFamily="65"/>
                          <a:cs typeface="Times New Roman" pitchFamily="18"/>
                        </a:rPr>
                        <a:t>年</a:t>
                      </a:r>
                      <a:r>
                        <a:rPr lang="en-US" sz="2400" b="1" kern="1200">
                          <a:solidFill>
                            <a:srgbClr val="000000"/>
                          </a:solidFill>
                          <a:latin typeface="Times New Roman" pitchFamily="18"/>
                          <a:ea typeface="標楷體" pitchFamily="65"/>
                          <a:cs typeface="Times New Roman" pitchFamily="18"/>
                        </a:rPr>
                        <a:t>5</a:t>
                      </a:r>
                      <a:r>
                        <a:rPr lang="zh-TW" sz="2400" b="1" kern="1200">
                          <a:solidFill>
                            <a:srgbClr val="000000"/>
                          </a:solidFill>
                          <a:latin typeface="Times New Roman" pitchFamily="18"/>
                          <a:ea typeface="標楷體" pitchFamily="65"/>
                          <a:cs typeface="Times New Roman" pitchFamily="18"/>
                        </a:rPr>
                        <a:t>月</a:t>
                      </a:r>
                      <a:r>
                        <a:rPr lang="en-US" sz="2400" b="1" kern="1200">
                          <a:solidFill>
                            <a:srgbClr val="000000"/>
                          </a:solidFill>
                          <a:latin typeface="Times New Roman" pitchFamily="18"/>
                          <a:ea typeface="標楷體" pitchFamily="65"/>
                          <a:cs typeface="Times New Roman" pitchFamily="18"/>
                        </a:rPr>
                        <a:t>19</a:t>
                      </a:r>
                      <a:r>
                        <a:rPr lang="zh-TW" sz="2400" b="1" kern="1200">
                          <a:solidFill>
                            <a:srgbClr val="000000"/>
                          </a:solidFill>
                          <a:latin typeface="Times New Roman" pitchFamily="18"/>
                          <a:ea typeface="標楷體" pitchFamily="65"/>
                          <a:cs typeface="Times New Roman" pitchFamily="18"/>
                        </a:rPr>
                        <a:t>日（日）</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2101614098"/>
                  </a:ext>
                </a:extLst>
              </a:tr>
              <a:tr h="430837">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08:20-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08:30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考試說明</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08:20-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08:30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extLst>
                  <a:ext uri="{0D108BD9-81ED-4DB2-BD59-A6C34878D82A}">
                    <a16:rowId xmlns:a16="http://schemas.microsoft.com/office/drawing/2014/main" val="1255444503"/>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08:30-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09:40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zh-TW" sz="2400" b="1" kern="1200">
                          <a:solidFill>
                            <a:srgbClr val="000000"/>
                          </a:solidFill>
                          <a:latin typeface="Times New Roman" pitchFamily="18"/>
                          <a:ea typeface="標楷體" pitchFamily="65"/>
                          <a:cs typeface="Times New Roman" pitchFamily="18"/>
                        </a:rPr>
                        <a:t>社</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會</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08:30-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09:40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自</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然</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extLst>
                  <a:ext uri="{0D108BD9-81ED-4DB2-BD59-A6C34878D82A}">
                    <a16:rowId xmlns:a16="http://schemas.microsoft.com/office/drawing/2014/main" val="2226954704"/>
                  </a:ext>
                </a:extLst>
              </a:tr>
              <a:tr h="430837">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09:40-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10:20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09:40-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10:20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935936849"/>
                  </a:ext>
                </a:extLst>
              </a:tr>
              <a:tr h="430837">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10:20-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10:20-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extLst>
                  <a:ext uri="{0D108BD9-81ED-4DB2-BD59-A6C34878D82A}">
                    <a16:rowId xmlns:a16="http://schemas.microsoft.com/office/drawing/2014/main" val="2561872220"/>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10:30-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11:50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lvl="0" algn="ctr">
                        <a:lnSpc>
                          <a:spcPct val="125000"/>
                        </a:lnSpc>
                      </a:pPr>
                      <a:r>
                        <a:rPr lang="zh-TW" sz="2400" b="1" kern="1200">
                          <a:solidFill>
                            <a:srgbClr val="000000"/>
                          </a:solidFill>
                          <a:latin typeface="Times New Roman" pitchFamily="18"/>
                          <a:ea typeface="標楷體" pitchFamily="65"/>
                          <a:cs typeface="Times New Roman" pitchFamily="18"/>
                        </a:rPr>
                        <a:t>數</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學</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10:30-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11:30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英語（閱讀）</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extLst>
                  <a:ext uri="{0D108BD9-81ED-4DB2-BD59-A6C34878D82A}">
                    <a16:rowId xmlns:a16="http://schemas.microsoft.com/office/drawing/2014/main" val="1856382629"/>
                  </a:ext>
                </a:extLst>
              </a:tr>
              <a:tr h="430837">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11:50-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13:40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午休</a:t>
                      </a:r>
                      <a:r>
                        <a:rPr lang="en-US" sz="2000" kern="1200">
                          <a:solidFill>
                            <a:srgbClr val="000000"/>
                          </a:solidFill>
                          <a:latin typeface="Times New Roman" pitchFamily="18"/>
                          <a:ea typeface="標楷體" pitchFamily="65"/>
                          <a:cs typeface="Times New Roman" pitchFamily="18"/>
                        </a:rPr>
                        <a:t> </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11:30-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12:00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197500479"/>
                  </a:ext>
                </a:extLst>
              </a:tr>
              <a:tr h="430837">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13:40-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13:50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12:00-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12:05</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extLst>
                  <a:ext uri="{0D108BD9-81ED-4DB2-BD59-A6C34878D82A}">
                    <a16:rowId xmlns:a16="http://schemas.microsoft.com/office/drawing/2014/main" val="3637414227"/>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13:50-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15:00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國</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文</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12:05-</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12:30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英語（聽力）</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extLst>
                  <a:ext uri="{0D108BD9-81ED-4DB2-BD59-A6C34878D82A}">
                    <a16:rowId xmlns:a16="http://schemas.microsoft.com/office/drawing/2014/main" val="4219656211"/>
                  </a:ext>
                </a:extLst>
              </a:tr>
              <a:tr h="463417">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15:00-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15:40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3" gridSpan="2">
                  <a:txBody>
                    <a:bodyPr/>
                    <a:lstStyle/>
                    <a:p>
                      <a:pPr lvl="0"/>
                      <a:endParaRPr lang="zh-TW" sz="1000" kern="1200">
                        <a:latin typeface="Calibri" pitchFamily="34"/>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val="2570722470"/>
                  </a:ext>
                </a:extLst>
              </a:tr>
              <a:tr h="430837">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15:40-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15:50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106236475"/>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15:50-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16:40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寫作測驗</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602190290"/>
                  </a:ext>
                </a:extLst>
              </a:tr>
            </a:tbl>
          </a:graphicData>
        </a:graphic>
      </p:graphicFrame>
      <p:sp>
        <p:nvSpPr>
          <p:cNvPr id="4" name="投影片編號版面配置區 1">
            <a:extLst>
              <a:ext uri="{FF2B5EF4-FFF2-40B4-BE49-F238E27FC236}">
                <a16:creationId xmlns:a16="http://schemas.microsoft.com/office/drawing/2014/main" id="{B7CEBD94-0C37-EF3B-DFB3-901BB57DE83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6EA4F3-B4D8-4460-8B0F-AE63F79F1CE9}" type="slidenum">
              <a:t>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name="Slide435">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94B49E-3715-C0AC-0CEF-36C77C41A85F}"/>
              </a:ext>
            </a:extLst>
          </p:cNvPr>
          <p:cNvSpPr txBox="1">
            <a:spLocks noGrp="1"/>
          </p:cNvSpPr>
          <p:nvPr>
            <p:ph type="title"/>
          </p:nvPr>
        </p:nvSpPr>
        <p:spPr/>
        <p:txBody>
          <a:bodyPr anchorCtr="1"/>
          <a:lstStyle/>
          <a:p>
            <a:pPr lvl="0" algn="ctr"/>
            <a:r>
              <a:rPr lang="zh-TW" sz="4800" b="1">
                <a:latin typeface="標楷體" pitchFamily="65"/>
                <a:ea typeface="標楷體" pitchFamily="65"/>
              </a:rPr>
              <a:t>違反試場規則行為</a:t>
            </a:r>
          </a:p>
        </p:txBody>
      </p:sp>
      <p:sp>
        <p:nvSpPr>
          <p:cNvPr id="3" name="內容版面配置區 2">
            <a:extLst>
              <a:ext uri="{FF2B5EF4-FFF2-40B4-BE49-F238E27FC236}">
                <a16:creationId xmlns:a16="http://schemas.microsoft.com/office/drawing/2014/main" id="{B1D304AE-DD6F-D474-E834-B2437BDD6BA9}"/>
              </a:ext>
            </a:extLst>
          </p:cNvPr>
          <p:cNvSpPr txBox="1"/>
          <p:nvPr/>
        </p:nvSpPr>
        <p:spPr>
          <a:xfrm>
            <a:off x="7168201" y="1357317"/>
            <a:ext cx="2952753" cy="1150936"/>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0">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zh-TW" sz="3200" b="0" i="0" u="none" strike="noStrike" kern="0" cap="none" spc="0" baseline="0">
                <a:solidFill>
                  <a:srgbClr val="000000"/>
                </a:solidFill>
                <a:uFillTx/>
                <a:latin typeface="標楷體" pitchFamily="65"/>
                <a:ea typeface="標楷體" pitchFamily="65"/>
              </a:rPr>
              <a:t>畫記圖形。</a:t>
            </a:r>
          </a:p>
        </p:txBody>
      </p:sp>
      <p:pic>
        <p:nvPicPr>
          <p:cNvPr id="4" name="圖片 3" descr="一張含有 寫生, 圖畫, 線條藝術, 美工圖案 的圖片&#10;&#10;自動產生的描述">
            <a:extLst>
              <a:ext uri="{FF2B5EF4-FFF2-40B4-BE49-F238E27FC236}">
                <a16:creationId xmlns:a16="http://schemas.microsoft.com/office/drawing/2014/main" id="{703518E8-8CDB-3571-B388-32965D55029F}"/>
              </a:ext>
            </a:extLst>
          </p:cNvPr>
          <p:cNvPicPr>
            <a:picLocks noChangeAspect="1"/>
          </p:cNvPicPr>
          <p:nvPr/>
        </p:nvPicPr>
        <p:blipFill>
          <a:blip r:embed="rId2"/>
          <a:stretch>
            <a:fillRect/>
          </a:stretch>
        </p:blipFill>
        <p:spPr>
          <a:xfrm>
            <a:off x="1931020" y="1357317"/>
            <a:ext cx="4859999" cy="4859999"/>
          </a:xfrm>
          <a:prstGeom prst="rect">
            <a:avLst/>
          </a:prstGeom>
          <a:noFill/>
          <a:ln w="15873" cap="flat">
            <a:solidFill>
              <a:srgbClr val="FF0000"/>
            </a:solidFill>
            <a:prstDash val="solid"/>
            <a:miter/>
          </a:ln>
        </p:spPr>
      </p:pic>
      <p:sp>
        <p:nvSpPr>
          <p:cNvPr id="5" name="投影片編號版面配置區 1">
            <a:extLst>
              <a:ext uri="{FF2B5EF4-FFF2-40B4-BE49-F238E27FC236}">
                <a16:creationId xmlns:a16="http://schemas.microsoft.com/office/drawing/2014/main" id="{25B23AAD-AF0F-3A25-F288-018B7BF8ABD7}"/>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A22122-28E7-4AD7-A67D-C1E2628CAA61}" type="slidenum">
              <a:t>60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name="Slide459">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223DF3-1FD3-F654-D2D6-9871298584C2}"/>
              </a:ext>
            </a:extLst>
          </p:cNvPr>
          <p:cNvSpPr txBox="1">
            <a:spLocks noGrp="1"/>
          </p:cNvSpPr>
          <p:nvPr>
            <p:ph type="title"/>
          </p:nvPr>
        </p:nvSpPr>
        <p:spPr/>
        <p:txBody>
          <a:bodyPr anchorCtr="1"/>
          <a:lstStyle/>
          <a:p>
            <a:pPr lvl="0" algn="ctr"/>
            <a:r>
              <a:rPr lang="zh-TW" sz="4800" b="1">
                <a:latin typeface="標楷體" pitchFamily="65"/>
                <a:ea typeface="標楷體" pitchFamily="65"/>
              </a:rPr>
              <a:t>寫作測驗評量的能力</a:t>
            </a:r>
          </a:p>
        </p:txBody>
      </p:sp>
      <p:sp>
        <p:nvSpPr>
          <p:cNvPr id="3" name="內容版面配置區 2">
            <a:extLst>
              <a:ext uri="{FF2B5EF4-FFF2-40B4-BE49-F238E27FC236}">
                <a16:creationId xmlns:a16="http://schemas.microsoft.com/office/drawing/2014/main" id="{A658AC76-2959-76D9-72B7-7EC4305639D7}"/>
              </a:ext>
            </a:extLst>
          </p:cNvPr>
          <p:cNvSpPr txBox="1">
            <a:spLocks noGrp="1"/>
          </p:cNvSpPr>
          <p:nvPr>
            <p:ph type="body" idx="4294967295"/>
          </p:nvPr>
        </p:nvSpPr>
        <p:spPr>
          <a:xfrm>
            <a:off x="838193" y="1339001"/>
            <a:ext cx="10556876" cy="5010153"/>
          </a:xfrm>
        </p:spPr>
        <p:txBody>
          <a:bodyPr/>
          <a:lstStyle/>
          <a:p>
            <a:pPr marL="0" lvl="0" indent="0" algn="just">
              <a:spcBef>
                <a:spcPts val="400"/>
              </a:spcBef>
              <a:spcAft>
                <a:spcPts val="600"/>
              </a:spcAft>
              <a:buNone/>
            </a:pPr>
            <a:r>
              <a:rPr lang="zh-TW" sz="3200">
                <a:latin typeface="標楷體" pitchFamily="65"/>
                <a:ea typeface="標楷體" pitchFamily="65"/>
              </a:rPr>
              <a:t>檢測學生</a:t>
            </a:r>
            <a:r>
              <a:rPr lang="zh-TW" sz="3200">
                <a:solidFill>
                  <a:srgbClr val="0000FF"/>
                </a:solidFill>
                <a:latin typeface="標楷體" pitchFamily="65"/>
                <a:ea typeface="標楷體" pitchFamily="65"/>
              </a:rPr>
              <a:t>表達經驗見聞</a:t>
            </a:r>
            <a:r>
              <a:rPr lang="zh-TW" sz="3200">
                <a:latin typeface="標楷體" pitchFamily="65"/>
                <a:ea typeface="標楷體" pitchFamily="65"/>
              </a:rPr>
              <a:t>和</a:t>
            </a:r>
            <a:r>
              <a:rPr lang="zh-TW" sz="3200">
                <a:solidFill>
                  <a:srgbClr val="0000FF"/>
                </a:solidFill>
                <a:latin typeface="標楷體" pitchFamily="65"/>
                <a:ea typeface="標楷體" pitchFamily="65"/>
              </a:rPr>
              <a:t>情感思想的綜合語文能力。</a:t>
            </a:r>
            <a:endParaRPr lang="en-US" sz="3200">
              <a:latin typeface="標楷體" pitchFamily="65"/>
              <a:ea typeface="標楷體" pitchFamily="65"/>
            </a:endParaRPr>
          </a:p>
          <a:p>
            <a:pPr marL="534988" lvl="0" indent="-534988" algn="just">
              <a:lnSpc>
                <a:spcPct val="110000"/>
              </a:lnSpc>
              <a:spcBef>
                <a:spcPts val="700"/>
              </a:spcBef>
              <a:spcAft>
                <a:spcPts val="600"/>
              </a:spcAft>
              <a:buSzPts val="2799"/>
              <a:buBlip>
                <a:blip r:embed="rId2"/>
              </a:buBlip>
            </a:pPr>
            <a:r>
              <a:rPr lang="zh-TW" b="1">
                <a:latin typeface="標楷體" pitchFamily="65"/>
                <a:ea typeface="標楷體" pitchFamily="65"/>
              </a:rPr>
              <a:t>立意與取材</a:t>
            </a:r>
            <a:r>
              <a:rPr lang="zh-TW">
                <a:latin typeface="標楷體" pitchFamily="65"/>
                <a:ea typeface="標楷體" pitchFamily="65"/>
              </a:rPr>
              <a:t>：能依據不同的寫作任務，統整、運用材料，以表現個人意念。</a:t>
            </a:r>
            <a:endParaRPr lang="en-US">
              <a:latin typeface="標楷體" pitchFamily="65"/>
              <a:ea typeface="標楷體" pitchFamily="65"/>
            </a:endParaRPr>
          </a:p>
          <a:p>
            <a:pPr lvl="0" algn="just">
              <a:lnSpc>
                <a:spcPct val="110000"/>
              </a:lnSpc>
              <a:spcBef>
                <a:spcPts val="700"/>
              </a:spcBef>
              <a:spcAft>
                <a:spcPts val="600"/>
              </a:spcAft>
              <a:buSzPts val="2799"/>
              <a:buBlip>
                <a:blip r:embed="rId2"/>
              </a:buBlip>
            </a:pPr>
            <a:r>
              <a:rPr lang="zh-TW" b="1">
                <a:latin typeface="標楷體" pitchFamily="65"/>
                <a:ea typeface="標楷體" pitchFamily="65"/>
              </a:rPr>
              <a:t>結構組織</a:t>
            </a:r>
            <a:r>
              <a:rPr lang="zh-TW">
                <a:latin typeface="標楷體" pitchFamily="65"/>
                <a:ea typeface="標楷體" pitchFamily="65"/>
              </a:rPr>
              <a:t>：能掌握寫作步驟，完成首尾連貫、組織完整的文章。</a:t>
            </a:r>
            <a:endParaRPr lang="en-US">
              <a:latin typeface="標楷體" pitchFamily="65"/>
              <a:ea typeface="標楷體" pitchFamily="65"/>
            </a:endParaRPr>
          </a:p>
          <a:p>
            <a:pPr marL="534988" lvl="0" indent="-534988" algn="just">
              <a:lnSpc>
                <a:spcPct val="110000"/>
              </a:lnSpc>
              <a:spcBef>
                <a:spcPts val="700"/>
              </a:spcBef>
              <a:spcAft>
                <a:spcPts val="600"/>
              </a:spcAft>
              <a:buSzPts val="2799"/>
              <a:buBlip>
                <a:blip r:embed="rId2"/>
              </a:buBlip>
            </a:pPr>
            <a:r>
              <a:rPr lang="zh-TW" b="1">
                <a:latin typeface="標楷體" pitchFamily="65"/>
                <a:ea typeface="標楷體" pitchFamily="65"/>
              </a:rPr>
              <a:t>遣詞造句</a:t>
            </a:r>
            <a:r>
              <a:rPr lang="zh-TW" sz="2600">
                <a:latin typeface="標楷體" pitchFamily="65"/>
                <a:ea typeface="標楷體" pitchFamily="65"/>
              </a:rPr>
              <a:t>：能正確使用國語文，適當的遣詞造字、運用各種句型及修辭寫作。</a:t>
            </a:r>
            <a:endParaRPr lang="en-US">
              <a:latin typeface="標楷體" pitchFamily="65"/>
              <a:ea typeface="標楷體" pitchFamily="65"/>
            </a:endParaRPr>
          </a:p>
          <a:p>
            <a:pPr lvl="0" algn="just">
              <a:lnSpc>
                <a:spcPct val="110000"/>
              </a:lnSpc>
              <a:spcBef>
                <a:spcPts val="700"/>
              </a:spcBef>
              <a:spcAft>
                <a:spcPts val="600"/>
              </a:spcAft>
              <a:buSzPts val="2799"/>
              <a:buBlip>
                <a:blip r:embed="rId2"/>
              </a:buBlip>
            </a:pPr>
            <a:r>
              <a:rPr lang="zh-TW" b="1">
                <a:latin typeface="標楷體" pitchFamily="65"/>
                <a:ea typeface="標楷體" pitchFamily="65"/>
              </a:rPr>
              <a:t>錯別字、格式及標點符號</a:t>
            </a:r>
            <a:r>
              <a:rPr lang="zh-TW">
                <a:latin typeface="標楷體" pitchFamily="65"/>
                <a:ea typeface="標楷體" pitchFamily="65"/>
              </a:rPr>
              <a:t>：能正確書寫文字、格式及標點符號。</a:t>
            </a:r>
          </a:p>
        </p:txBody>
      </p:sp>
      <p:sp>
        <p:nvSpPr>
          <p:cNvPr id="4" name="投影片編號版面配置區 1">
            <a:extLst>
              <a:ext uri="{FF2B5EF4-FFF2-40B4-BE49-F238E27FC236}">
                <a16:creationId xmlns:a16="http://schemas.microsoft.com/office/drawing/2014/main" id="{D29A2311-A017-4C6F-14F2-9C594D748D9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A543C36-2325-4596-985A-BD4DBE09580D}" type="slidenum">
              <a:t>61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name="Slide465">
    <p:spTree>
      <p:nvGrpSpPr>
        <p:cNvPr id="1" name=""/>
        <p:cNvGrpSpPr/>
        <p:nvPr/>
      </p:nvGrpSpPr>
      <p:grpSpPr>
        <a:xfrm>
          <a:off x="0" y="0"/>
          <a:ext cx="0" cy="0"/>
          <a:chOff x="0" y="0"/>
          <a:chExt cx="0" cy="0"/>
        </a:xfrm>
      </p:grpSpPr>
      <p:pic>
        <p:nvPicPr>
          <p:cNvPr id="2" name="內容版面配置區 12">
            <a:extLst>
              <a:ext uri="{FF2B5EF4-FFF2-40B4-BE49-F238E27FC236}">
                <a16:creationId xmlns:a16="http://schemas.microsoft.com/office/drawing/2014/main" id="{BE89A658-093F-5927-AC13-9D573A13EB26}"/>
              </a:ext>
            </a:extLst>
          </p:cNvPr>
          <p:cNvPicPr>
            <a:picLocks noChangeAspect="1"/>
          </p:cNvPicPr>
          <p:nvPr/>
        </p:nvPicPr>
        <p:blipFill>
          <a:blip r:embed="rId2"/>
          <a:stretch>
            <a:fillRect/>
          </a:stretch>
        </p:blipFill>
        <p:spPr>
          <a:xfrm>
            <a:off x="2498790" y="0"/>
            <a:ext cx="7101477" cy="6858000"/>
          </a:xfrm>
          <a:prstGeom prst="rect">
            <a:avLst/>
          </a:prstGeom>
          <a:noFill/>
          <a:ln cap="flat">
            <a:noFill/>
          </a:ln>
        </p:spPr>
      </p:pic>
      <p:sp>
        <p:nvSpPr>
          <p:cNvPr id="3" name="標題 1">
            <a:extLst>
              <a:ext uri="{FF2B5EF4-FFF2-40B4-BE49-F238E27FC236}">
                <a16:creationId xmlns:a16="http://schemas.microsoft.com/office/drawing/2014/main" id="{340DA35E-6155-4223-EBE1-F72FBB0FE65B}"/>
              </a:ext>
            </a:extLst>
          </p:cNvPr>
          <p:cNvSpPr txBox="1"/>
          <p:nvPr/>
        </p:nvSpPr>
        <p:spPr>
          <a:xfrm>
            <a:off x="390613" y="579080"/>
            <a:ext cx="1108079" cy="6024560"/>
          </a:xfrm>
          <a:prstGeom prst="rect">
            <a:avLst/>
          </a:prstGeom>
          <a:noFill/>
          <a:ln cap="flat">
            <a:noFill/>
          </a:ln>
        </p:spPr>
        <p:txBody>
          <a:bodyPr vert="eaVert" wrap="square" lIns="91440" tIns="45720" rIns="91440" bIns="45720" anchor="ctr" anchorCtr="1" compatLnSpc="1">
            <a:noAutofit/>
          </a:bodyPr>
          <a:lstStyle/>
          <a:p>
            <a:pPr marL="0" marR="0" lvl="0" indent="0" algn="ctr" defTabSz="6858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4800" b="1" i="0" u="none" strike="noStrike" kern="0" cap="none" spc="0" baseline="0">
                <a:solidFill>
                  <a:srgbClr val="000000"/>
                </a:solidFill>
                <a:uFillTx/>
                <a:latin typeface="Times New Roman" pitchFamily="18"/>
                <a:ea typeface="標楷體" pitchFamily="65"/>
                <a:cs typeface="Times New Roman" pitchFamily="18"/>
              </a:rPr>
              <a:t>評 分 規 準</a:t>
            </a:r>
          </a:p>
        </p:txBody>
      </p:sp>
      <p:sp>
        <p:nvSpPr>
          <p:cNvPr id="4" name="投影片編號版面配置區 1">
            <a:extLst>
              <a:ext uri="{FF2B5EF4-FFF2-40B4-BE49-F238E27FC236}">
                <a16:creationId xmlns:a16="http://schemas.microsoft.com/office/drawing/2014/main" id="{4E411DD6-1154-F369-44B5-107BBB7DF759}"/>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98913AF-6379-4CF7-801E-E661EE05F0EA}" type="slidenum">
              <a:t>62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name="Slide455">
    <p:spTree>
      <p:nvGrpSpPr>
        <p:cNvPr id="1" name=""/>
        <p:cNvGrpSpPr/>
        <p:nvPr/>
      </p:nvGrpSpPr>
      <p:grpSpPr>
        <a:xfrm>
          <a:off x="0" y="0"/>
          <a:ext cx="0" cy="0"/>
          <a:chOff x="0" y="0"/>
          <a:chExt cx="0" cy="0"/>
        </a:xfrm>
      </p:grpSpPr>
      <p:pic>
        <p:nvPicPr>
          <p:cNvPr id="2" name="圖片 4">
            <a:extLst>
              <a:ext uri="{FF2B5EF4-FFF2-40B4-BE49-F238E27FC236}">
                <a16:creationId xmlns:a16="http://schemas.microsoft.com/office/drawing/2014/main" id="{5097C349-D9B3-89B5-E585-F3C01453666D}"/>
              </a:ext>
            </a:extLst>
          </p:cNvPr>
          <p:cNvPicPr>
            <a:picLocks noChangeAspect="1"/>
          </p:cNvPicPr>
          <p:nvPr/>
        </p:nvPicPr>
        <p:blipFill>
          <a:blip r:embed="rId2"/>
          <a:stretch>
            <a:fillRect/>
          </a:stretch>
        </p:blipFill>
        <p:spPr>
          <a:xfrm>
            <a:off x="189326" y="1732385"/>
            <a:ext cx="5851611" cy="4140074"/>
          </a:xfrm>
          <a:prstGeom prst="rect">
            <a:avLst/>
          </a:prstGeom>
          <a:noFill/>
          <a:ln cap="flat">
            <a:noFill/>
          </a:ln>
        </p:spPr>
      </p:pic>
      <p:sp>
        <p:nvSpPr>
          <p:cNvPr id="3" name="標題 1">
            <a:extLst>
              <a:ext uri="{FF2B5EF4-FFF2-40B4-BE49-F238E27FC236}">
                <a16:creationId xmlns:a16="http://schemas.microsoft.com/office/drawing/2014/main" id="{67A45A47-59FF-3177-8C9F-0CE75E398303}"/>
              </a:ext>
            </a:extLst>
          </p:cNvPr>
          <p:cNvSpPr txBox="1">
            <a:spLocks noGrp="1"/>
          </p:cNvSpPr>
          <p:nvPr>
            <p:ph type="title"/>
          </p:nvPr>
        </p:nvSpPr>
        <p:spPr/>
        <p:txBody>
          <a:bodyPr anchorCtr="1"/>
          <a:lstStyle/>
          <a:p>
            <a:pPr lvl="0" algn="ctr"/>
            <a:r>
              <a:rPr lang="zh-TW" sz="4800" b="1">
                <a:latin typeface="標楷體" pitchFamily="65"/>
                <a:ea typeface="標楷體" pitchFamily="65"/>
              </a:rPr>
              <a:t>答案卷樣式</a:t>
            </a:r>
          </a:p>
        </p:txBody>
      </p:sp>
      <p:grpSp>
        <p:nvGrpSpPr>
          <p:cNvPr id="4" name="群組 1">
            <a:extLst>
              <a:ext uri="{FF2B5EF4-FFF2-40B4-BE49-F238E27FC236}">
                <a16:creationId xmlns:a16="http://schemas.microsoft.com/office/drawing/2014/main" id="{FB2EC153-0821-C427-FB7A-903D180DC2F4}"/>
              </a:ext>
            </a:extLst>
          </p:cNvPr>
          <p:cNvGrpSpPr/>
          <p:nvPr/>
        </p:nvGrpSpPr>
        <p:grpSpPr>
          <a:xfrm>
            <a:off x="5127077" y="1695443"/>
            <a:ext cx="6998927" cy="4210766"/>
            <a:chOff x="5127077" y="1695443"/>
            <a:chExt cx="6998927" cy="4210766"/>
          </a:xfrm>
        </p:grpSpPr>
        <p:pic>
          <p:nvPicPr>
            <p:cNvPr id="5" name="圖片 9">
              <a:extLst>
                <a:ext uri="{FF2B5EF4-FFF2-40B4-BE49-F238E27FC236}">
                  <a16:creationId xmlns:a16="http://schemas.microsoft.com/office/drawing/2014/main" id="{5D73B7B8-17D3-3EE8-A8A7-1FC7136E1D16}"/>
                </a:ext>
              </a:extLst>
            </p:cNvPr>
            <p:cNvPicPr>
              <a:picLocks noChangeAspect="1"/>
            </p:cNvPicPr>
            <p:nvPr/>
          </p:nvPicPr>
          <p:blipFill>
            <a:blip r:embed="rId3"/>
            <a:stretch>
              <a:fillRect/>
            </a:stretch>
          </p:blipFill>
          <p:spPr>
            <a:xfrm>
              <a:off x="6160303" y="1695443"/>
              <a:ext cx="5965701" cy="4210766"/>
            </a:xfrm>
            <a:prstGeom prst="rect">
              <a:avLst/>
            </a:prstGeom>
            <a:noFill/>
            <a:ln cap="flat">
              <a:noFill/>
            </a:ln>
          </p:spPr>
        </p:pic>
        <p:sp>
          <p:nvSpPr>
            <p:cNvPr id="6" name="矩形 6">
              <a:extLst>
                <a:ext uri="{FF2B5EF4-FFF2-40B4-BE49-F238E27FC236}">
                  <a16:creationId xmlns:a16="http://schemas.microsoft.com/office/drawing/2014/main" id="{87782E0E-DA2A-5FC1-A421-749E5E5ACEA2}"/>
                </a:ext>
              </a:extLst>
            </p:cNvPr>
            <p:cNvSpPr/>
            <p:nvPr/>
          </p:nvSpPr>
          <p:spPr>
            <a:xfrm>
              <a:off x="5167201" y="5039121"/>
              <a:ext cx="263895" cy="796387"/>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微軟正黑體" pitchFamily="34"/>
                <a:ea typeface="微軟正黑體" pitchFamily="34"/>
              </a:endParaRPr>
            </a:p>
          </p:txBody>
        </p:sp>
        <p:sp>
          <p:nvSpPr>
            <p:cNvPr id="7" name="矩形 7">
              <a:extLst>
                <a:ext uri="{FF2B5EF4-FFF2-40B4-BE49-F238E27FC236}">
                  <a16:creationId xmlns:a16="http://schemas.microsoft.com/office/drawing/2014/main" id="{F173A88B-322A-A4BF-EB8A-132A3D6D7CBC}"/>
                </a:ext>
              </a:extLst>
            </p:cNvPr>
            <p:cNvSpPr/>
            <p:nvPr/>
          </p:nvSpPr>
          <p:spPr>
            <a:xfrm>
              <a:off x="11234720" y="5039121"/>
              <a:ext cx="334450" cy="796387"/>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微軟正黑體" pitchFamily="34"/>
                <a:ea typeface="微軟正黑體" pitchFamily="34"/>
              </a:endParaRPr>
            </a:p>
          </p:txBody>
        </p:sp>
        <p:sp>
          <p:nvSpPr>
            <p:cNvPr id="8" name="矩形 8">
              <a:extLst>
                <a:ext uri="{FF2B5EF4-FFF2-40B4-BE49-F238E27FC236}">
                  <a16:creationId xmlns:a16="http://schemas.microsoft.com/office/drawing/2014/main" id="{B13FA239-2AC6-CA34-E073-62E480FE8633}"/>
                </a:ext>
              </a:extLst>
            </p:cNvPr>
            <p:cNvSpPr/>
            <p:nvPr/>
          </p:nvSpPr>
          <p:spPr>
            <a:xfrm>
              <a:off x="5127077" y="1789398"/>
              <a:ext cx="263895" cy="894475"/>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微軟正黑體" pitchFamily="34"/>
                <a:ea typeface="微軟正黑體" pitchFamily="34"/>
              </a:endParaRPr>
            </a:p>
          </p:txBody>
        </p:sp>
      </p:grpSp>
      <p:sp>
        <p:nvSpPr>
          <p:cNvPr id="9" name="投影片編號版面配置區 1">
            <a:extLst>
              <a:ext uri="{FF2B5EF4-FFF2-40B4-BE49-F238E27FC236}">
                <a16:creationId xmlns:a16="http://schemas.microsoft.com/office/drawing/2014/main" id="{5A6F947B-52AD-9A91-9E05-8ED760F081E1}"/>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3442A3-43C4-47CD-80D8-E7C276F37614}" type="slidenum">
              <a:t>63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name="Slide456">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52286C-2A3E-F3FF-28DF-B0546BD2DCBF}"/>
              </a:ext>
            </a:extLst>
          </p:cNvPr>
          <p:cNvSpPr txBox="1">
            <a:spLocks noGrp="1"/>
          </p:cNvSpPr>
          <p:nvPr>
            <p:ph type="title"/>
          </p:nvPr>
        </p:nvSpPr>
        <p:spPr/>
        <p:txBody>
          <a:bodyPr anchorCtr="1"/>
          <a:lstStyle/>
          <a:p>
            <a:pPr lvl="0" algn="ctr"/>
            <a:r>
              <a:rPr lang="zh-TW" sz="4800" b="1">
                <a:latin typeface="標楷體" pitchFamily="65"/>
                <a:ea typeface="標楷體" pitchFamily="65"/>
              </a:rPr>
              <a:t>作答注意事項（一）</a:t>
            </a:r>
          </a:p>
        </p:txBody>
      </p:sp>
      <p:sp>
        <p:nvSpPr>
          <p:cNvPr id="3" name="內容版面配置區 2">
            <a:extLst>
              <a:ext uri="{FF2B5EF4-FFF2-40B4-BE49-F238E27FC236}">
                <a16:creationId xmlns:a16="http://schemas.microsoft.com/office/drawing/2014/main" id="{549113C5-6108-31D1-ED70-DFD63421D502}"/>
              </a:ext>
            </a:extLst>
          </p:cNvPr>
          <p:cNvSpPr txBox="1">
            <a:spLocks noGrp="1"/>
          </p:cNvSpPr>
          <p:nvPr>
            <p:ph type="body" idx="4294967295"/>
          </p:nvPr>
        </p:nvSpPr>
        <p:spPr>
          <a:xfrm>
            <a:off x="1015203" y="1500064"/>
            <a:ext cx="10161590" cy="4927601"/>
          </a:xfrm>
        </p:spPr>
        <p:txBody>
          <a:bodyPr/>
          <a:lstStyle/>
          <a:p>
            <a:pPr marL="534988" lvl="1" indent="-534988" algn="just" defTabSz="1511302">
              <a:spcBef>
                <a:spcPts val="2400"/>
              </a:spcBef>
              <a:spcAft>
                <a:spcPts val="600"/>
              </a:spcAft>
              <a:buSzPts val="2799"/>
              <a:buBlip>
                <a:blip r:embed="rId2"/>
              </a:buBlip>
            </a:pPr>
            <a:r>
              <a:rPr lang="zh-TW" sz="2800">
                <a:latin typeface="標楷體" pitchFamily="65"/>
                <a:ea typeface="標楷體" pitchFamily="65"/>
              </a:rPr>
              <a:t>應</a:t>
            </a:r>
            <a:r>
              <a:rPr lang="zh-TW" sz="2800">
                <a:solidFill>
                  <a:srgbClr val="FF0000"/>
                </a:solidFill>
                <a:highlight>
                  <a:srgbClr val="FFFF99"/>
                </a:highlight>
                <a:latin typeface="標楷體" pitchFamily="65"/>
                <a:ea typeface="標楷體" pitchFamily="65"/>
              </a:rPr>
              <a:t>確實完整閱讀試題後，按題意要求撰寫文章</a:t>
            </a:r>
            <a:r>
              <a:rPr lang="zh-TW" sz="2800">
                <a:latin typeface="標楷體" pitchFamily="65"/>
                <a:ea typeface="標楷體" pitchFamily="65"/>
              </a:rPr>
              <a:t>，以避免未能確實完成寫作任務，甚至文不對題的情況發生。</a:t>
            </a:r>
            <a:r>
              <a:rPr lang="en-US" sz="2800">
                <a:latin typeface="標楷體" pitchFamily="65"/>
                <a:ea typeface="標楷體" pitchFamily="65"/>
              </a:rPr>
              <a:t> </a:t>
            </a:r>
          </a:p>
          <a:p>
            <a:pPr marL="534988" lvl="1" indent="-534988" algn="just" defTabSz="1511302">
              <a:spcBef>
                <a:spcPts val="2400"/>
              </a:spcBef>
              <a:spcAft>
                <a:spcPts val="600"/>
              </a:spcAft>
              <a:buSzPts val="2799"/>
              <a:buBlip>
                <a:blip r:embed="rId2"/>
              </a:buBlip>
            </a:pPr>
            <a:r>
              <a:rPr lang="zh-TW" sz="2800">
                <a:latin typeface="標楷體" pitchFamily="65"/>
                <a:ea typeface="標楷體" pitchFamily="65"/>
              </a:rPr>
              <a:t>從答案卷的第一頁右邊第一行開始作答，翻面至第二頁作答時，請注意答案卷方向，勿上下顛倒。</a:t>
            </a:r>
            <a:endParaRPr lang="en-US" sz="2800">
              <a:latin typeface="標楷體" pitchFamily="65"/>
              <a:ea typeface="標楷體" pitchFamily="65"/>
            </a:endParaRPr>
          </a:p>
          <a:p>
            <a:pPr marL="457200" lvl="1" indent="-457200" algn="just" defTabSz="1511302">
              <a:spcBef>
                <a:spcPts val="2400"/>
              </a:spcBef>
              <a:spcAft>
                <a:spcPts val="600"/>
              </a:spcAft>
              <a:buSzPts val="2799"/>
              <a:buBlip>
                <a:blip r:embed="rId2"/>
              </a:buBlip>
            </a:pPr>
            <a:r>
              <a:rPr lang="zh-TW" sz="2800">
                <a:latin typeface="標楷體" pitchFamily="65"/>
                <a:ea typeface="標楷體" pitchFamily="65"/>
              </a:rPr>
              <a:t>不得要求增加答案卷作答。</a:t>
            </a:r>
            <a:endParaRPr lang="en-US" sz="2800">
              <a:latin typeface="標楷體" pitchFamily="65"/>
              <a:ea typeface="標楷體" pitchFamily="65"/>
            </a:endParaRPr>
          </a:p>
          <a:p>
            <a:pPr marL="534988" lvl="1" indent="-534988" algn="just" defTabSz="1511302">
              <a:spcBef>
                <a:spcPts val="2400"/>
              </a:spcBef>
              <a:spcAft>
                <a:spcPts val="600"/>
              </a:spcAft>
              <a:buSzPts val="2799"/>
              <a:buBlip>
                <a:blip r:embed="rId2"/>
              </a:buBlip>
            </a:pPr>
            <a:r>
              <a:rPr lang="zh-TW" sz="2800">
                <a:latin typeface="標楷體" pitchFamily="65"/>
                <a:ea typeface="標楷體" pitchFamily="65"/>
              </a:rPr>
              <a:t>針對完全離題、只訂題目、僅抄寫題目或題幹內容、使用詩歌體及空白卷等考生，因無法判斷其寫作能力，給予零級分。</a:t>
            </a:r>
          </a:p>
          <a:p>
            <a:pPr marL="0" lvl="1" indent="0" algn="just" defTabSz="1511302">
              <a:spcBef>
                <a:spcPts val="2400"/>
              </a:spcBef>
              <a:spcAft>
                <a:spcPts val="600"/>
              </a:spcAft>
              <a:buNone/>
            </a:pPr>
            <a:endParaRPr lang="en-US" sz="2800">
              <a:latin typeface="標楷體" pitchFamily="65"/>
              <a:ea typeface="標楷體" pitchFamily="65"/>
            </a:endParaRPr>
          </a:p>
        </p:txBody>
      </p:sp>
      <p:sp>
        <p:nvSpPr>
          <p:cNvPr id="4" name="投影片編號版面配置區 1">
            <a:extLst>
              <a:ext uri="{FF2B5EF4-FFF2-40B4-BE49-F238E27FC236}">
                <a16:creationId xmlns:a16="http://schemas.microsoft.com/office/drawing/2014/main" id="{21FE86DB-6DD4-05CC-A0BC-9DDE8E4C0BAD}"/>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B07718-F7F6-485D-B448-4C2928021EA6}" type="slidenum">
              <a:t>64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name="Slide460">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1E1AB5-A3B3-9B32-3DCA-2C46F8EE29B3}"/>
              </a:ext>
            </a:extLst>
          </p:cNvPr>
          <p:cNvSpPr txBox="1">
            <a:spLocks noGrp="1"/>
          </p:cNvSpPr>
          <p:nvPr>
            <p:ph type="title"/>
          </p:nvPr>
        </p:nvSpPr>
        <p:spPr/>
        <p:txBody>
          <a:bodyPr anchorCtr="1"/>
          <a:lstStyle/>
          <a:p>
            <a:pPr lvl="0" algn="ctr"/>
            <a:r>
              <a:rPr lang="zh-TW" sz="4800" b="1">
                <a:latin typeface="標楷體" pitchFamily="65"/>
                <a:ea typeface="標楷體" pitchFamily="65"/>
              </a:rPr>
              <a:t>作答注意事項（二）</a:t>
            </a:r>
          </a:p>
        </p:txBody>
      </p:sp>
      <p:sp>
        <p:nvSpPr>
          <p:cNvPr id="3" name="內容版面配置區 2">
            <a:extLst>
              <a:ext uri="{FF2B5EF4-FFF2-40B4-BE49-F238E27FC236}">
                <a16:creationId xmlns:a16="http://schemas.microsoft.com/office/drawing/2014/main" id="{3926DC56-6AD4-6EE1-D473-483036B79832}"/>
              </a:ext>
            </a:extLst>
          </p:cNvPr>
          <p:cNvSpPr txBox="1">
            <a:spLocks noGrp="1"/>
          </p:cNvSpPr>
          <p:nvPr>
            <p:ph type="body" idx="4294967295"/>
          </p:nvPr>
        </p:nvSpPr>
        <p:spPr>
          <a:xfrm>
            <a:off x="609603" y="1457517"/>
            <a:ext cx="10972800" cy="5281610"/>
          </a:xfrm>
        </p:spPr>
        <p:txBody>
          <a:bodyPr/>
          <a:lstStyle/>
          <a:p>
            <a:pPr marL="457200" lvl="1" indent="-457200" algn="just" defTabSz="1511302">
              <a:spcAft>
                <a:spcPts val="600"/>
              </a:spcAft>
              <a:buSzPts val="2799"/>
              <a:buBlip>
                <a:blip r:embed="rId2"/>
              </a:buBlip>
            </a:pPr>
            <a:r>
              <a:rPr lang="zh-TW" sz="2800">
                <a:latin typeface="Times New Roman" pitchFamily="18"/>
                <a:ea typeface="標楷體" pitchFamily="65"/>
                <a:cs typeface="Times New Roman" pitchFamily="18"/>
              </a:rPr>
              <a:t>以下情形影響作答結果呈現，可能影響得分：</a:t>
            </a:r>
            <a:endParaRPr lang="en-US" sz="2800">
              <a:latin typeface="Times New Roman" pitchFamily="18"/>
              <a:ea typeface="標楷體" pitchFamily="65"/>
              <a:cs typeface="Times New Roman" pitchFamily="18"/>
            </a:endParaRPr>
          </a:p>
          <a:p>
            <a:pPr marL="704846" lvl="1" indent="-342900" algn="just" defTabSz="1511302">
              <a:spcBef>
                <a:spcPts val="0"/>
              </a:spcBef>
              <a:spcAft>
                <a:spcPts val="600"/>
              </a:spcAft>
            </a:pPr>
            <a:r>
              <a:rPr lang="zh-TW">
                <a:latin typeface="Times New Roman" pitchFamily="18"/>
                <a:ea typeface="標楷體" pitchFamily="65"/>
                <a:cs typeface="Times New Roman" pitchFamily="18"/>
              </a:rPr>
              <a:t>未用本國文字書寫（正體字）</a:t>
            </a:r>
            <a:endParaRPr lang="en-US">
              <a:latin typeface="Times New Roman" pitchFamily="18"/>
              <a:ea typeface="標楷體" pitchFamily="65"/>
              <a:cs typeface="Times New Roman" pitchFamily="18"/>
            </a:endParaRPr>
          </a:p>
          <a:p>
            <a:pPr marL="704846" lvl="1" indent="-342900" algn="just" defTabSz="1511302">
              <a:spcBef>
                <a:spcPts val="0"/>
              </a:spcBef>
              <a:spcAft>
                <a:spcPts val="600"/>
              </a:spcAft>
            </a:pPr>
            <a:r>
              <a:rPr lang="zh-TW">
                <a:latin typeface="Times New Roman" pitchFamily="18"/>
                <a:ea typeface="標楷體" pitchFamily="65"/>
                <a:cs typeface="Times New Roman" pitchFamily="18"/>
              </a:rPr>
              <a:t>未用黑色墨水的筆書寫（建議使用</a:t>
            </a:r>
            <a:r>
              <a:rPr lang="en-US">
                <a:latin typeface="Times New Roman" pitchFamily="18"/>
                <a:ea typeface="標楷體" pitchFamily="65"/>
                <a:cs typeface="Times New Roman" pitchFamily="18"/>
              </a:rPr>
              <a:t>0.5mm</a:t>
            </a:r>
            <a:r>
              <a:rPr lang="zh-TW">
                <a:latin typeface="Times New Roman" pitchFamily="18"/>
                <a:ea typeface="標楷體" pitchFamily="65"/>
                <a:cs typeface="Times New Roman" pitchFamily="18"/>
              </a:rPr>
              <a:t>～</a:t>
            </a:r>
            <a:r>
              <a:rPr lang="en-US">
                <a:latin typeface="Times New Roman" pitchFamily="18"/>
                <a:ea typeface="標楷體" pitchFamily="65"/>
                <a:cs typeface="Times New Roman" pitchFamily="18"/>
              </a:rPr>
              <a:t>0.7mm</a:t>
            </a:r>
            <a:r>
              <a:rPr lang="zh-TW">
                <a:latin typeface="Times New Roman" pitchFamily="18"/>
                <a:ea typeface="標楷體" pitchFamily="65"/>
                <a:cs typeface="Times New Roman" pitchFamily="18"/>
              </a:rPr>
              <a:t>之筆尖，且不得使用鉛筆）</a:t>
            </a:r>
            <a:endParaRPr lang="en-US">
              <a:latin typeface="Times New Roman" pitchFamily="18"/>
              <a:ea typeface="標楷體" pitchFamily="65"/>
              <a:cs typeface="Times New Roman" pitchFamily="18"/>
            </a:endParaRPr>
          </a:p>
          <a:p>
            <a:pPr marL="704846" lvl="1" indent="-342900" algn="just" defTabSz="1511302">
              <a:spcBef>
                <a:spcPts val="0"/>
              </a:spcBef>
              <a:spcAft>
                <a:spcPts val="600"/>
              </a:spcAft>
            </a:pPr>
            <a:r>
              <a:rPr lang="zh-TW">
                <a:latin typeface="Times New Roman" pitchFamily="18"/>
                <a:ea typeface="標楷體" pitchFamily="65"/>
                <a:cs typeface="Times New Roman" pitchFamily="18"/>
              </a:rPr>
              <a:t>書寫字體過小</a:t>
            </a:r>
            <a:endParaRPr lang="en-US">
              <a:latin typeface="Times New Roman" pitchFamily="18"/>
              <a:ea typeface="標楷體" pitchFamily="65"/>
              <a:cs typeface="Times New Roman" pitchFamily="18"/>
            </a:endParaRPr>
          </a:p>
          <a:p>
            <a:pPr marL="704846" lvl="1" indent="-342900" algn="just" defTabSz="1511302">
              <a:spcBef>
                <a:spcPts val="0"/>
              </a:spcBef>
              <a:spcAft>
                <a:spcPts val="600"/>
              </a:spcAft>
            </a:pPr>
            <a:r>
              <a:rPr lang="zh-TW">
                <a:latin typeface="Times New Roman" pitchFamily="18"/>
                <a:ea typeface="標楷體" pitchFamily="65"/>
                <a:cs typeface="Times New Roman" pitchFamily="18"/>
              </a:rPr>
              <a:t>書寫內容超出答案卷格線外框</a:t>
            </a:r>
            <a:endParaRPr lang="en-US">
              <a:latin typeface="Times New Roman" pitchFamily="18"/>
              <a:ea typeface="標楷體" pitchFamily="65"/>
              <a:cs typeface="Times New Roman" pitchFamily="18"/>
            </a:endParaRPr>
          </a:p>
          <a:p>
            <a:pPr marL="457200" lvl="1" indent="-457200" algn="just" defTabSz="1511302">
              <a:spcBef>
                <a:spcPts val="2400"/>
              </a:spcBef>
              <a:spcAft>
                <a:spcPts val="600"/>
              </a:spcAft>
              <a:buSzPts val="2799"/>
              <a:buBlip>
                <a:blip r:embed="rId2"/>
              </a:buBlip>
            </a:pPr>
            <a:r>
              <a:rPr lang="zh-TW" sz="2800">
                <a:latin typeface="Times New Roman" pitchFamily="18"/>
                <a:ea typeface="標楷體" pitchFamily="65"/>
                <a:cs typeface="Times New Roman" pitchFamily="18"/>
              </a:rPr>
              <a:t>以下情形違反試場規則，將不予計級分：</a:t>
            </a:r>
            <a:endParaRPr lang="en-US" sz="2800">
              <a:latin typeface="Times New Roman" pitchFamily="18"/>
              <a:ea typeface="標楷體" pitchFamily="65"/>
              <a:cs typeface="Times New Roman" pitchFamily="18"/>
            </a:endParaRPr>
          </a:p>
          <a:p>
            <a:pPr marL="704846" lvl="1" indent="-342900" algn="just" defTabSz="1511302">
              <a:spcBef>
                <a:spcPts val="0"/>
              </a:spcBef>
              <a:spcAft>
                <a:spcPts val="600"/>
              </a:spcAft>
            </a:pPr>
            <a:r>
              <a:rPr lang="zh-TW">
                <a:solidFill>
                  <a:srgbClr val="FF0000"/>
                </a:solidFill>
                <a:latin typeface="Times New Roman" pitchFamily="18"/>
                <a:ea typeface="標楷體" pitchFamily="65"/>
                <a:cs typeface="Times New Roman" pitchFamily="18"/>
              </a:rPr>
              <a:t>故意挖補、汙損、折疊答案卷</a:t>
            </a:r>
            <a:endParaRPr lang="en-US">
              <a:solidFill>
                <a:srgbClr val="FF0000"/>
              </a:solidFill>
              <a:latin typeface="Times New Roman" pitchFamily="18"/>
              <a:ea typeface="標楷體" pitchFamily="65"/>
              <a:cs typeface="Times New Roman" pitchFamily="18"/>
            </a:endParaRPr>
          </a:p>
          <a:p>
            <a:pPr marL="704846" lvl="1" indent="-342900" algn="just" defTabSz="1511302">
              <a:spcBef>
                <a:spcPts val="0"/>
              </a:spcBef>
              <a:spcAft>
                <a:spcPts val="600"/>
              </a:spcAft>
            </a:pPr>
            <a:r>
              <a:rPr lang="zh-TW">
                <a:solidFill>
                  <a:srgbClr val="FF0000"/>
                </a:solidFill>
                <a:latin typeface="Times New Roman" pitchFamily="18"/>
                <a:ea typeface="標楷體" pitchFamily="65"/>
                <a:cs typeface="Times New Roman" pitchFamily="18"/>
              </a:rPr>
              <a:t>於答案卷上作標記（包含畫記圖形或符號、於正文以外書寫其他文字）、顯示自己身分</a:t>
            </a:r>
            <a:endParaRPr lang="en-US">
              <a:solidFill>
                <a:srgbClr val="FF0000"/>
              </a:solidFill>
              <a:latin typeface="Times New Roman" pitchFamily="18"/>
              <a:ea typeface="標楷體" pitchFamily="65"/>
              <a:cs typeface="Times New Roman" pitchFamily="18"/>
            </a:endParaRPr>
          </a:p>
        </p:txBody>
      </p:sp>
      <p:sp>
        <p:nvSpPr>
          <p:cNvPr id="4" name="投影片編號版面配置區 1">
            <a:extLst>
              <a:ext uri="{FF2B5EF4-FFF2-40B4-BE49-F238E27FC236}">
                <a16:creationId xmlns:a16="http://schemas.microsoft.com/office/drawing/2014/main" id="{75B27431-36A1-FA33-AA31-59731F1F0A38}"/>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F6C4311-C690-42F7-A6B3-0476A61965F9}" type="slidenum">
              <a:t>65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name="Slide437">
    <p:spTree>
      <p:nvGrpSpPr>
        <p:cNvPr id="1" name=""/>
        <p:cNvGrpSpPr/>
        <p:nvPr/>
      </p:nvGrpSpPr>
      <p:grpSpPr>
        <a:xfrm>
          <a:off x="0" y="0"/>
          <a:ext cx="0" cy="0"/>
          <a:chOff x="0" y="0"/>
          <a:chExt cx="0" cy="0"/>
        </a:xfrm>
      </p:grpSpPr>
      <p:pic>
        <p:nvPicPr>
          <p:cNvPr id="2" name="內容版面配置區 4" descr="105030114A.jpg">
            <a:extLst>
              <a:ext uri="{FF2B5EF4-FFF2-40B4-BE49-F238E27FC236}">
                <a16:creationId xmlns:a16="http://schemas.microsoft.com/office/drawing/2014/main" id="{EE059925-BF33-CC6F-BADC-7589917E3E2A}"/>
              </a:ext>
            </a:extLst>
          </p:cNvPr>
          <p:cNvPicPr>
            <a:picLocks noChangeAspect="1"/>
          </p:cNvPicPr>
          <p:nvPr/>
        </p:nvPicPr>
        <p:blipFill>
          <a:blip r:embed="rId2"/>
          <a:srcRect/>
          <a:stretch>
            <a:fillRect/>
          </a:stretch>
        </p:blipFill>
        <p:spPr>
          <a:xfrm>
            <a:off x="2286246" y="404814"/>
            <a:ext cx="8024810" cy="6048371"/>
          </a:xfrm>
          <a:prstGeom prst="rect">
            <a:avLst/>
          </a:prstGeom>
          <a:noFill/>
          <a:ln cap="flat">
            <a:noFill/>
          </a:ln>
        </p:spPr>
      </p:pic>
      <p:sp>
        <p:nvSpPr>
          <p:cNvPr id="3" name="標題 1">
            <a:extLst>
              <a:ext uri="{FF2B5EF4-FFF2-40B4-BE49-F238E27FC236}">
                <a16:creationId xmlns:a16="http://schemas.microsoft.com/office/drawing/2014/main" id="{012919E7-1555-58E4-D4CB-EA5657042C82}"/>
              </a:ext>
            </a:extLst>
          </p:cNvPr>
          <p:cNvSpPr txBox="1"/>
          <p:nvPr/>
        </p:nvSpPr>
        <p:spPr>
          <a:xfrm>
            <a:off x="1024374" y="404814"/>
            <a:ext cx="706117" cy="5827827"/>
          </a:xfrm>
          <a:prstGeom prst="rect">
            <a:avLst/>
          </a:prstGeom>
          <a:noFill/>
          <a:ln cap="flat">
            <a:noFill/>
          </a:ln>
        </p:spPr>
        <p:txBody>
          <a:bodyPr vert="eaVert"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標楷體" pitchFamily="65"/>
                <a:ea typeface="標楷體"/>
              </a:rPr>
              <a:t>可能影響得分的情形</a:t>
            </a:r>
            <a:r>
              <a:rPr lang="en-US" sz="3600" b="1" i="0" u="none" strike="noStrike" kern="1200" cap="none" spc="0" baseline="0">
                <a:solidFill>
                  <a:srgbClr val="000000"/>
                </a:solidFill>
                <a:uFillTx/>
                <a:latin typeface="標楷體" pitchFamily="65"/>
                <a:ea typeface="標楷體"/>
              </a:rPr>
              <a:t> </a:t>
            </a:r>
            <a:r>
              <a:rPr lang="zh-TW" sz="4000" b="0" i="0" u="none" strike="noStrike" kern="1200" cap="none" spc="0" baseline="0">
                <a:solidFill>
                  <a:srgbClr val="000000"/>
                </a:solidFill>
                <a:uFillTx/>
                <a:latin typeface="標楷體" pitchFamily="65"/>
                <a:ea typeface="標楷體"/>
              </a:rPr>
              <a:t>｜</a:t>
            </a:r>
            <a:r>
              <a:rPr lang="zh-TW" sz="1800" b="1" i="0" u="none" strike="noStrike" kern="1200" cap="none" spc="0" baseline="0">
                <a:solidFill>
                  <a:srgbClr val="000000"/>
                </a:solidFill>
                <a:uFillTx/>
                <a:latin typeface="標楷體" pitchFamily="65"/>
                <a:ea typeface="標楷體"/>
              </a:rPr>
              <a:t>墨水不足</a:t>
            </a:r>
            <a:endParaRPr lang="en-US" sz="1800" b="0" i="0" u="none" strike="noStrike" kern="1200" cap="none" spc="0" baseline="0">
              <a:solidFill>
                <a:srgbClr val="000000"/>
              </a:solidFill>
              <a:uFillTx/>
              <a:latin typeface="Arial" pitchFamily="34"/>
              <a:ea typeface="標楷體"/>
              <a:cs typeface="Arial"/>
            </a:endParaRPr>
          </a:p>
        </p:txBody>
      </p:sp>
      <p:sp>
        <p:nvSpPr>
          <p:cNvPr id="4" name="投影片編號版面配置區 1">
            <a:extLst>
              <a:ext uri="{FF2B5EF4-FFF2-40B4-BE49-F238E27FC236}">
                <a16:creationId xmlns:a16="http://schemas.microsoft.com/office/drawing/2014/main" id="{7D24491C-0041-29B2-8BA3-9CF2A08021D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E54E93-FB8B-4CA1-B3FE-53C1CE400937}" type="slidenum">
              <a:t>66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name="Slide438">
    <p:spTree>
      <p:nvGrpSpPr>
        <p:cNvPr id="1" name=""/>
        <p:cNvGrpSpPr/>
        <p:nvPr/>
      </p:nvGrpSpPr>
      <p:grpSpPr>
        <a:xfrm>
          <a:off x="0" y="0"/>
          <a:ext cx="0" cy="0"/>
          <a:chOff x="0" y="0"/>
          <a:chExt cx="0" cy="0"/>
        </a:xfrm>
      </p:grpSpPr>
      <p:pic>
        <p:nvPicPr>
          <p:cNvPr id="2" name="內容版面配置區 4" descr="96260436301-6.JPG">
            <a:extLst>
              <a:ext uri="{FF2B5EF4-FFF2-40B4-BE49-F238E27FC236}">
                <a16:creationId xmlns:a16="http://schemas.microsoft.com/office/drawing/2014/main" id="{64FD706A-5845-F4F3-9CFB-E89AD95872A8}"/>
              </a:ext>
            </a:extLst>
          </p:cNvPr>
          <p:cNvPicPr>
            <a:picLocks noChangeAspect="1"/>
          </p:cNvPicPr>
          <p:nvPr/>
        </p:nvPicPr>
        <p:blipFill>
          <a:blip r:embed="rId2"/>
          <a:srcRect/>
          <a:stretch>
            <a:fillRect/>
          </a:stretch>
        </p:blipFill>
        <p:spPr>
          <a:xfrm>
            <a:off x="2283064" y="336554"/>
            <a:ext cx="8027983" cy="6116641"/>
          </a:xfrm>
          <a:prstGeom prst="rect">
            <a:avLst/>
          </a:prstGeom>
          <a:noFill/>
          <a:ln cap="flat">
            <a:noFill/>
          </a:ln>
        </p:spPr>
      </p:pic>
      <p:sp>
        <p:nvSpPr>
          <p:cNvPr id="3" name="標題 1">
            <a:extLst>
              <a:ext uri="{FF2B5EF4-FFF2-40B4-BE49-F238E27FC236}">
                <a16:creationId xmlns:a16="http://schemas.microsoft.com/office/drawing/2014/main" id="{54B801CC-3EAA-5975-D957-29FF95A2AC7B}"/>
              </a:ext>
            </a:extLst>
          </p:cNvPr>
          <p:cNvSpPr txBox="1"/>
          <p:nvPr/>
        </p:nvSpPr>
        <p:spPr>
          <a:xfrm>
            <a:off x="1024374" y="404814"/>
            <a:ext cx="706117" cy="5827827"/>
          </a:xfrm>
          <a:prstGeom prst="rect">
            <a:avLst/>
          </a:prstGeom>
          <a:noFill/>
          <a:ln cap="flat">
            <a:noFill/>
          </a:ln>
        </p:spPr>
        <p:txBody>
          <a:bodyPr vert="eaVert"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標楷體" pitchFamily="65"/>
                <a:ea typeface="標楷體"/>
              </a:rPr>
              <a:t>可能影響得分的情形</a:t>
            </a:r>
            <a:r>
              <a:rPr lang="en-US" sz="3600" b="1" i="0" u="none" strike="noStrike" kern="1200" cap="none" spc="0" baseline="0">
                <a:solidFill>
                  <a:srgbClr val="000000"/>
                </a:solidFill>
                <a:uFillTx/>
                <a:latin typeface="標楷體" pitchFamily="65"/>
                <a:ea typeface="標楷體"/>
              </a:rPr>
              <a:t> </a:t>
            </a:r>
            <a:r>
              <a:rPr lang="zh-TW" sz="4000" b="1" i="0" u="none" strike="noStrike" kern="1200" cap="none" spc="0" baseline="0">
                <a:solidFill>
                  <a:srgbClr val="000000"/>
                </a:solidFill>
                <a:uFillTx/>
                <a:latin typeface="標楷體" pitchFamily="65"/>
                <a:ea typeface="標楷體"/>
              </a:rPr>
              <a:t>｜</a:t>
            </a:r>
            <a:r>
              <a:rPr lang="zh-TW" sz="1800" b="1" i="0" u="none" strike="noStrike" kern="1200" cap="none" spc="0" baseline="0">
                <a:solidFill>
                  <a:srgbClr val="000000"/>
                </a:solidFill>
                <a:uFillTx/>
                <a:latin typeface="標楷體" pitchFamily="65"/>
                <a:ea typeface="標楷體"/>
              </a:rPr>
              <a:t>字體太小</a:t>
            </a:r>
            <a:endParaRPr lang="en-US" sz="1800" b="1" i="0" u="none" strike="noStrike" kern="1200" cap="none" spc="0" baseline="0">
              <a:solidFill>
                <a:srgbClr val="000000"/>
              </a:solidFill>
              <a:uFillTx/>
              <a:latin typeface="Arial" pitchFamily="34"/>
              <a:ea typeface="標楷體"/>
              <a:cs typeface="Arial"/>
            </a:endParaRPr>
          </a:p>
        </p:txBody>
      </p:sp>
      <p:sp>
        <p:nvSpPr>
          <p:cNvPr id="4" name="投影片編號版面配置區 1">
            <a:extLst>
              <a:ext uri="{FF2B5EF4-FFF2-40B4-BE49-F238E27FC236}">
                <a16:creationId xmlns:a16="http://schemas.microsoft.com/office/drawing/2014/main" id="{ED59D6B1-6CA2-FCE1-F5F4-112628C6C57F}"/>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7494BE-1599-4F80-B02A-CC8528F939C0}" type="slidenum">
              <a:t>67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name="Slide439">
    <p:spTree>
      <p:nvGrpSpPr>
        <p:cNvPr id="1" name=""/>
        <p:cNvGrpSpPr/>
        <p:nvPr/>
      </p:nvGrpSpPr>
      <p:grpSpPr>
        <a:xfrm>
          <a:off x="0" y="0"/>
          <a:ext cx="0" cy="0"/>
          <a:chOff x="0" y="0"/>
          <a:chExt cx="0" cy="0"/>
        </a:xfrm>
      </p:grpSpPr>
      <p:pic>
        <p:nvPicPr>
          <p:cNvPr id="2" name="Picture 2" descr="E:\非版面問題卷\113112215B.jpg">
            <a:extLst>
              <a:ext uri="{FF2B5EF4-FFF2-40B4-BE49-F238E27FC236}">
                <a16:creationId xmlns:a16="http://schemas.microsoft.com/office/drawing/2014/main" id="{FA8748BA-3FB4-BEAA-21B8-195910572006}"/>
              </a:ext>
            </a:extLst>
          </p:cNvPr>
          <p:cNvPicPr>
            <a:picLocks noChangeAspect="1"/>
          </p:cNvPicPr>
          <p:nvPr/>
        </p:nvPicPr>
        <p:blipFill>
          <a:blip r:embed="rId2"/>
          <a:srcRect/>
          <a:stretch>
            <a:fillRect/>
          </a:stretch>
        </p:blipFill>
        <p:spPr>
          <a:xfrm>
            <a:off x="2317994" y="404814"/>
            <a:ext cx="7970833" cy="6011859"/>
          </a:xfrm>
          <a:prstGeom prst="rect">
            <a:avLst/>
          </a:prstGeom>
          <a:noFill/>
          <a:ln cap="flat">
            <a:noFill/>
          </a:ln>
        </p:spPr>
      </p:pic>
      <p:sp>
        <p:nvSpPr>
          <p:cNvPr id="3" name="橢圓 4">
            <a:extLst>
              <a:ext uri="{FF2B5EF4-FFF2-40B4-BE49-F238E27FC236}">
                <a16:creationId xmlns:a16="http://schemas.microsoft.com/office/drawing/2014/main" id="{C350B1CC-BCCF-0163-7D0C-A9D87CDF6669}"/>
              </a:ext>
            </a:extLst>
          </p:cNvPr>
          <p:cNvSpPr/>
          <p:nvPr/>
        </p:nvSpPr>
        <p:spPr>
          <a:xfrm>
            <a:off x="10022125" y="2781303"/>
            <a:ext cx="360365" cy="244792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5402" cap="flat">
            <a:solidFill>
              <a:srgbClr val="E70000"/>
            </a:solidFill>
            <a:prstDash val="solid"/>
            <a:round/>
          </a:ln>
        </p:spPr>
        <p:txBody>
          <a:bodyPr vert="horz" wrap="square" lIns="91430" tIns="45720" rIns="9143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微軟正黑體" pitchFamily="34"/>
              <a:ea typeface="微軟正黑體" pitchFamily="34"/>
            </a:endParaRPr>
          </a:p>
        </p:txBody>
      </p:sp>
      <p:sp>
        <p:nvSpPr>
          <p:cNvPr id="4" name="標題 1">
            <a:extLst>
              <a:ext uri="{FF2B5EF4-FFF2-40B4-BE49-F238E27FC236}">
                <a16:creationId xmlns:a16="http://schemas.microsoft.com/office/drawing/2014/main" id="{7E413B79-83CE-3CEB-8DFE-6B780C67DDD4}"/>
              </a:ext>
            </a:extLst>
          </p:cNvPr>
          <p:cNvSpPr txBox="1"/>
          <p:nvPr/>
        </p:nvSpPr>
        <p:spPr>
          <a:xfrm>
            <a:off x="1024374" y="404814"/>
            <a:ext cx="706117" cy="5827827"/>
          </a:xfrm>
          <a:prstGeom prst="rect">
            <a:avLst/>
          </a:prstGeom>
          <a:noFill/>
          <a:ln cap="flat">
            <a:noFill/>
          </a:ln>
        </p:spPr>
        <p:txBody>
          <a:bodyPr vert="eaVert"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標楷體" pitchFamily="65"/>
                <a:ea typeface="標楷體"/>
              </a:rPr>
              <a:t>可能影響得分的情形</a:t>
            </a:r>
            <a:r>
              <a:rPr lang="en-US" sz="3600" b="1" i="0" u="none" strike="noStrike" kern="1200" cap="none" spc="0" baseline="0">
                <a:solidFill>
                  <a:srgbClr val="000000"/>
                </a:solidFill>
                <a:uFillTx/>
                <a:latin typeface="標楷體" pitchFamily="65"/>
                <a:ea typeface="標楷體"/>
              </a:rPr>
              <a:t> </a:t>
            </a:r>
            <a:r>
              <a:rPr lang="zh-TW" sz="4000" b="0" i="0" u="none" strike="noStrike" kern="1200" cap="none" spc="0" baseline="0">
                <a:solidFill>
                  <a:srgbClr val="000000"/>
                </a:solidFill>
                <a:uFillTx/>
                <a:latin typeface="標楷體" pitchFamily="65"/>
                <a:ea typeface="標楷體"/>
              </a:rPr>
              <a:t>｜</a:t>
            </a:r>
            <a:r>
              <a:rPr lang="zh-TW" sz="1800" b="1" i="0" u="none" strike="noStrike" kern="1200" cap="none" spc="0" baseline="0">
                <a:solidFill>
                  <a:srgbClr val="000000"/>
                </a:solidFill>
                <a:uFillTx/>
                <a:latin typeface="標楷體" pitchFamily="65"/>
                <a:ea typeface="標楷體"/>
              </a:rPr>
              <a:t>超出框線</a:t>
            </a:r>
            <a:endParaRPr lang="en-US" sz="1800" b="0" i="0" u="none" strike="noStrike" kern="1200" cap="none" spc="0" baseline="0">
              <a:solidFill>
                <a:srgbClr val="000000"/>
              </a:solidFill>
              <a:uFillTx/>
              <a:latin typeface="Arial" pitchFamily="34"/>
              <a:ea typeface="標楷體"/>
              <a:cs typeface="Arial"/>
            </a:endParaRPr>
          </a:p>
        </p:txBody>
      </p:sp>
      <p:sp>
        <p:nvSpPr>
          <p:cNvPr id="5" name="投影片編號版面配置區 1">
            <a:extLst>
              <a:ext uri="{FF2B5EF4-FFF2-40B4-BE49-F238E27FC236}">
                <a16:creationId xmlns:a16="http://schemas.microsoft.com/office/drawing/2014/main" id="{7015A0AA-5A39-81C4-D77E-1B74DCBDDC4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4F6375C-E369-4FA6-BBFA-887CE91B1AD6}" type="slidenum">
              <a:t>68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name="Slide441">
    <p:spTree>
      <p:nvGrpSpPr>
        <p:cNvPr id="1" name=""/>
        <p:cNvGrpSpPr/>
        <p:nvPr/>
      </p:nvGrpSpPr>
      <p:grpSpPr>
        <a:xfrm>
          <a:off x="0" y="0"/>
          <a:ext cx="0" cy="0"/>
          <a:chOff x="0" y="0"/>
          <a:chExt cx="0" cy="0"/>
        </a:xfrm>
      </p:grpSpPr>
      <p:pic>
        <p:nvPicPr>
          <p:cNvPr id="2" name="內容版面配置區 3" descr="101082940A.jpg">
            <a:extLst>
              <a:ext uri="{FF2B5EF4-FFF2-40B4-BE49-F238E27FC236}">
                <a16:creationId xmlns:a16="http://schemas.microsoft.com/office/drawing/2014/main" id="{D68BCE19-C13B-C859-46D7-E2763E7A5FA9}"/>
              </a:ext>
            </a:extLst>
          </p:cNvPr>
          <p:cNvPicPr>
            <a:picLocks noGrp="1" noChangeAspect="1"/>
          </p:cNvPicPr>
          <p:nvPr>
            <p:ph type="pic" idx="4294967295"/>
          </p:nvPr>
        </p:nvPicPr>
        <p:blipFill>
          <a:blip r:embed="rId2"/>
          <a:srcRect/>
          <a:stretch>
            <a:fillRect/>
          </a:stretch>
        </p:blipFill>
        <p:spPr>
          <a:xfrm>
            <a:off x="2263176" y="520695"/>
            <a:ext cx="8064495" cy="5805489"/>
          </a:xfrm>
        </p:spPr>
      </p:pic>
      <p:sp>
        <p:nvSpPr>
          <p:cNvPr id="3" name="橢圓 5">
            <a:extLst>
              <a:ext uri="{FF2B5EF4-FFF2-40B4-BE49-F238E27FC236}">
                <a16:creationId xmlns:a16="http://schemas.microsoft.com/office/drawing/2014/main" id="{B7CB98A0-C40E-3A20-A8EE-C81F97D61621}"/>
              </a:ext>
            </a:extLst>
          </p:cNvPr>
          <p:cNvSpPr/>
          <p:nvPr/>
        </p:nvSpPr>
        <p:spPr>
          <a:xfrm>
            <a:off x="2549072" y="3077394"/>
            <a:ext cx="431797" cy="4317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round/>
          </a:ln>
        </p:spPr>
        <p:txBody>
          <a:bodyPr vert="horz" wrap="square" lIns="91430" tIns="45720" rIns="9143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E1"/>
              </a:solidFill>
              <a:uFillTx/>
              <a:latin typeface="微軟正黑體" pitchFamily="34"/>
              <a:ea typeface="微軟正黑體" pitchFamily="34"/>
            </a:endParaRPr>
          </a:p>
        </p:txBody>
      </p:sp>
      <p:sp>
        <p:nvSpPr>
          <p:cNvPr id="4" name="標題 1">
            <a:extLst>
              <a:ext uri="{FF2B5EF4-FFF2-40B4-BE49-F238E27FC236}">
                <a16:creationId xmlns:a16="http://schemas.microsoft.com/office/drawing/2014/main" id="{BF9F1668-7C2A-B364-AE81-4039AA5EDB0D}"/>
              </a:ext>
            </a:extLst>
          </p:cNvPr>
          <p:cNvSpPr txBox="1"/>
          <p:nvPr/>
        </p:nvSpPr>
        <p:spPr>
          <a:xfrm>
            <a:off x="849678" y="412293"/>
            <a:ext cx="706117" cy="5385057"/>
          </a:xfrm>
          <a:prstGeom prst="rect">
            <a:avLst/>
          </a:prstGeom>
          <a:noFill/>
          <a:ln cap="flat">
            <a:noFill/>
          </a:ln>
        </p:spPr>
        <p:txBody>
          <a:bodyPr vert="eaVert"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標楷體" pitchFamily="65"/>
                <a:ea typeface="標楷體"/>
              </a:rPr>
              <a:t>違反試場規則行為</a:t>
            </a:r>
            <a:r>
              <a:rPr lang="en-US" sz="3600" b="1" i="0" u="none" strike="noStrike" kern="1200" cap="none" spc="0" baseline="0">
                <a:solidFill>
                  <a:srgbClr val="000000"/>
                </a:solidFill>
                <a:uFillTx/>
                <a:latin typeface="標楷體" pitchFamily="65"/>
                <a:ea typeface="標楷體"/>
              </a:rPr>
              <a:t> </a:t>
            </a:r>
            <a:r>
              <a:rPr lang="zh-TW" sz="4000" b="0" i="0" u="none" strike="noStrike" kern="1200" cap="none" spc="0" baseline="0">
                <a:solidFill>
                  <a:srgbClr val="000000"/>
                </a:solidFill>
                <a:uFillTx/>
                <a:latin typeface="標楷體" pitchFamily="65"/>
                <a:ea typeface="標楷體"/>
              </a:rPr>
              <a:t>｜</a:t>
            </a:r>
            <a:r>
              <a:rPr lang="zh-TW" sz="1800" b="1" i="0" u="none" strike="noStrike" kern="1200" cap="none" spc="0" baseline="0">
                <a:solidFill>
                  <a:srgbClr val="000000"/>
                </a:solidFill>
                <a:uFillTx/>
                <a:latin typeface="標楷體" pitchFamily="65"/>
                <a:ea typeface="標楷體"/>
              </a:rPr>
              <a:t>畫記圖形</a:t>
            </a:r>
            <a:endParaRPr lang="en-US" sz="1800" b="0" i="0" u="none" strike="noStrike" kern="1200" cap="none" spc="0" baseline="0">
              <a:solidFill>
                <a:srgbClr val="000000"/>
              </a:solidFill>
              <a:uFillTx/>
              <a:latin typeface="Arial" pitchFamily="34"/>
              <a:ea typeface="標楷體"/>
              <a:cs typeface="Arial"/>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標楷體"/>
              <a:cs typeface="Arial"/>
            </a:endParaRPr>
          </a:p>
        </p:txBody>
      </p:sp>
      <p:sp>
        <p:nvSpPr>
          <p:cNvPr id="5" name="投影片編號版面配置區 1">
            <a:extLst>
              <a:ext uri="{FF2B5EF4-FFF2-40B4-BE49-F238E27FC236}">
                <a16:creationId xmlns:a16="http://schemas.microsoft.com/office/drawing/2014/main" id="{A042CE3E-6C5D-6CA2-31B5-0A9CB8CE835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734ACBC-F9C4-4954-9A79-60DA8AF530F8}" type="slidenum">
              <a:t>69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53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3C8013-D7DA-FE0A-2745-7531AE8D22B8}"/>
              </a:ext>
            </a:extLst>
          </p:cNvPr>
          <p:cNvSpPr txBox="1">
            <a:spLocks noGrp="1"/>
          </p:cNvSpPr>
          <p:nvPr>
            <p:ph type="title" idx="4294967295"/>
          </p:nvPr>
        </p:nvSpPr>
        <p:spPr>
          <a:xfrm>
            <a:off x="0" y="6345"/>
            <a:ext cx="12160248" cy="1143000"/>
          </a:xfrm>
        </p:spPr>
        <p:txBody>
          <a:bodyPr anchorCtr="1"/>
          <a:lstStyle/>
          <a:p>
            <a:pPr lvl="0" algn="ctr">
              <a:lnSpc>
                <a:spcPct val="100000"/>
              </a:lnSpc>
            </a:pPr>
            <a:r>
              <a:rPr lang="zh-TW" sz="4800" b="1">
                <a:latin typeface="標楷體" pitchFamily="65"/>
                <a:ea typeface="標楷體" pitchFamily="65"/>
              </a:rPr>
              <a:t>測驗目的與學力等級</a:t>
            </a:r>
          </a:p>
        </p:txBody>
      </p:sp>
      <p:sp>
        <p:nvSpPr>
          <p:cNvPr id="3" name="Espace réservé du contenu 2">
            <a:extLst>
              <a:ext uri="{FF2B5EF4-FFF2-40B4-BE49-F238E27FC236}">
                <a16:creationId xmlns:a16="http://schemas.microsoft.com/office/drawing/2014/main" id="{365E6282-2A8D-998D-0FD6-E08BC6D8E3C6}"/>
              </a:ext>
            </a:extLst>
          </p:cNvPr>
          <p:cNvSpPr txBox="1">
            <a:spLocks noGrp="1"/>
          </p:cNvSpPr>
          <p:nvPr>
            <p:ph type="body" idx="4294967295"/>
          </p:nvPr>
        </p:nvSpPr>
        <p:spPr>
          <a:xfrm>
            <a:off x="985421" y="1039809"/>
            <a:ext cx="10123486" cy="5218115"/>
          </a:xfrm>
        </p:spPr>
        <p:txBody>
          <a:bodyPr/>
          <a:lstStyle/>
          <a:p>
            <a:pPr lvl="0" algn="just">
              <a:spcBef>
                <a:spcPts val="800"/>
              </a:spcBef>
              <a:buSzPts val="3199"/>
              <a:buBlip>
                <a:blip r:embed="rId2"/>
              </a:buBlip>
            </a:pPr>
            <a:r>
              <a:rPr lang="zh-TW" sz="3200">
                <a:latin typeface="Times New Roman" pitchFamily="18"/>
                <a:ea typeface="標楷體" pitchFamily="65"/>
                <a:cs typeface="Times New Roman" pitchFamily="18"/>
              </a:rPr>
              <a:t>測驗目的：瞭解學生學習表現。</a:t>
            </a:r>
            <a:endParaRPr lang="en-US" sz="3200">
              <a:latin typeface="Times New Roman" pitchFamily="18"/>
              <a:ea typeface="標楷體" pitchFamily="65"/>
              <a:cs typeface="Times New Roman" pitchFamily="18"/>
            </a:endParaRPr>
          </a:p>
          <a:p>
            <a:pPr lvl="0" algn="just">
              <a:spcBef>
                <a:spcPts val="800"/>
              </a:spcBef>
              <a:buSzPts val="3199"/>
              <a:buBlip>
                <a:blip r:embed="rId2"/>
              </a:buBlip>
            </a:pPr>
            <a:r>
              <a:rPr lang="zh-TW" sz="3200">
                <a:latin typeface="Times New Roman" pitchFamily="18"/>
                <a:ea typeface="標楷體" pitchFamily="65"/>
                <a:cs typeface="Times New Roman" pitchFamily="18"/>
              </a:rPr>
              <a:t>測驗結果：透過試題設計，將學習表現區分為三等級。</a:t>
            </a:r>
            <a:endParaRPr lang="en-US" sz="3200">
              <a:latin typeface="Times New Roman" pitchFamily="18"/>
              <a:ea typeface="標楷體" pitchFamily="65"/>
              <a:cs typeface="Times New Roman" pitchFamily="18"/>
            </a:endParaRPr>
          </a:p>
          <a:p>
            <a:pPr lvl="0" algn="just">
              <a:buNone/>
            </a:pPr>
            <a:endParaRPr lang="en-US">
              <a:latin typeface="Times New Roman" pitchFamily="18"/>
              <a:cs typeface="Times New Roman" pitchFamily="18"/>
            </a:endParaRPr>
          </a:p>
        </p:txBody>
      </p:sp>
      <p:sp>
        <p:nvSpPr>
          <p:cNvPr id="4" name="Espace réservé du contenu 2">
            <a:extLst>
              <a:ext uri="{FF2B5EF4-FFF2-40B4-BE49-F238E27FC236}">
                <a16:creationId xmlns:a16="http://schemas.microsoft.com/office/drawing/2014/main" id="{B4902604-32B4-6492-4AE7-0845B2D4B40F}"/>
              </a:ext>
            </a:extLst>
          </p:cNvPr>
          <p:cNvSpPr txBox="1"/>
          <p:nvPr/>
        </p:nvSpPr>
        <p:spPr>
          <a:xfrm>
            <a:off x="3375791" y="5901674"/>
            <a:ext cx="6443657" cy="715170"/>
          </a:xfrm>
          <a:prstGeom prst="rect">
            <a:avLst/>
          </a:prstGeom>
          <a:noFill/>
          <a:ln cap="flat">
            <a:noFill/>
          </a:ln>
        </p:spPr>
        <p:txBody>
          <a:bodyPr vert="horz" wrap="square" lIns="91440" tIns="45720" rIns="91440" bIns="45720" anchor="t" anchorCtr="0" compatLnSpc="1">
            <a:noAutofit/>
          </a:bodyPr>
          <a:lstStyle/>
          <a:p>
            <a:pPr marL="0" marR="0" lvl="0" indent="0" algn="just" defTabSz="914400" rtl="0" fontAlgn="auto" hangingPunct="1">
              <a:lnSpc>
                <a:spcPct val="90000"/>
              </a:lnSpc>
              <a:spcBef>
                <a:spcPts val="7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難度「難易適中」，各科平均通過率為五成至六成。</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英聽為七成至七成五</a:t>
            </a:r>
            <a:r>
              <a:rPr lang="en-US" sz="2800" b="0" i="0" u="none" strike="noStrike" kern="1200" cap="none" spc="0" baseline="0">
                <a:solidFill>
                  <a:srgbClr val="000000"/>
                </a:solidFill>
                <a:uFillTx/>
                <a:latin typeface="標楷體" pitchFamily="65"/>
                <a:ea typeface="標楷體" pitchFamily="65"/>
              </a:rPr>
              <a:t>)</a:t>
            </a:r>
          </a:p>
        </p:txBody>
      </p:sp>
      <p:pic>
        <p:nvPicPr>
          <p:cNvPr id="5" name="圖片 4">
            <a:extLst>
              <a:ext uri="{FF2B5EF4-FFF2-40B4-BE49-F238E27FC236}">
                <a16:creationId xmlns:a16="http://schemas.microsoft.com/office/drawing/2014/main" id="{34AE7BC8-2A74-E162-B3D7-4E6AA337CAFC}"/>
              </a:ext>
            </a:extLst>
          </p:cNvPr>
          <p:cNvPicPr>
            <a:picLocks noChangeAspect="1"/>
          </p:cNvPicPr>
          <p:nvPr/>
        </p:nvPicPr>
        <p:blipFill>
          <a:blip r:embed="rId3"/>
          <a:stretch>
            <a:fillRect/>
          </a:stretch>
        </p:blipFill>
        <p:spPr>
          <a:xfrm>
            <a:off x="2641902" y="5563611"/>
            <a:ext cx="758522" cy="846981"/>
          </a:xfrm>
          <a:prstGeom prst="rect">
            <a:avLst/>
          </a:prstGeom>
          <a:noFill/>
          <a:ln cap="flat">
            <a:noFill/>
          </a:ln>
        </p:spPr>
      </p:pic>
      <p:grpSp>
        <p:nvGrpSpPr>
          <p:cNvPr id="6" name="群組 146">
            <a:extLst>
              <a:ext uri="{FF2B5EF4-FFF2-40B4-BE49-F238E27FC236}">
                <a16:creationId xmlns:a16="http://schemas.microsoft.com/office/drawing/2014/main" id="{5CF25DAC-2F03-7B9A-0A56-9CED6FED5D25}"/>
              </a:ext>
            </a:extLst>
          </p:cNvPr>
          <p:cNvGrpSpPr/>
          <p:nvPr/>
        </p:nvGrpSpPr>
        <p:grpSpPr>
          <a:xfrm>
            <a:off x="2821875" y="2215124"/>
            <a:ext cx="6617402" cy="1057485"/>
            <a:chOff x="2821875" y="2215124"/>
            <a:chExt cx="6617402" cy="1057485"/>
          </a:xfrm>
        </p:grpSpPr>
        <p:grpSp>
          <p:nvGrpSpPr>
            <p:cNvPr id="7" name="群組 136">
              <a:extLst>
                <a:ext uri="{FF2B5EF4-FFF2-40B4-BE49-F238E27FC236}">
                  <a16:creationId xmlns:a16="http://schemas.microsoft.com/office/drawing/2014/main" id="{87236018-78AB-A65C-DB88-24F3EDEA3863}"/>
                </a:ext>
              </a:extLst>
            </p:cNvPr>
            <p:cNvGrpSpPr/>
            <p:nvPr/>
          </p:nvGrpSpPr>
          <p:grpSpPr>
            <a:xfrm>
              <a:off x="2844734" y="2227295"/>
              <a:ext cx="6586579" cy="1045314"/>
              <a:chOff x="2844734" y="2227295"/>
              <a:chExt cx="6586579" cy="1045314"/>
            </a:xfrm>
          </p:grpSpPr>
          <p:sp>
            <p:nvSpPr>
              <p:cNvPr id="8" name="矩形 129">
                <a:extLst>
                  <a:ext uri="{FF2B5EF4-FFF2-40B4-BE49-F238E27FC236}">
                    <a16:creationId xmlns:a16="http://schemas.microsoft.com/office/drawing/2014/main" id="{75F31B8A-1952-5275-7168-529233FF2350}"/>
                  </a:ext>
                </a:extLst>
              </p:cNvPr>
              <p:cNvSpPr/>
              <p:nvPr/>
            </p:nvSpPr>
            <p:spPr>
              <a:xfrm>
                <a:off x="2844734" y="2227295"/>
                <a:ext cx="2169688" cy="502151"/>
              </a:xfrm>
              <a:prstGeom prst="rect">
                <a:avLst/>
              </a:prstGeom>
              <a:solidFill>
                <a:srgbClr val="203864">
                  <a:alpha val="85000"/>
                </a:srgbClr>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rPr>
                  <a:t>待加強</a:t>
                </a:r>
                <a:endParaRPr lang="en-US"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9" name="矩形 130">
                <a:extLst>
                  <a:ext uri="{FF2B5EF4-FFF2-40B4-BE49-F238E27FC236}">
                    <a16:creationId xmlns:a16="http://schemas.microsoft.com/office/drawing/2014/main" id="{7822BB9A-0038-AA76-F6EC-C8CD59D4BB04}"/>
                  </a:ext>
                </a:extLst>
              </p:cNvPr>
              <p:cNvSpPr/>
              <p:nvPr/>
            </p:nvSpPr>
            <p:spPr>
              <a:xfrm>
                <a:off x="5055626" y="2227295"/>
                <a:ext cx="2169688" cy="502151"/>
              </a:xfrm>
              <a:prstGeom prst="rect">
                <a:avLst/>
              </a:prstGeom>
              <a:solidFill>
                <a:srgbClr val="203864">
                  <a:alpha val="85000"/>
                </a:srgbClr>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rPr>
                  <a:t>基礎</a:t>
                </a:r>
                <a:endParaRPr lang="en-US"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10" name="矩形 131">
                <a:extLst>
                  <a:ext uri="{FF2B5EF4-FFF2-40B4-BE49-F238E27FC236}">
                    <a16:creationId xmlns:a16="http://schemas.microsoft.com/office/drawing/2014/main" id="{0A0FFB27-F173-56B1-A91A-E1CF0DA6694C}"/>
                  </a:ext>
                </a:extLst>
              </p:cNvPr>
              <p:cNvSpPr/>
              <p:nvPr/>
            </p:nvSpPr>
            <p:spPr>
              <a:xfrm>
                <a:off x="7259924" y="2228475"/>
                <a:ext cx="2169688" cy="502151"/>
              </a:xfrm>
              <a:prstGeom prst="rect">
                <a:avLst/>
              </a:prstGeom>
              <a:solidFill>
                <a:srgbClr val="203864">
                  <a:alpha val="85000"/>
                </a:srgbClr>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rPr>
                  <a:t>精熟</a:t>
                </a:r>
                <a:endParaRPr lang="en-US"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11" name="矩形 132">
                <a:extLst>
                  <a:ext uri="{FF2B5EF4-FFF2-40B4-BE49-F238E27FC236}">
                    <a16:creationId xmlns:a16="http://schemas.microsoft.com/office/drawing/2014/main" id="{414FFAA0-DB10-8BAB-5A03-4655416F8DF8}"/>
                  </a:ext>
                </a:extLst>
              </p:cNvPr>
              <p:cNvSpPr/>
              <p:nvPr/>
            </p:nvSpPr>
            <p:spPr>
              <a:xfrm>
                <a:off x="2846426" y="2769287"/>
                <a:ext cx="2169688" cy="502151"/>
              </a:xfrm>
              <a:prstGeom prst="rect">
                <a:avLst/>
              </a:prstGeom>
              <a:solidFill>
                <a:srgbClr val="203864">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2" name="矩形 133">
                <a:extLst>
                  <a:ext uri="{FF2B5EF4-FFF2-40B4-BE49-F238E27FC236}">
                    <a16:creationId xmlns:a16="http://schemas.microsoft.com/office/drawing/2014/main" id="{872AED87-7000-5B92-0E75-2BF70BC612B9}"/>
                  </a:ext>
                </a:extLst>
              </p:cNvPr>
              <p:cNvSpPr/>
              <p:nvPr/>
            </p:nvSpPr>
            <p:spPr>
              <a:xfrm>
                <a:off x="5057326" y="2769287"/>
                <a:ext cx="2169688" cy="502151"/>
              </a:xfrm>
              <a:prstGeom prst="rect">
                <a:avLst/>
              </a:prstGeom>
              <a:solidFill>
                <a:srgbClr val="203864">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矩形 134">
                <a:extLst>
                  <a:ext uri="{FF2B5EF4-FFF2-40B4-BE49-F238E27FC236}">
                    <a16:creationId xmlns:a16="http://schemas.microsoft.com/office/drawing/2014/main" id="{2DBAA0E6-94F7-E2BE-7F81-2AFFBD48F1F4}"/>
                  </a:ext>
                </a:extLst>
              </p:cNvPr>
              <p:cNvSpPr/>
              <p:nvPr/>
            </p:nvSpPr>
            <p:spPr>
              <a:xfrm>
                <a:off x="7261625" y="2770458"/>
                <a:ext cx="2169688" cy="502151"/>
              </a:xfrm>
              <a:prstGeom prst="rect">
                <a:avLst/>
              </a:prstGeom>
              <a:solidFill>
                <a:srgbClr val="203864">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grpSp>
        <p:cxnSp>
          <p:nvCxnSpPr>
            <p:cNvPr id="14" name="直線接點 143">
              <a:extLst>
                <a:ext uri="{FF2B5EF4-FFF2-40B4-BE49-F238E27FC236}">
                  <a16:creationId xmlns:a16="http://schemas.microsoft.com/office/drawing/2014/main" id="{8AE2B273-D5B6-0781-A2B7-9FC95FCFFA89}"/>
                </a:ext>
              </a:extLst>
            </p:cNvPr>
            <p:cNvCxnSpPr/>
            <p:nvPr/>
          </p:nvCxnSpPr>
          <p:spPr>
            <a:xfrm>
              <a:off x="5035015" y="2227295"/>
              <a:ext cx="0" cy="1044144"/>
            </a:xfrm>
            <a:prstGeom prst="straightConnector1">
              <a:avLst/>
            </a:prstGeom>
            <a:noFill/>
            <a:ln w="34920" cap="flat">
              <a:solidFill>
                <a:srgbClr val="FFFFFF"/>
              </a:solidFill>
              <a:prstDash val="solid"/>
              <a:miter/>
            </a:ln>
          </p:spPr>
        </p:cxnSp>
        <p:cxnSp>
          <p:nvCxnSpPr>
            <p:cNvPr id="15" name="直線接點 144">
              <a:extLst>
                <a:ext uri="{FF2B5EF4-FFF2-40B4-BE49-F238E27FC236}">
                  <a16:creationId xmlns:a16="http://schemas.microsoft.com/office/drawing/2014/main" id="{B6832C0E-CC30-B2AC-1BEF-AD8C14671729}"/>
                </a:ext>
              </a:extLst>
            </p:cNvPr>
            <p:cNvCxnSpPr/>
            <p:nvPr/>
          </p:nvCxnSpPr>
          <p:spPr>
            <a:xfrm>
              <a:off x="7239048" y="2215124"/>
              <a:ext cx="0" cy="1044145"/>
            </a:xfrm>
            <a:prstGeom prst="straightConnector1">
              <a:avLst/>
            </a:prstGeom>
            <a:noFill/>
            <a:ln w="34920" cap="flat">
              <a:solidFill>
                <a:srgbClr val="FFFFFF"/>
              </a:solidFill>
              <a:prstDash val="solid"/>
              <a:miter/>
            </a:ln>
          </p:spPr>
        </p:cxnSp>
        <p:cxnSp>
          <p:nvCxnSpPr>
            <p:cNvPr id="16" name="直線接點 145">
              <a:extLst>
                <a:ext uri="{FF2B5EF4-FFF2-40B4-BE49-F238E27FC236}">
                  <a16:creationId xmlns:a16="http://schemas.microsoft.com/office/drawing/2014/main" id="{A22F6AA6-0721-77DA-5FBC-D797F89FDF3F}"/>
                </a:ext>
              </a:extLst>
            </p:cNvPr>
            <p:cNvCxnSpPr/>
            <p:nvPr/>
          </p:nvCxnSpPr>
          <p:spPr>
            <a:xfrm rot="5400013">
              <a:off x="6130576" y="-556028"/>
              <a:ext cx="0" cy="6617402"/>
            </a:xfrm>
            <a:prstGeom prst="straightConnector1">
              <a:avLst/>
            </a:prstGeom>
            <a:noFill/>
            <a:ln w="34920" cap="flat">
              <a:solidFill>
                <a:srgbClr val="FFFFFF"/>
              </a:solidFill>
              <a:prstDash val="solid"/>
              <a:miter/>
            </a:ln>
          </p:spPr>
        </p:cxnSp>
      </p:grpSp>
      <p:grpSp>
        <p:nvGrpSpPr>
          <p:cNvPr id="17" name="群組 170">
            <a:extLst>
              <a:ext uri="{FF2B5EF4-FFF2-40B4-BE49-F238E27FC236}">
                <a16:creationId xmlns:a16="http://schemas.microsoft.com/office/drawing/2014/main" id="{ED71728C-B060-F5F8-F8DD-42C49748BFA0}"/>
              </a:ext>
            </a:extLst>
          </p:cNvPr>
          <p:cNvGrpSpPr/>
          <p:nvPr/>
        </p:nvGrpSpPr>
        <p:grpSpPr>
          <a:xfrm>
            <a:off x="2881310" y="3305263"/>
            <a:ext cx="2104290" cy="2512368"/>
            <a:chOff x="2881310" y="3305263"/>
            <a:chExt cx="2104290" cy="2512368"/>
          </a:xfrm>
        </p:grpSpPr>
        <p:pic>
          <p:nvPicPr>
            <p:cNvPr id="18" name="圖片 132">
              <a:extLst>
                <a:ext uri="{FF2B5EF4-FFF2-40B4-BE49-F238E27FC236}">
                  <a16:creationId xmlns:a16="http://schemas.microsoft.com/office/drawing/2014/main" id="{195B8C4E-D200-C7D6-6118-4153AC45404A}"/>
                </a:ext>
              </a:extLst>
            </p:cNvPr>
            <p:cNvPicPr>
              <a:picLocks noChangeAspect="1"/>
            </p:cNvPicPr>
            <p:nvPr/>
          </p:nvPicPr>
          <p:blipFill>
            <a:blip r:embed="rId4"/>
            <a:srcRect/>
            <a:stretch>
              <a:fillRect/>
            </a:stretch>
          </p:blipFill>
          <p:spPr>
            <a:xfrm>
              <a:off x="2881310" y="3305263"/>
              <a:ext cx="2104290" cy="2411035"/>
            </a:xfrm>
            <a:prstGeom prst="rect">
              <a:avLst/>
            </a:prstGeom>
            <a:noFill/>
            <a:ln cap="flat">
              <a:noFill/>
            </a:ln>
          </p:spPr>
        </p:pic>
        <p:grpSp>
          <p:nvGrpSpPr>
            <p:cNvPr id="19" name="群組 167">
              <a:extLst>
                <a:ext uri="{FF2B5EF4-FFF2-40B4-BE49-F238E27FC236}">
                  <a16:creationId xmlns:a16="http://schemas.microsoft.com/office/drawing/2014/main" id="{B70AFD52-EAFF-BA39-97B8-2AFEF75CB241}"/>
                </a:ext>
              </a:extLst>
            </p:cNvPr>
            <p:cNvGrpSpPr/>
            <p:nvPr/>
          </p:nvGrpSpPr>
          <p:grpSpPr>
            <a:xfrm>
              <a:off x="3049277" y="5457504"/>
              <a:ext cx="1584326" cy="360127"/>
              <a:chOff x="3049277" y="5457504"/>
              <a:chExt cx="1584326" cy="360127"/>
            </a:xfrm>
          </p:grpSpPr>
          <p:sp>
            <p:nvSpPr>
              <p:cNvPr id="20" name="矩形 164">
                <a:extLst>
                  <a:ext uri="{FF2B5EF4-FFF2-40B4-BE49-F238E27FC236}">
                    <a16:creationId xmlns:a16="http://schemas.microsoft.com/office/drawing/2014/main" id="{28744621-55AC-3C9A-8B82-3AD6D33A314D}"/>
                  </a:ext>
                </a:extLst>
              </p:cNvPr>
              <p:cNvSpPr/>
              <p:nvPr/>
            </p:nvSpPr>
            <p:spPr>
              <a:xfrm>
                <a:off x="3651180" y="5457504"/>
                <a:ext cx="578559" cy="32122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1" name="文字方塊 245">
                <a:extLst>
                  <a:ext uri="{FF2B5EF4-FFF2-40B4-BE49-F238E27FC236}">
                    <a16:creationId xmlns:a16="http://schemas.microsoft.com/office/drawing/2014/main" id="{209E9B8C-53E4-F4FD-9FAB-445D4BA37C45}"/>
                  </a:ext>
                </a:extLst>
              </p:cNvPr>
              <p:cNvSpPr txBox="1"/>
              <p:nvPr/>
            </p:nvSpPr>
            <p:spPr>
              <a:xfrm>
                <a:off x="3049277" y="5491328"/>
                <a:ext cx="1584326" cy="3263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微軟正黑體" pitchFamily="34"/>
                    <a:ea typeface="微軟正黑體" pitchFamily="34"/>
                  </a:rPr>
                  <a:t>試題難度：易</a:t>
                </a:r>
              </a:p>
            </p:txBody>
          </p:sp>
        </p:grpSp>
      </p:grpSp>
      <p:grpSp>
        <p:nvGrpSpPr>
          <p:cNvPr id="22" name="群組 171">
            <a:extLst>
              <a:ext uri="{FF2B5EF4-FFF2-40B4-BE49-F238E27FC236}">
                <a16:creationId xmlns:a16="http://schemas.microsoft.com/office/drawing/2014/main" id="{26963985-0B08-B7B2-B9A9-405ACCBE34CB}"/>
              </a:ext>
            </a:extLst>
          </p:cNvPr>
          <p:cNvGrpSpPr/>
          <p:nvPr/>
        </p:nvGrpSpPr>
        <p:grpSpPr>
          <a:xfrm>
            <a:off x="5067293" y="3291199"/>
            <a:ext cx="1953688" cy="2526432"/>
            <a:chOff x="5067293" y="3291199"/>
            <a:chExt cx="1953688" cy="2526432"/>
          </a:xfrm>
        </p:grpSpPr>
        <p:pic>
          <p:nvPicPr>
            <p:cNvPr id="23" name="圖片 131">
              <a:extLst>
                <a:ext uri="{FF2B5EF4-FFF2-40B4-BE49-F238E27FC236}">
                  <a16:creationId xmlns:a16="http://schemas.microsoft.com/office/drawing/2014/main" id="{DBD2528B-541A-940C-D9D0-12DA3849C158}"/>
                </a:ext>
              </a:extLst>
            </p:cNvPr>
            <p:cNvPicPr>
              <a:picLocks noChangeAspect="1"/>
            </p:cNvPicPr>
            <p:nvPr/>
          </p:nvPicPr>
          <p:blipFill>
            <a:blip r:embed="rId5"/>
            <a:srcRect/>
            <a:stretch>
              <a:fillRect/>
            </a:stretch>
          </p:blipFill>
          <p:spPr>
            <a:xfrm>
              <a:off x="5067293" y="3291199"/>
              <a:ext cx="1953688" cy="2403628"/>
            </a:xfrm>
            <a:prstGeom prst="rect">
              <a:avLst/>
            </a:prstGeom>
            <a:noFill/>
            <a:ln cap="flat">
              <a:noFill/>
            </a:ln>
          </p:spPr>
        </p:pic>
        <p:grpSp>
          <p:nvGrpSpPr>
            <p:cNvPr id="24" name="群組 168">
              <a:extLst>
                <a:ext uri="{FF2B5EF4-FFF2-40B4-BE49-F238E27FC236}">
                  <a16:creationId xmlns:a16="http://schemas.microsoft.com/office/drawing/2014/main" id="{5C4AB696-9376-BF7B-0381-EF58078E2E86}"/>
                </a:ext>
              </a:extLst>
            </p:cNvPr>
            <p:cNvGrpSpPr/>
            <p:nvPr/>
          </p:nvGrpSpPr>
          <p:grpSpPr>
            <a:xfrm>
              <a:off x="5325227" y="5401196"/>
              <a:ext cx="1584326" cy="416435"/>
              <a:chOff x="5325227" y="5401196"/>
              <a:chExt cx="1584326" cy="416435"/>
            </a:xfrm>
          </p:grpSpPr>
          <p:sp>
            <p:nvSpPr>
              <p:cNvPr id="25" name="矩形 166">
                <a:extLst>
                  <a:ext uri="{FF2B5EF4-FFF2-40B4-BE49-F238E27FC236}">
                    <a16:creationId xmlns:a16="http://schemas.microsoft.com/office/drawing/2014/main" id="{3A9BBF48-ED1E-9CB2-B649-3D2EE75AC657}"/>
                  </a:ext>
                </a:extLst>
              </p:cNvPr>
              <p:cNvSpPr/>
              <p:nvPr/>
            </p:nvSpPr>
            <p:spPr>
              <a:xfrm>
                <a:off x="5714378" y="5401196"/>
                <a:ext cx="578559" cy="32122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6" name="文字方塊 246">
                <a:extLst>
                  <a:ext uri="{FF2B5EF4-FFF2-40B4-BE49-F238E27FC236}">
                    <a16:creationId xmlns:a16="http://schemas.microsoft.com/office/drawing/2014/main" id="{774A8EEA-0756-2E36-7608-58E61117878D}"/>
                  </a:ext>
                </a:extLst>
              </p:cNvPr>
              <p:cNvSpPr txBox="1"/>
              <p:nvPr/>
            </p:nvSpPr>
            <p:spPr>
              <a:xfrm>
                <a:off x="5325227" y="5491328"/>
                <a:ext cx="1584326" cy="3263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微軟正黑體" pitchFamily="34"/>
                    <a:ea typeface="微軟正黑體" pitchFamily="34"/>
                  </a:rPr>
                  <a:t>試題難度：中</a:t>
                </a:r>
              </a:p>
            </p:txBody>
          </p:sp>
        </p:grpSp>
      </p:grpSp>
      <p:grpSp>
        <p:nvGrpSpPr>
          <p:cNvPr id="27" name="群組 172">
            <a:extLst>
              <a:ext uri="{FF2B5EF4-FFF2-40B4-BE49-F238E27FC236}">
                <a16:creationId xmlns:a16="http://schemas.microsoft.com/office/drawing/2014/main" id="{9F50C5E7-DE25-EBFF-E454-2909FA93AE47}"/>
              </a:ext>
            </a:extLst>
          </p:cNvPr>
          <p:cNvGrpSpPr/>
          <p:nvPr/>
        </p:nvGrpSpPr>
        <p:grpSpPr>
          <a:xfrm>
            <a:off x="7221538" y="3298231"/>
            <a:ext cx="2265361" cy="2519400"/>
            <a:chOff x="7221538" y="3298231"/>
            <a:chExt cx="2265361" cy="2519400"/>
          </a:xfrm>
        </p:grpSpPr>
        <p:pic>
          <p:nvPicPr>
            <p:cNvPr id="28" name="圖片 130">
              <a:extLst>
                <a:ext uri="{FF2B5EF4-FFF2-40B4-BE49-F238E27FC236}">
                  <a16:creationId xmlns:a16="http://schemas.microsoft.com/office/drawing/2014/main" id="{A6D4E941-562C-9362-230D-4912F94B5CB6}"/>
                </a:ext>
              </a:extLst>
            </p:cNvPr>
            <p:cNvPicPr>
              <a:picLocks noChangeAspect="1"/>
            </p:cNvPicPr>
            <p:nvPr/>
          </p:nvPicPr>
          <p:blipFill>
            <a:blip r:embed="rId6"/>
            <a:srcRect/>
            <a:stretch>
              <a:fillRect/>
            </a:stretch>
          </p:blipFill>
          <p:spPr>
            <a:xfrm>
              <a:off x="7221538" y="3298231"/>
              <a:ext cx="2265361" cy="2399906"/>
            </a:xfrm>
            <a:prstGeom prst="rect">
              <a:avLst/>
            </a:prstGeom>
            <a:noFill/>
            <a:ln cap="flat">
              <a:noFill/>
            </a:ln>
          </p:spPr>
        </p:pic>
        <p:grpSp>
          <p:nvGrpSpPr>
            <p:cNvPr id="29" name="群組 169">
              <a:extLst>
                <a:ext uri="{FF2B5EF4-FFF2-40B4-BE49-F238E27FC236}">
                  <a16:creationId xmlns:a16="http://schemas.microsoft.com/office/drawing/2014/main" id="{8D74C329-DBA3-67D0-AFCC-2BE71A1610BF}"/>
                </a:ext>
              </a:extLst>
            </p:cNvPr>
            <p:cNvGrpSpPr/>
            <p:nvPr/>
          </p:nvGrpSpPr>
          <p:grpSpPr>
            <a:xfrm>
              <a:off x="7561164" y="5271671"/>
              <a:ext cx="1584326" cy="545960"/>
              <a:chOff x="7561164" y="5271671"/>
              <a:chExt cx="1584326" cy="545960"/>
            </a:xfrm>
          </p:grpSpPr>
          <p:sp>
            <p:nvSpPr>
              <p:cNvPr id="30" name="矩形 165">
                <a:extLst>
                  <a:ext uri="{FF2B5EF4-FFF2-40B4-BE49-F238E27FC236}">
                    <a16:creationId xmlns:a16="http://schemas.microsoft.com/office/drawing/2014/main" id="{958322FB-F73B-5260-165F-0D789DF51E2E}"/>
                  </a:ext>
                </a:extLst>
              </p:cNvPr>
              <p:cNvSpPr/>
              <p:nvPr/>
            </p:nvSpPr>
            <p:spPr>
              <a:xfrm>
                <a:off x="8058049" y="5271671"/>
                <a:ext cx="578559" cy="3798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1" name="文字方塊 247">
                <a:extLst>
                  <a:ext uri="{FF2B5EF4-FFF2-40B4-BE49-F238E27FC236}">
                    <a16:creationId xmlns:a16="http://schemas.microsoft.com/office/drawing/2014/main" id="{9EF2DE5D-8B82-1B38-4D5C-F56189842F43}"/>
                  </a:ext>
                </a:extLst>
              </p:cNvPr>
              <p:cNvSpPr txBox="1"/>
              <p:nvPr/>
            </p:nvSpPr>
            <p:spPr>
              <a:xfrm>
                <a:off x="7561164" y="5491328"/>
                <a:ext cx="1584326" cy="3263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微軟正黑體" pitchFamily="34"/>
                    <a:ea typeface="微軟正黑體" pitchFamily="34"/>
                  </a:rPr>
                  <a:t>試題難度：難</a:t>
                </a:r>
              </a:p>
            </p:txBody>
          </p:sp>
        </p:grpSp>
      </p:grpSp>
      <p:grpSp>
        <p:nvGrpSpPr>
          <p:cNvPr id="32" name="群組 8">
            <a:extLst>
              <a:ext uri="{FF2B5EF4-FFF2-40B4-BE49-F238E27FC236}">
                <a16:creationId xmlns:a16="http://schemas.microsoft.com/office/drawing/2014/main" id="{436A0475-2B6C-6C14-3F58-796D6FBBED80}"/>
              </a:ext>
            </a:extLst>
          </p:cNvPr>
          <p:cNvGrpSpPr/>
          <p:nvPr/>
        </p:nvGrpSpPr>
        <p:grpSpPr>
          <a:xfrm>
            <a:off x="3363922" y="2792184"/>
            <a:ext cx="1160218" cy="441362"/>
            <a:chOff x="3363922" y="2792184"/>
            <a:chExt cx="1160218" cy="441362"/>
          </a:xfrm>
        </p:grpSpPr>
        <p:pic>
          <p:nvPicPr>
            <p:cNvPr id="33" name="圖片 7">
              <a:extLst>
                <a:ext uri="{FF2B5EF4-FFF2-40B4-BE49-F238E27FC236}">
                  <a16:creationId xmlns:a16="http://schemas.microsoft.com/office/drawing/2014/main" id="{2BA5509D-58DE-9075-1F22-6204B8233443}"/>
                </a:ext>
              </a:extLst>
            </p:cNvPr>
            <p:cNvPicPr>
              <a:picLocks noChangeAspect="1"/>
            </p:cNvPicPr>
            <p:nvPr/>
          </p:nvPicPr>
          <p:blipFill>
            <a:blip r:embed="rId7"/>
            <a:stretch>
              <a:fillRect/>
            </a:stretch>
          </p:blipFill>
          <p:spPr>
            <a:xfrm>
              <a:off x="3363922" y="2799216"/>
              <a:ext cx="306589" cy="427299"/>
            </a:xfrm>
            <a:prstGeom prst="rect">
              <a:avLst/>
            </a:prstGeom>
            <a:noFill/>
            <a:ln cap="flat">
              <a:noFill/>
            </a:ln>
          </p:spPr>
        </p:pic>
        <p:pic>
          <p:nvPicPr>
            <p:cNvPr id="34" name="圖片 51">
              <a:extLst>
                <a:ext uri="{FF2B5EF4-FFF2-40B4-BE49-F238E27FC236}">
                  <a16:creationId xmlns:a16="http://schemas.microsoft.com/office/drawing/2014/main" id="{B2BDAF9E-0109-3A8F-6BE1-49ACE540881A}"/>
                </a:ext>
              </a:extLst>
            </p:cNvPr>
            <p:cNvPicPr>
              <a:picLocks noChangeAspect="1"/>
            </p:cNvPicPr>
            <p:nvPr/>
          </p:nvPicPr>
          <p:blipFill>
            <a:blip r:embed="rId7"/>
            <a:stretch>
              <a:fillRect/>
            </a:stretch>
          </p:blipFill>
          <p:spPr>
            <a:xfrm>
              <a:off x="3655332" y="2806247"/>
              <a:ext cx="306589" cy="427299"/>
            </a:xfrm>
            <a:prstGeom prst="rect">
              <a:avLst/>
            </a:prstGeom>
            <a:noFill/>
            <a:ln cap="flat">
              <a:noFill/>
            </a:ln>
          </p:spPr>
        </p:pic>
        <p:pic>
          <p:nvPicPr>
            <p:cNvPr id="35" name="圖片 52">
              <a:extLst>
                <a:ext uri="{FF2B5EF4-FFF2-40B4-BE49-F238E27FC236}">
                  <a16:creationId xmlns:a16="http://schemas.microsoft.com/office/drawing/2014/main" id="{2A237320-FEBE-335B-B166-7F1A728F11F1}"/>
                </a:ext>
              </a:extLst>
            </p:cNvPr>
            <p:cNvPicPr>
              <a:picLocks noChangeAspect="1"/>
            </p:cNvPicPr>
            <p:nvPr/>
          </p:nvPicPr>
          <p:blipFill>
            <a:blip r:embed="rId7"/>
            <a:stretch>
              <a:fillRect/>
            </a:stretch>
          </p:blipFill>
          <p:spPr>
            <a:xfrm>
              <a:off x="3935294" y="2799216"/>
              <a:ext cx="306589" cy="427299"/>
            </a:xfrm>
            <a:prstGeom prst="rect">
              <a:avLst/>
            </a:prstGeom>
            <a:noFill/>
            <a:ln cap="flat">
              <a:noFill/>
            </a:ln>
          </p:spPr>
        </p:pic>
        <p:pic>
          <p:nvPicPr>
            <p:cNvPr id="36" name="圖片 53">
              <a:extLst>
                <a:ext uri="{FF2B5EF4-FFF2-40B4-BE49-F238E27FC236}">
                  <a16:creationId xmlns:a16="http://schemas.microsoft.com/office/drawing/2014/main" id="{63402A3C-9090-FBA0-4433-56DB1038B4CE}"/>
                </a:ext>
              </a:extLst>
            </p:cNvPr>
            <p:cNvPicPr>
              <a:picLocks noChangeAspect="1"/>
            </p:cNvPicPr>
            <p:nvPr/>
          </p:nvPicPr>
          <p:blipFill>
            <a:blip r:embed="rId7"/>
            <a:stretch>
              <a:fillRect/>
            </a:stretch>
          </p:blipFill>
          <p:spPr>
            <a:xfrm>
              <a:off x="4217551" y="2792184"/>
              <a:ext cx="306589" cy="427299"/>
            </a:xfrm>
            <a:prstGeom prst="rect">
              <a:avLst/>
            </a:prstGeom>
            <a:noFill/>
            <a:ln cap="flat">
              <a:noFill/>
            </a:ln>
          </p:spPr>
        </p:pic>
      </p:grpSp>
      <p:grpSp>
        <p:nvGrpSpPr>
          <p:cNvPr id="37" name="群組 9">
            <a:extLst>
              <a:ext uri="{FF2B5EF4-FFF2-40B4-BE49-F238E27FC236}">
                <a16:creationId xmlns:a16="http://schemas.microsoft.com/office/drawing/2014/main" id="{2F1A665C-262C-4801-9DEE-0920B8BAC080}"/>
              </a:ext>
            </a:extLst>
          </p:cNvPr>
          <p:cNvGrpSpPr/>
          <p:nvPr/>
        </p:nvGrpSpPr>
        <p:grpSpPr>
          <a:xfrm>
            <a:off x="5268818" y="2799216"/>
            <a:ext cx="1718798" cy="446867"/>
            <a:chOff x="5268818" y="2799216"/>
            <a:chExt cx="1718798" cy="446867"/>
          </a:xfrm>
        </p:grpSpPr>
        <p:pic>
          <p:nvPicPr>
            <p:cNvPr id="38" name="圖片 54">
              <a:extLst>
                <a:ext uri="{FF2B5EF4-FFF2-40B4-BE49-F238E27FC236}">
                  <a16:creationId xmlns:a16="http://schemas.microsoft.com/office/drawing/2014/main" id="{2505A8E1-BA1F-B021-E667-7AA2E4FB7D99}"/>
                </a:ext>
              </a:extLst>
            </p:cNvPr>
            <p:cNvPicPr>
              <a:picLocks noChangeAspect="1"/>
            </p:cNvPicPr>
            <p:nvPr/>
          </p:nvPicPr>
          <p:blipFill>
            <a:blip r:embed="rId7"/>
            <a:stretch>
              <a:fillRect/>
            </a:stretch>
          </p:blipFill>
          <p:spPr>
            <a:xfrm>
              <a:off x="5268818" y="2811752"/>
              <a:ext cx="306589" cy="427299"/>
            </a:xfrm>
            <a:prstGeom prst="rect">
              <a:avLst/>
            </a:prstGeom>
            <a:noFill/>
            <a:ln cap="flat">
              <a:noFill/>
            </a:ln>
          </p:spPr>
        </p:pic>
        <p:pic>
          <p:nvPicPr>
            <p:cNvPr id="39" name="圖片 55">
              <a:extLst>
                <a:ext uri="{FF2B5EF4-FFF2-40B4-BE49-F238E27FC236}">
                  <a16:creationId xmlns:a16="http://schemas.microsoft.com/office/drawing/2014/main" id="{A38DEA59-18A1-7147-2565-458C9CC40C3A}"/>
                </a:ext>
              </a:extLst>
            </p:cNvPr>
            <p:cNvPicPr>
              <a:picLocks noChangeAspect="1"/>
            </p:cNvPicPr>
            <p:nvPr/>
          </p:nvPicPr>
          <p:blipFill>
            <a:blip r:embed="rId7"/>
            <a:stretch>
              <a:fillRect/>
            </a:stretch>
          </p:blipFill>
          <p:spPr>
            <a:xfrm>
              <a:off x="5560228" y="2818784"/>
              <a:ext cx="306589" cy="427299"/>
            </a:xfrm>
            <a:prstGeom prst="rect">
              <a:avLst/>
            </a:prstGeom>
            <a:noFill/>
            <a:ln cap="flat">
              <a:noFill/>
            </a:ln>
          </p:spPr>
        </p:pic>
        <p:pic>
          <p:nvPicPr>
            <p:cNvPr id="40" name="圖片 56">
              <a:extLst>
                <a:ext uri="{FF2B5EF4-FFF2-40B4-BE49-F238E27FC236}">
                  <a16:creationId xmlns:a16="http://schemas.microsoft.com/office/drawing/2014/main" id="{906DD9E1-143D-66BC-78BE-02104EB87952}"/>
                </a:ext>
              </a:extLst>
            </p:cNvPr>
            <p:cNvPicPr>
              <a:picLocks noChangeAspect="1"/>
            </p:cNvPicPr>
            <p:nvPr/>
          </p:nvPicPr>
          <p:blipFill>
            <a:blip r:embed="rId7"/>
            <a:stretch>
              <a:fillRect/>
            </a:stretch>
          </p:blipFill>
          <p:spPr>
            <a:xfrm>
              <a:off x="5840190" y="2811743"/>
              <a:ext cx="306589" cy="427299"/>
            </a:xfrm>
            <a:prstGeom prst="rect">
              <a:avLst/>
            </a:prstGeom>
            <a:noFill/>
            <a:ln cap="flat">
              <a:noFill/>
            </a:ln>
          </p:spPr>
        </p:pic>
        <p:pic>
          <p:nvPicPr>
            <p:cNvPr id="41" name="圖片 57">
              <a:extLst>
                <a:ext uri="{FF2B5EF4-FFF2-40B4-BE49-F238E27FC236}">
                  <a16:creationId xmlns:a16="http://schemas.microsoft.com/office/drawing/2014/main" id="{4A4070E3-6B18-0BF0-A141-F75520B538BC}"/>
                </a:ext>
              </a:extLst>
            </p:cNvPr>
            <p:cNvPicPr>
              <a:picLocks noChangeAspect="1"/>
            </p:cNvPicPr>
            <p:nvPr/>
          </p:nvPicPr>
          <p:blipFill>
            <a:blip r:embed="rId7"/>
            <a:stretch>
              <a:fillRect/>
            </a:stretch>
          </p:blipFill>
          <p:spPr>
            <a:xfrm>
              <a:off x="6122447" y="2804711"/>
              <a:ext cx="306589" cy="427299"/>
            </a:xfrm>
            <a:prstGeom prst="rect">
              <a:avLst/>
            </a:prstGeom>
            <a:noFill/>
            <a:ln cap="flat">
              <a:noFill/>
            </a:ln>
          </p:spPr>
        </p:pic>
        <p:pic>
          <p:nvPicPr>
            <p:cNvPr id="42" name="圖片 58">
              <a:extLst>
                <a:ext uri="{FF2B5EF4-FFF2-40B4-BE49-F238E27FC236}">
                  <a16:creationId xmlns:a16="http://schemas.microsoft.com/office/drawing/2014/main" id="{9DB9E30E-9502-C561-3147-148212666392}"/>
                </a:ext>
              </a:extLst>
            </p:cNvPr>
            <p:cNvPicPr>
              <a:picLocks noChangeAspect="1"/>
            </p:cNvPicPr>
            <p:nvPr/>
          </p:nvPicPr>
          <p:blipFill>
            <a:blip r:embed="rId7"/>
            <a:stretch>
              <a:fillRect/>
            </a:stretch>
          </p:blipFill>
          <p:spPr>
            <a:xfrm>
              <a:off x="6398779" y="2806247"/>
              <a:ext cx="306589" cy="427299"/>
            </a:xfrm>
            <a:prstGeom prst="rect">
              <a:avLst/>
            </a:prstGeom>
            <a:noFill/>
            <a:ln cap="flat">
              <a:noFill/>
            </a:ln>
          </p:spPr>
        </p:pic>
        <p:pic>
          <p:nvPicPr>
            <p:cNvPr id="43" name="圖片 59">
              <a:extLst>
                <a:ext uri="{FF2B5EF4-FFF2-40B4-BE49-F238E27FC236}">
                  <a16:creationId xmlns:a16="http://schemas.microsoft.com/office/drawing/2014/main" id="{D8CE55BC-83C5-7161-EB34-B7E397A3AD34}"/>
                </a:ext>
              </a:extLst>
            </p:cNvPr>
            <p:cNvPicPr>
              <a:picLocks noChangeAspect="1"/>
            </p:cNvPicPr>
            <p:nvPr/>
          </p:nvPicPr>
          <p:blipFill>
            <a:blip r:embed="rId7"/>
            <a:stretch>
              <a:fillRect/>
            </a:stretch>
          </p:blipFill>
          <p:spPr>
            <a:xfrm>
              <a:off x="6681027" y="2799216"/>
              <a:ext cx="306589" cy="427299"/>
            </a:xfrm>
            <a:prstGeom prst="rect">
              <a:avLst/>
            </a:prstGeom>
            <a:noFill/>
            <a:ln cap="flat">
              <a:noFill/>
            </a:ln>
          </p:spPr>
        </p:pic>
      </p:grpSp>
      <p:grpSp>
        <p:nvGrpSpPr>
          <p:cNvPr id="44" name="群組 62">
            <a:extLst>
              <a:ext uri="{FF2B5EF4-FFF2-40B4-BE49-F238E27FC236}">
                <a16:creationId xmlns:a16="http://schemas.microsoft.com/office/drawing/2014/main" id="{C94B8062-1697-6C2D-DF2E-B506006A726C}"/>
              </a:ext>
            </a:extLst>
          </p:cNvPr>
          <p:cNvGrpSpPr/>
          <p:nvPr/>
        </p:nvGrpSpPr>
        <p:grpSpPr>
          <a:xfrm>
            <a:off x="7782083" y="2788846"/>
            <a:ext cx="1160218" cy="441363"/>
            <a:chOff x="7782083" y="2788846"/>
            <a:chExt cx="1160218" cy="441363"/>
          </a:xfrm>
        </p:grpSpPr>
        <p:pic>
          <p:nvPicPr>
            <p:cNvPr id="45" name="圖片 63">
              <a:extLst>
                <a:ext uri="{FF2B5EF4-FFF2-40B4-BE49-F238E27FC236}">
                  <a16:creationId xmlns:a16="http://schemas.microsoft.com/office/drawing/2014/main" id="{575A0B5B-270A-D9DB-B694-DEEB935DB57C}"/>
                </a:ext>
              </a:extLst>
            </p:cNvPr>
            <p:cNvPicPr>
              <a:picLocks noChangeAspect="1"/>
            </p:cNvPicPr>
            <p:nvPr/>
          </p:nvPicPr>
          <p:blipFill>
            <a:blip r:embed="rId7"/>
            <a:stretch>
              <a:fillRect/>
            </a:stretch>
          </p:blipFill>
          <p:spPr>
            <a:xfrm>
              <a:off x="7782083" y="2795878"/>
              <a:ext cx="306589" cy="427299"/>
            </a:xfrm>
            <a:prstGeom prst="rect">
              <a:avLst/>
            </a:prstGeom>
            <a:noFill/>
            <a:ln cap="flat">
              <a:noFill/>
            </a:ln>
          </p:spPr>
        </p:pic>
        <p:pic>
          <p:nvPicPr>
            <p:cNvPr id="46" name="圖片 64">
              <a:extLst>
                <a:ext uri="{FF2B5EF4-FFF2-40B4-BE49-F238E27FC236}">
                  <a16:creationId xmlns:a16="http://schemas.microsoft.com/office/drawing/2014/main" id="{3D78815C-F686-D946-2283-3E6CE53099D2}"/>
                </a:ext>
              </a:extLst>
            </p:cNvPr>
            <p:cNvPicPr>
              <a:picLocks noChangeAspect="1"/>
            </p:cNvPicPr>
            <p:nvPr/>
          </p:nvPicPr>
          <p:blipFill>
            <a:blip r:embed="rId7"/>
            <a:stretch>
              <a:fillRect/>
            </a:stretch>
          </p:blipFill>
          <p:spPr>
            <a:xfrm>
              <a:off x="8073493" y="2802910"/>
              <a:ext cx="306589" cy="427299"/>
            </a:xfrm>
            <a:prstGeom prst="rect">
              <a:avLst/>
            </a:prstGeom>
            <a:noFill/>
            <a:ln cap="flat">
              <a:noFill/>
            </a:ln>
          </p:spPr>
        </p:pic>
        <p:pic>
          <p:nvPicPr>
            <p:cNvPr id="47" name="圖片 65">
              <a:extLst>
                <a:ext uri="{FF2B5EF4-FFF2-40B4-BE49-F238E27FC236}">
                  <a16:creationId xmlns:a16="http://schemas.microsoft.com/office/drawing/2014/main" id="{3ACC339A-CE69-21E5-8ADA-C463DA77BE1C}"/>
                </a:ext>
              </a:extLst>
            </p:cNvPr>
            <p:cNvPicPr>
              <a:picLocks noChangeAspect="1"/>
            </p:cNvPicPr>
            <p:nvPr/>
          </p:nvPicPr>
          <p:blipFill>
            <a:blip r:embed="rId7"/>
            <a:stretch>
              <a:fillRect/>
            </a:stretch>
          </p:blipFill>
          <p:spPr>
            <a:xfrm>
              <a:off x="8353455" y="2795878"/>
              <a:ext cx="306589" cy="427299"/>
            </a:xfrm>
            <a:prstGeom prst="rect">
              <a:avLst/>
            </a:prstGeom>
            <a:noFill/>
            <a:ln cap="flat">
              <a:noFill/>
            </a:ln>
          </p:spPr>
        </p:pic>
        <p:pic>
          <p:nvPicPr>
            <p:cNvPr id="48" name="圖片 66">
              <a:extLst>
                <a:ext uri="{FF2B5EF4-FFF2-40B4-BE49-F238E27FC236}">
                  <a16:creationId xmlns:a16="http://schemas.microsoft.com/office/drawing/2014/main" id="{A80D7D25-9723-A934-D6A5-75E847061980}"/>
                </a:ext>
              </a:extLst>
            </p:cNvPr>
            <p:cNvPicPr>
              <a:picLocks noChangeAspect="1"/>
            </p:cNvPicPr>
            <p:nvPr/>
          </p:nvPicPr>
          <p:blipFill>
            <a:blip r:embed="rId7"/>
            <a:stretch>
              <a:fillRect/>
            </a:stretch>
          </p:blipFill>
          <p:spPr>
            <a:xfrm>
              <a:off x="8635712" y="2788846"/>
              <a:ext cx="306589" cy="427299"/>
            </a:xfrm>
            <a:prstGeom prst="rect">
              <a:avLst/>
            </a:prstGeom>
            <a:noFill/>
            <a:ln cap="flat">
              <a:noFill/>
            </a:ln>
          </p:spPr>
        </p:pic>
      </p:grpSp>
      <p:sp>
        <p:nvSpPr>
          <p:cNvPr id="49" name="投影片編號版面配置區 1">
            <a:extLst>
              <a:ext uri="{FF2B5EF4-FFF2-40B4-BE49-F238E27FC236}">
                <a16:creationId xmlns:a16="http://schemas.microsoft.com/office/drawing/2014/main" id="{7E3370EF-CF5E-83DF-F599-71D39A2DBE21}"/>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AA788BC-C220-40AB-B33A-A09998BB15E2}" type="slidenum">
              <a:t>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22" presetClass="entr" presetSubtype="1" fill="hold" nodeType="after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par>
                          <p:cTn id="17" fill="hold">
                            <p:stCondLst>
                              <p:cond delay="1500"/>
                            </p:stCondLst>
                            <p:childTnLst>
                              <p:par>
                                <p:cTn id="18" presetID="22" presetClass="entr" presetSubtype="1" fill="hold" nodeType="afterEffect">
                                  <p:stCondLst>
                                    <p:cond delay="50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par>
                          <p:cTn id="26" fill="hold">
                            <p:stCondLst>
                              <p:cond delay="500"/>
                            </p:stCondLst>
                            <p:childTnLst>
                              <p:par>
                                <p:cTn id="27" presetID="10" presetClass="entr" presetSubtype="1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37"/>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name="Slide442">
    <p:spTree>
      <p:nvGrpSpPr>
        <p:cNvPr id="1" name=""/>
        <p:cNvGrpSpPr/>
        <p:nvPr/>
      </p:nvGrpSpPr>
      <p:grpSpPr>
        <a:xfrm>
          <a:off x="0" y="0"/>
          <a:ext cx="0" cy="0"/>
          <a:chOff x="0" y="0"/>
          <a:chExt cx="0" cy="0"/>
        </a:xfrm>
      </p:grpSpPr>
      <p:pic>
        <p:nvPicPr>
          <p:cNvPr id="2" name="Picture 4" descr="C:\Users\chou517\AppData\Local\Temp\Rar$DI12.2749\108051628A.jpg">
            <a:extLst>
              <a:ext uri="{FF2B5EF4-FFF2-40B4-BE49-F238E27FC236}">
                <a16:creationId xmlns:a16="http://schemas.microsoft.com/office/drawing/2014/main" id="{D615D5DA-8644-A631-7CCE-6D26C4A23B8E}"/>
              </a:ext>
            </a:extLst>
          </p:cNvPr>
          <p:cNvPicPr>
            <a:picLocks noChangeAspect="1"/>
          </p:cNvPicPr>
          <p:nvPr/>
        </p:nvPicPr>
        <p:blipFill>
          <a:blip r:embed="rId3"/>
          <a:srcRect/>
          <a:stretch>
            <a:fillRect/>
          </a:stretch>
        </p:blipFill>
        <p:spPr>
          <a:xfrm>
            <a:off x="2259445" y="457200"/>
            <a:ext cx="8036432" cy="5881685"/>
          </a:xfrm>
          <a:prstGeom prst="rect">
            <a:avLst/>
          </a:prstGeom>
          <a:noFill/>
          <a:ln cap="flat">
            <a:noFill/>
          </a:ln>
        </p:spPr>
      </p:pic>
      <p:sp>
        <p:nvSpPr>
          <p:cNvPr id="3" name="橢圓 5">
            <a:extLst>
              <a:ext uri="{FF2B5EF4-FFF2-40B4-BE49-F238E27FC236}">
                <a16:creationId xmlns:a16="http://schemas.microsoft.com/office/drawing/2014/main" id="{C58933E0-F59D-5B4B-277C-841DBCAF064C}"/>
              </a:ext>
            </a:extLst>
          </p:cNvPr>
          <p:cNvSpPr/>
          <p:nvPr/>
        </p:nvSpPr>
        <p:spPr>
          <a:xfrm>
            <a:off x="3181590" y="1003297"/>
            <a:ext cx="1008061" cy="475138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round/>
          </a:ln>
        </p:spPr>
        <p:txBody>
          <a:bodyPr vert="horz" wrap="square" lIns="91430" tIns="45720" rIns="9143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E1"/>
              </a:solidFill>
              <a:uFillTx/>
              <a:latin typeface="微軟正黑體" pitchFamily="34"/>
              <a:ea typeface="微軟正黑體" pitchFamily="34"/>
            </a:endParaRPr>
          </a:p>
        </p:txBody>
      </p:sp>
      <p:sp>
        <p:nvSpPr>
          <p:cNvPr id="4" name="標題 1">
            <a:extLst>
              <a:ext uri="{FF2B5EF4-FFF2-40B4-BE49-F238E27FC236}">
                <a16:creationId xmlns:a16="http://schemas.microsoft.com/office/drawing/2014/main" id="{ACB9CD57-EFAC-FA65-6A67-42E01A058F26}"/>
              </a:ext>
            </a:extLst>
          </p:cNvPr>
          <p:cNvSpPr txBox="1"/>
          <p:nvPr/>
        </p:nvSpPr>
        <p:spPr>
          <a:xfrm>
            <a:off x="796405" y="438912"/>
            <a:ext cx="706117" cy="6007608"/>
          </a:xfrm>
          <a:prstGeom prst="rect">
            <a:avLst/>
          </a:prstGeom>
          <a:noFill/>
          <a:ln cap="flat">
            <a:noFill/>
          </a:ln>
        </p:spPr>
        <p:txBody>
          <a:bodyPr vert="eaVert" wrap="square" lIns="91440" tIns="45720" rIns="91440" bIns="45720" anchor="ctr" anchorCtr="1" compatLnSpc="1">
            <a:noAutofit/>
          </a:bodyPr>
          <a:lstStyle/>
          <a:p>
            <a:pPr marL="3676646" marR="0" lvl="0" indent="-3676646" algn="ctr" defTabSz="914400" rtl="0" fontAlgn="auto" hangingPunct="0">
              <a:lnSpc>
                <a:spcPts val="17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標楷體" pitchFamily="65"/>
                <a:ea typeface="標楷體"/>
              </a:rPr>
              <a:t>違反試場規則行為</a:t>
            </a:r>
            <a:r>
              <a:rPr lang="en-US" sz="3600" b="1" i="0" u="none" strike="noStrike" kern="1200" cap="none" spc="0" baseline="0">
                <a:solidFill>
                  <a:srgbClr val="000000"/>
                </a:solidFill>
                <a:uFillTx/>
                <a:latin typeface="標楷體" pitchFamily="65"/>
                <a:ea typeface="標楷體"/>
              </a:rPr>
              <a:t> </a:t>
            </a:r>
            <a:r>
              <a:rPr lang="zh-TW" sz="4000" b="0" i="0" u="none" strike="noStrike" kern="1200" cap="none" spc="0" baseline="0">
                <a:solidFill>
                  <a:srgbClr val="000000"/>
                </a:solidFill>
                <a:uFillTx/>
                <a:latin typeface="標楷體" pitchFamily="65"/>
                <a:ea typeface="標楷體"/>
              </a:rPr>
              <a:t>｜</a:t>
            </a:r>
            <a:r>
              <a:rPr lang="zh-TW" sz="1800" b="1" i="0" u="none" strike="noStrike" kern="1200" cap="none" spc="0" baseline="0">
                <a:solidFill>
                  <a:srgbClr val="000000"/>
                </a:solidFill>
                <a:uFillTx/>
                <a:latin typeface="標楷體" pitchFamily="65"/>
                <a:ea typeface="標楷體"/>
              </a:rPr>
              <a:t>於正文之外書寫其他文字</a:t>
            </a:r>
            <a:r>
              <a:rPr lang="en-US" sz="1800" b="1" i="0" u="none" strike="noStrike" kern="1200" cap="none" spc="0" baseline="0">
                <a:solidFill>
                  <a:srgbClr val="000000"/>
                </a:solidFill>
                <a:uFillTx/>
                <a:latin typeface="標楷體" pitchFamily="65"/>
                <a:ea typeface="標楷體"/>
              </a:rPr>
              <a:t>  </a:t>
            </a:r>
            <a:endParaRPr lang="en-US" sz="1800" b="0" i="0" u="none" strike="noStrike" kern="1200" cap="none" spc="0" baseline="0">
              <a:solidFill>
                <a:srgbClr val="000000"/>
              </a:solidFill>
              <a:uFillTx/>
              <a:latin typeface="Arial" pitchFamily="34"/>
              <a:ea typeface="標楷體"/>
              <a:cs typeface="Arial"/>
            </a:endParaRPr>
          </a:p>
        </p:txBody>
      </p:sp>
      <p:sp>
        <p:nvSpPr>
          <p:cNvPr id="5" name="投影片編號版面配置區 1">
            <a:extLst>
              <a:ext uri="{FF2B5EF4-FFF2-40B4-BE49-F238E27FC236}">
                <a16:creationId xmlns:a16="http://schemas.microsoft.com/office/drawing/2014/main" id="{9F091D7B-6240-B3FA-17C2-CF5ED595E9F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1B41AE4-880B-4F5A-BFFE-B27B4AE6A78D}" type="slidenum">
              <a:t>70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name="Slide457">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64E571D-A0B1-9D6E-A8DE-A2199438817D}"/>
              </a:ext>
            </a:extLst>
          </p:cNvPr>
          <p:cNvPicPr>
            <a:picLocks noChangeAspect="1"/>
          </p:cNvPicPr>
          <p:nvPr/>
        </p:nvPicPr>
        <p:blipFill>
          <a:blip r:embed="rId2"/>
          <a:srcRect/>
          <a:stretch>
            <a:fillRect/>
          </a:stretch>
        </p:blipFill>
        <p:spPr>
          <a:xfrm>
            <a:off x="2242556" y="502535"/>
            <a:ext cx="8125495" cy="5834265"/>
          </a:xfrm>
          <a:prstGeom prst="rect">
            <a:avLst/>
          </a:prstGeom>
          <a:noFill/>
          <a:ln cap="flat">
            <a:noFill/>
          </a:ln>
        </p:spPr>
      </p:pic>
      <p:sp>
        <p:nvSpPr>
          <p:cNvPr id="3" name="橢圓 5">
            <a:extLst>
              <a:ext uri="{FF2B5EF4-FFF2-40B4-BE49-F238E27FC236}">
                <a16:creationId xmlns:a16="http://schemas.microsoft.com/office/drawing/2014/main" id="{A13120BE-DBC9-F4F0-6FE7-85AD95DC8DA6}"/>
              </a:ext>
            </a:extLst>
          </p:cNvPr>
          <p:cNvSpPr/>
          <p:nvPr/>
        </p:nvSpPr>
        <p:spPr>
          <a:xfrm>
            <a:off x="9936254" y="5386931"/>
            <a:ext cx="431797" cy="10080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round/>
          </a:ln>
        </p:spPr>
        <p:txBody>
          <a:bodyPr vert="horz" wrap="square" lIns="69823" tIns="34911" rIns="69823" bIns="34911" anchor="ctr" anchorCtr="1" compatLnSpc="1">
            <a:noAutofit/>
          </a:bodyPr>
          <a:lstStyle/>
          <a:p>
            <a:pPr marL="0" marR="0" lvl="0" indent="0" algn="ctr" defTabSz="698501"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E1"/>
              </a:solidFill>
              <a:uFillTx/>
              <a:latin typeface="微軟正黑體" pitchFamily="34"/>
              <a:ea typeface="微軟正黑體" pitchFamily="34"/>
            </a:endParaRPr>
          </a:p>
        </p:txBody>
      </p:sp>
      <p:sp>
        <p:nvSpPr>
          <p:cNvPr id="4" name="標題 1">
            <a:extLst>
              <a:ext uri="{FF2B5EF4-FFF2-40B4-BE49-F238E27FC236}">
                <a16:creationId xmlns:a16="http://schemas.microsoft.com/office/drawing/2014/main" id="{FD8D7C06-193A-61AD-7722-F8C7666C6124}"/>
              </a:ext>
            </a:extLst>
          </p:cNvPr>
          <p:cNvSpPr txBox="1"/>
          <p:nvPr/>
        </p:nvSpPr>
        <p:spPr>
          <a:xfrm>
            <a:off x="986838" y="366573"/>
            <a:ext cx="706117" cy="5924498"/>
          </a:xfrm>
          <a:prstGeom prst="rect">
            <a:avLst/>
          </a:prstGeom>
          <a:noFill/>
          <a:ln cap="flat">
            <a:noFill/>
          </a:ln>
        </p:spPr>
        <p:txBody>
          <a:bodyPr vert="eaVert"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標楷體" pitchFamily="65"/>
                <a:ea typeface="標楷體"/>
              </a:rPr>
              <a:t>違反試場規則行為</a:t>
            </a:r>
            <a:r>
              <a:rPr lang="en-US" sz="3600" b="1" i="0" u="none" strike="noStrike" kern="1200" cap="none" spc="0" baseline="0">
                <a:solidFill>
                  <a:srgbClr val="000000"/>
                </a:solidFill>
                <a:uFillTx/>
                <a:latin typeface="標楷體" pitchFamily="65"/>
                <a:ea typeface="標楷體"/>
              </a:rPr>
              <a:t> </a:t>
            </a:r>
            <a:r>
              <a:rPr lang="zh-TW" sz="4000" b="0" i="0" u="none" strike="noStrike" kern="1200" cap="none" spc="0" baseline="0">
                <a:solidFill>
                  <a:srgbClr val="000000"/>
                </a:solidFill>
                <a:uFillTx/>
                <a:latin typeface="標楷體" pitchFamily="65"/>
                <a:ea typeface="標楷體"/>
              </a:rPr>
              <a:t>｜</a:t>
            </a:r>
            <a:r>
              <a:rPr lang="zh-TW" sz="1800" b="1" i="0" u="none" strike="noStrike" kern="1200" cap="none" spc="0" baseline="0">
                <a:solidFill>
                  <a:srgbClr val="000000"/>
                </a:solidFill>
                <a:uFillTx/>
                <a:latin typeface="標楷體" pitchFamily="65"/>
                <a:ea typeface="標楷體"/>
              </a:rPr>
              <a:t>顯示自己身分</a:t>
            </a:r>
            <a:endParaRPr lang="en-US" sz="1800" b="0" i="0" u="none" strike="noStrike" kern="1200" cap="none" spc="0" baseline="0">
              <a:solidFill>
                <a:srgbClr val="000000"/>
              </a:solidFill>
              <a:uFillTx/>
              <a:latin typeface="Arial" pitchFamily="34"/>
              <a:ea typeface="標楷體"/>
              <a:cs typeface="Arial"/>
            </a:endParaRPr>
          </a:p>
        </p:txBody>
      </p:sp>
      <p:sp>
        <p:nvSpPr>
          <p:cNvPr id="5" name="投影片編號版面配置區 1">
            <a:extLst>
              <a:ext uri="{FF2B5EF4-FFF2-40B4-BE49-F238E27FC236}">
                <a16:creationId xmlns:a16="http://schemas.microsoft.com/office/drawing/2014/main" id="{C5C0392F-D4D7-F38E-BB13-2AF4F3A7FA11}"/>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B48D68F-9884-466C-801F-F2AB467D0B17}" type="slidenum">
              <a:t>71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name="Slide550">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FF2AF5-E992-F894-828F-64CF1DB7C9F8}"/>
              </a:ext>
            </a:extLst>
          </p:cNvPr>
          <p:cNvSpPr txBox="1">
            <a:spLocks noGrp="1"/>
          </p:cNvSpPr>
          <p:nvPr>
            <p:ph type="title"/>
          </p:nvPr>
        </p:nvSpPr>
        <p:spPr>
          <a:xfrm>
            <a:off x="4614034" y="2294156"/>
            <a:ext cx="6412028" cy="1470026"/>
          </a:xfrm>
        </p:spPr>
        <p:txBody>
          <a:bodyPr/>
          <a:lstStyle/>
          <a:p>
            <a:pPr lvl="0"/>
            <a:r>
              <a:rPr lang="zh-TW" sz="8000">
                <a:effectLst>
                  <a:outerShdw dist="38096" dir="2700000">
                    <a:srgbClr val="000000"/>
                  </a:outerShdw>
                </a:effectLst>
              </a:rPr>
              <a:t>試場常見違規事項說明</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name="Slide551">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FA867F2-E852-A898-DE52-AC50860D3D58}"/>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1A013A-6093-40B9-BBDA-59C1F20D4070}" type="slidenum">
              <a:t>73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3" name="內容版面配置區 2">
            <a:extLst>
              <a:ext uri="{FF2B5EF4-FFF2-40B4-BE49-F238E27FC236}">
                <a16:creationId xmlns:a16="http://schemas.microsoft.com/office/drawing/2014/main" id="{458F9BBE-FCEF-CAB2-3A8B-B57C138F3867}"/>
              </a:ext>
            </a:extLst>
          </p:cNvPr>
          <p:cNvSpPr txBox="1"/>
          <p:nvPr/>
        </p:nvSpPr>
        <p:spPr>
          <a:xfrm>
            <a:off x="1401766" y="1524003"/>
            <a:ext cx="9471739" cy="5043053"/>
          </a:xfrm>
          <a:prstGeom prst="rect">
            <a:avLst/>
          </a:prstGeom>
          <a:noFill/>
          <a:ln cap="flat">
            <a:noFill/>
          </a:ln>
        </p:spPr>
        <p:txBody>
          <a:bodyPr vert="horz" wrap="square" lIns="91440" tIns="45720" rIns="91440" bIns="45720" anchor="t" anchorCtr="0" compatLnSpc="1">
            <a:normAutofit/>
          </a:bodyPr>
          <a:lstStyle/>
          <a:p>
            <a:pPr marL="228600" marR="0" lvl="0" indent="-228600" algn="l" defTabSz="881060" rtl="0" fontAlgn="auto" hangingPunct="1">
              <a:lnSpc>
                <a:spcPct val="90000"/>
              </a:lnSpc>
              <a:spcBef>
                <a:spcPts val="24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試題本與答案卡</a:t>
            </a:r>
            <a:r>
              <a:rPr lang="en-US" sz="3200" b="0" i="0" u="none" strike="noStrike" kern="1200" cap="none" spc="0" baseline="0">
                <a:solidFill>
                  <a:srgbClr val="000000"/>
                </a:solidFill>
                <a:uFillTx/>
                <a:latin typeface="Times New Roman" pitchFamily="18"/>
                <a:ea typeface="標楷體" pitchFamily="65"/>
                <a:cs typeface="Times New Roman" pitchFamily="18"/>
              </a:rPr>
              <a:t>(</a:t>
            </a:r>
            <a:r>
              <a:rPr lang="zh-TW" sz="3200" b="0" i="0" u="none" strike="noStrike" kern="1200" cap="none" spc="0" baseline="0">
                <a:solidFill>
                  <a:srgbClr val="000000"/>
                </a:solidFill>
                <a:uFillTx/>
                <a:latin typeface="Times New Roman" pitchFamily="18"/>
                <a:ea typeface="標楷體" pitchFamily="65"/>
                <a:cs typeface="Times New Roman" pitchFamily="18"/>
              </a:rPr>
              <a:t>卷</a:t>
            </a:r>
            <a:r>
              <a:rPr lang="en-US" sz="3200" b="0" i="0" u="none" strike="noStrike" kern="1200" cap="none" spc="0" baseline="0">
                <a:solidFill>
                  <a:srgbClr val="000000"/>
                </a:solidFill>
                <a:uFillTx/>
                <a:latin typeface="Times New Roman" pitchFamily="18"/>
                <a:ea typeface="標楷體" pitchFamily="65"/>
                <a:cs typeface="Times New Roman" pitchFamily="18"/>
              </a:rPr>
              <a:t>)</a:t>
            </a:r>
            <a:r>
              <a:rPr lang="zh-TW" sz="3200" b="0" i="0" u="none" strike="noStrike" kern="1200" cap="none" spc="0" baseline="0">
                <a:solidFill>
                  <a:srgbClr val="000000"/>
                </a:solidFill>
                <a:uFillTx/>
                <a:latin typeface="Times New Roman" pitchFamily="18"/>
                <a:ea typeface="標楷體" pitchFamily="65"/>
                <a:cs typeface="Times New Roman" pitchFamily="18"/>
              </a:rPr>
              <a:t>相關違規。</a:t>
            </a:r>
            <a:r>
              <a:rPr lang="en-US" sz="2000" b="0" i="0" u="none" strike="noStrike" kern="1200" cap="none" spc="0" baseline="0">
                <a:solidFill>
                  <a:srgbClr val="C00000"/>
                </a:solidFill>
                <a:uFillTx/>
                <a:latin typeface="Times New Roman" pitchFamily="18"/>
                <a:ea typeface="標楷體" pitchFamily="65"/>
                <a:cs typeface="Times New Roman" pitchFamily="18"/>
              </a:rPr>
              <a:t>(112</a:t>
            </a:r>
            <a:r>
              <a:rPr lang="zh-TW" sz="2000" b="0" i="0" u="none" strike="noStrike" kern="1200" cap="none" spc="0" baseline="0">
                <a:solidFill>
                  <a:srgbClr val="C00000"/>
                </a:solidFill>
                <a:uFillTx/>
                <a:latin typeface="Times New Roman" pitchFamily="18"/>
                <a:ea typeface="標楷體" pitchFamily="65"/>
                <a:cs typeface="Times New Roman" pitchFamily="18"/>
              </a:rPr>
              <a:t>年計有</a:t>
            </a:r>
            <a:r>
              <a:rPr lang="en-US" sz="2000" b="0" i="0" u="none" strike="noStrike" kern="1200" cap="none" spc="0" baseline="0">
                <a:solidFill>
                  <a:srgbClr val="C00000"/>
                </a:solidFill>
                <a:uFillTx/>
                <a:latin typeface="Times New Roman" pitchFamily="18"/>
                <a:ea typeface="標楷體" pitchFamily="65"/>
                <a:cs typeface="Times New Roman" pitchFamily="18"/>
              </a:rPr>
              <a:t>143</a:t>
            </a:r>
            <a:r>
              <a:rPr lang="zh-TW" sz="2000" b="0" i="0" u="none" strike="noStrike" kern="1200" cap="none" spc="0" baseline="0">
                <a:solidFill>
                  <a:srgbClr val="C00000"/>
                </a:solidFill>
                <a:uFillTx/>
                <a:latin typeface="Times New Roman" pitchFamily="18"/>
                <a:ea typeface="標楷體" pitchFamily="65"/>
                <a:cs typeface="Times New Roman" pitchFamily="18"/>
              </a:rPr>
              <a:t>項</a:t>
            </a:r>
            <a:r>
              <a:rPr lang="en-US" sz="2000" b="0" i="0" u="none" strike="noStrike" kern="1200" cap="none" spc="0" baseline="0">
                <a:solidFill>
                  <a:srgbClr val="C00000"/>
                </a:solidFill>
                <a:uFillTx/>
                <a:latin typeface="Times New Roman" pitchFamily="18"/>
                <a:ea typeface="標楷體" pitchFamily="65"/>
                <a:cs typeface="Times New Roman" pitchFamily="18"/>
              </a:rPr>
              <a:t>)</a:t>
            </a: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在答案卡</a:t>
            </a:r>
            <a:r>
              <a:rPr lang="en-US" sz="2800" b="0" i="0" u="none" strike="noStrike" kern="1200" cap="none" spc="0" baseline="0">
                <a:solidFill>
                  <a:srgbClr val="000000"/>
                </a:solidFill>
                <a:uFillTx/>
                <a:latin typeface="Times New Roman" pitchFamily="18"/>
                <a:ea typeface="標楷體" pitchFamily="65"/>
                <a:cs typeface="Times New Roman" pitchFamily="18"/>
              </a:rPr>
              <a:t>(</a:t>
            </a:r>
            <a:r>
              <a:rPr lang="zh-TW" sz="2800" b="0" i="0" u="none" strike="noStrike" kern="1200" cap="none" spc="0" baseline="0">
                <a:solidFill>
                  <a:srgbClr val="000000"/>
                </a:solidFill>
                <a:uFillTx/>
                <a:latin typeface="Times New Roman" pitchFamily="18"/>
                <a:ea typeface="標楷體" pitchFamily="65"/>
                <a:cs typeface="Times New Roman" pitchFamily="18"/>
              </a:rPr>
              <a:t>卷</a:t>
            </a:r>
            <a:r>
              <a:rPr lang="en-US" sz="2800" b="0" i="0" u="none" strike="noStrike" kern="1200" cap="none" spc="0" baseline="0">
                <a:solidFill>
                  <a:srgbClr val="000000"/>
                </a:solidFill>
                <a:uFillTx/>
                <a:latin typeface="Times New Roman" pitchFamily="18"/>
                <a:ea typeface="標楷體" pitchFamily="65"/>
                <a:cs typeface="Times New Roman" pitchFamily="18"/>
              </a:rPr>
              <a:t>)</a:t>
            </a:r>
            <a:r>
              <a:rPr lang="zh-TW" sz="2800" b="0" i="0" u="none" strike="noStrike" kern="1200" cap="none" spc="0" baseline="0">
                <a:solidFill>
                  <a:srgbClr val="000000"/>
                </a:solidFill>
                <a:uFillTx/>
                <a:latin typeface="Times New Roman" pitchFamily="18"/>
                <a:ea typeface="標楷體" pitchFamily="65"/>
                <a:cs typeface="Times New Roman" pitchFamily="18"/>
              </a:rPr>
              <a:t>上標記與作答無關的符號跟文字。</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在答案卡</a:t>
            </a:r>
            <a:r>
              <a:rPr lang="en-US" sz="2800" b="0" i="0" u="none" strike="noStrike" kern="1200" cap="none" spc="0" baseline="0">
                <a:solidFill>
                  <a:srgbClr val="000000"/>
                </a:solidFill>
                <a:uFillTx/>
                <a:latin typeface="Times New Roman" pitchFamily="18"/>
                <a:ea typeface="標楷體" pitchFamily="65"/>
                <a:cs typeface="Times New Roman" pitchFamily="18"/>
              </a:rPr>
              <a:t>(</a:t>
            </a:r>
            <a:r>
              <a:rPr lang="zh-TW" sz="2800" b="0" i="0" u="none" strike="noStrike" kern="1200" cap="none" spc="0" baseline="0">
                <a:solidFill>
                  <a:srgbClr val="000000"/>
                </a:solidFill>
                <a:uFillTx/>
                <a:latin typeface="Times New Roman" pitchFamily="18"/>
                <a:ea typeface="標楷體" pitchFamily="65"/>
                <a:cs typeface="Times New Roman" pitchFamily="18"/>
              </a:rPr>
              <a:t>卷</a:t>
            </a:r>
            <a:r>
              <a:rPr lang="en-US" sz="2800" b="0" i="0" u="none" strike="noStrike" kern="1200" cap="none" spc="0" baseline="0">
                <a:solidFill>
                  <a:srgbClr val="000000"/>
                </a:solidFill>
                <a:uFillTx/>
                <a:latin typeface="Times New Roman" pitchFamily="18"/>
                <a:ea typeface="標楷體" pitchFamily="65"/>
                <a:cs typeface="Times New Roman" pitchFamily="18"/>
              </a:rPr>
              <a:t>)</a:t>
            </a:r>
            <a:r>
              <a:rPr lang="zh-TW" sz="2800" b="0" i="0" u="none" strike="noStrike" kern="1200" cap="none" spc="0" baseline="0">
                <a:solidFill>
                  <a:srgbClr val="000000"/>
                </a:solidFill>
                <a:uFillTx/>
                <a:latin typeface="Times New Roman" pitchFamily="18"/>
                <a:ea typeface="標楷體" pitchFamily="65"/>
                <a:cs typeface="Times New Roman" pitchFamily="18"/>
              </a:rPr>
              <a:t>上顯示自己身分。</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故意損壞試題本或挖補、汙損、折疊答案卡</a:t>
            </a:r>
            <a:r>
              <a:rPr lang="en-US" sz="2800" b="0" i="0" u="none" strike="noStrike" kern="1200" cap="none" spc="0" baseline="0">
                <a:solidFill>
                  <a:srgbClr val="000000"/>
                </a:solidFill>
                <a:uFillTx/>
                <a:latin typeface="Times New Roman" pitchFamily="18"/>
                <a:ea typeface="標楷體" pitchFamily="65"/>
                <a:cs typeface="Times New Roman" pitchFamily="18"/>
              </a:rPr>
              <a:t>(</a:t>
            </a:r>
            <a:r>
              <a:rPr lang="zh-TW" sz="2800" b="0" i="0" u="none" strike="noStrike" kern="1200" cap="none" spc="0" baseline="0">
                <a:solidFill>
                  <a:srgbClr val="000000"/>
                </a:solidFill>
                <a:uFillTx/>
                <a:latin typeface="Times New Roman" pitchFamily="18"/>
                <a:ea typeface="標楷體" pitchFamily="65"/>
                <a:cs typeface="Times New Roman" pitchFamily="18"/>
              </a:rPr>
              <a:t>卷</a:t>
            </a:r>
            <a:r>
              <a:rPr lang="en-US" sz="2800" b="0" i="0" u="none" strike="noStrike" kern="1200" cap="none" spc="0" baseline="0">
                <a:solidFill>
                  <a:srgbClr val="000000"/>
                </a:solidFill>
                <a:uFillTx/>
                <a:latin typeface="Times New Roman" pitchFamily="18"/>
                <a:ea typeface="標楷體" pitchFamily="65"/>
                <a:cs typeface="Times New Roman" pitchFamily="18"/>
              </a:rPr>
              <a:t>) </a:t>
            </a:r>
            <a:r>
              <a:rPr lang="zh-TW" sz="2800" b="0" i="0" u="none" strike="noStrike" kern="1200" cap="none" spc="0" baseline="0">
                <a:solidFill>
                  <a:srgbClr val="000000"/>
                </a:solidFill>
                <a:uFillTx/>
                <a:latin typeface="Times New Roman" pitchFamily="18"/>
                <a:ea typeface="標楷體" pitchFamily="65"/>
                <a:cs typeface="Times New Roman" pitchFamily="18"/>
              </a:rPr>
              <a:t>。</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228600" marR="0" lvl="0" indent="-228600" algn="l" defTabSz="881060" rtl="0" fontAlgn="auto" hangingPunct="1">
              <a:lnSpc>
                <a:spcPct val="90000"/>
              </a:lnSpc>
              <a:spcBef>
                <a:spcPts val="48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於非考試期間作答。</a:t>
            </a:r>
            <a:r>
              <a:rPr lang="en-US" sz="2000" b="0" i="0" u="none" strike="noStrike" kern="1200" cap="none" spc="0" baseline="0">
                <a:solidFill>
                  <a:srgbClr val="C00000"/>
                </a:solidFill>
                <a:uFillTx/>
                <a:latin typeface="Times New Roman" pitchFamily="18"/>
                <a:ea typeface="標楷體" pitchFamily="65"/>
                <a:cs typeface="Times New Roman" pitchFamily="18"/>
              </a:rPr>
              <a:t>(112</a:t>
            </a:r>
            <a:r>
              <a:rPr lang="zh-TW" sz="2000" b="0" i="0" u="none" strike="noStrike" kern="1200" cap="none" spc="0" baseline="0">
                <a:solidFill>
                  <a:srgbClr val="C00000"/>
                </a:solidFill>
                <a:uFillTx/>
                <a:latin typeface="Times New Roman" pitchFamily="18"/>
                <a:ea typeface="標楷體" pitchFamily="65"/>
                <a:cs typeface="Times New Roman" pitchFamily="18"/>
              </a:rPr>
              <a:t>年計有</a:t>
            </a:r>
            <a:r>
              <a:rPr lang="en-US" sz="2000" b="0" i="0" u="none" strike="noStrike" kern="1200" cap="none" spc="0" baseline="0">
                <a:solidFill>
                  <a:srgbClr val="C00000"/>
                </a:solidFill>
                <a:uFillTx/>
                <a:latin typeface="Times New Roman" pitchFamily="18"/>
                <a:ea typeface="標楷體" pitchFamily="65"/>
                <a:cs typeface="Times New Roman" pitchFamily="18"/>
              </a:rPr>
              <a:t>124</a:t>
            </a:r>
            <a:r>
              <a:rPr lang="zh-TW" sz="2000" b="0" i="0" u="none" strike="noStrike" kern="1200" cap="none" spc="0" baseline="0">
                <a:solidFill>
                  <a:srgbClr val="C00000"/>
                </a:solidFill>
                <a:uFillTx/>
                <a:latin typeface="Times New Roman" pitchFamily="18"/>
                <a:ea typeface="標楷體" pitchFamily="65"/>
                <a:cs typeface="Times New Roman" pitchFamily="18"/>
              </a:rPr>
              <a:t>項</a:t>
            </a:r>
            <a:r>
              <a:rPr lang="en-US" sz="2000" b="0" i="0" u="none" strike="noStrike" kern="1200" cap="none" spc="0" baseline="0">
                <a:solidFill>
                  <a:srgbClr val="C00000"/>
                </a:solidFill>
                <a:uFillTx/>
                <a:latin typeface="Times New Roman" pitchFamily="18"/>
                <a:ea typeface="標楷體" pitchFamily="65"/>
                <a:cs typeface="Times New Roman" pitchFamily="18"/>
              </a:rPr>
              <a:t>)</a:t>
            </a: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提早翻開試題本或提早作答。</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考試結束鐘聲響起未立刻停止作答。</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標題 1">
            <a:extLst>
              <a:ext uri="{FF2B5EF4-FFF2-40B4-BE49-F238E27FC236}">
                <a16:creationId xmlns:a16="http://schemas.microsoft.com/office/drawing/2014/main" id="{64C40A26-96A0-C4AA-98FD-2C9C9E1177C6}"/>
              </a:ext>
            </a:extLst>
          </p:cNvPr>
          <p:cNvSpPr txBox="1">
            <a:spLocks noGrp="1"/>
          </p:cNvSpPr>
          <p:nvPr>
            <p:ph type="title"/>
          </p:nvPr>
        </p:nvSpPr>
        <p:spPr/>
        <p:txBody>
          <a:bodyPr anchorCtr="1"/>
          <a:lstStyle/>
          <a:p>
            <a:pPr lvl="0" algn="ctr"/>
            <a:r>
              <a:rPr lang="zh-TW" sz="4800" b="1">
                <a:latin typeface="標楷體" pitchFamily="65"/>
                <a:ea typeface="標楷體" pitchFamily="65"/>
              </a:rPr>
              <a:t>常見的違規事項</a:t>
            </a:r>
            <a:r>
              <a:rPr lang="en-US" sz="4800" b="1">
                <a:latin typeface="標楷體" pitchFamily="65"/>
                <a:ea typeface="標楷體" pitchFamily="65"/>
              </a:rPr>
              <a:t>(</a:t>
            </a:r>
            <a:r>
              <a:rPr lang="zh-TW" sz="4800" b="1">
                <a:latin typeface="標楷體" pitchFamily="65"/>
                <a:ea typeface="標楷體" pitchFamily="65"/>
              </a:rPr>
              <a:t>一</a:t>
            </a:r>
            <a:r>
              <a:rPr lang="en-US" sz="4800" b="1">
                <a:latin typeface="標楷體" pitchFamily="65"/>
                <a:ea typeface="標楷體" pitchFamily="65"/>
              </a:rPr>
              <a:t>)</a:t>
            </a:r>
            <a:endParaRPr lang="zh-TW" sz="4800" b="1">
              <a:latin typeface="標楷體" pitchFamily="65"/>
              <a:ea typeface="標楷體" pitchFamily="65"/>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name="Slide559">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9CE260E-E619-5B51-FFED-5D65928B1DA4}"/>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A9DB4D-B31C-47B1-8C02-F087ABA5E906}" type="slidenum">
              <a:t>74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3" name="內容版面配置區 2">
            <a:extLst>
              <a:ext uri="{FF2B5EF4-FFF2-40B4-BE49-F238E27FC236}">
                <a16:creationId xmlns:a16="http://schemas.microsoft.com/office/drawing/2014/main" id="{38DEB11B-364C-C979-6FFA-28A7AA4E1D9E}"/>
              </a:ext>
            </a:extLst>
          </p:cNvPr>
          <p:cNvSpPr txBox="1"/>
          <p:nvPr/>
        </p:nvSpPr>
        <p:spPr>
          <a:xfrm>
            <a:off x="1355588" y="1597886"/>
            <a:ext cx="9471739" cy="4969160"/>
          </a:xfrm>
          <a:prstGeom prst="rect">
            <a:avLst/>
          </a:prstGeom>
          <a:noFill/>
          <a:ln cap="flat">
            <a:noFill/>
          </a:ln>
        </p:spPr>
        <p:txBody>
          <a:bodyPr vert="horz" wrap="square" lIns="91440" tIns="45720" rIns="91440" bIns="45720" anchor="t" anchorCtr="0" compatLnSpc="1">
            <a:normAutofit/>
          </a:bodyPr>
          <a:lstStyle/>
          <a:p>
            <a:pPr marL="268284" marR="0" lvl="0" indent="-268284" algn="l" defTabSz="881060" rtl="0" fontAlgn="auto" hangingPunct="1">
              <a:lnSpc>
                <a:spcPct val="90000"/>
              </a:lnSpc>
              <a:spcBef>
                <a:spcPts val="24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攜帶或使用非應試用品。</a:t>
            </a:r>
            <a:r>
              <a:rPr lang="en-US" sz="2000" b="0" i="0" u="none" strike="noStrike" kern="1200" cap="none" spc="0" baseline="0">
                <a:solidFill>
                  <a:srgbClr val="C00000"/>
                </a:solidFill>
                <a:uFillTx/>
                <a:latin typeface="Times New Roman" pitchFamily="18"/>
                <a:ea typeface="標楷體" pitchFamily="65"/>
                <a:cs typeface="Times New Roman" pitchFamily="18"/>
              </a:rPr>
              <a:t>(112</a:t>
            </a:r>
            <a:r>
              <a:rPr lang="zh-TW" sz="2000" b="0" i="0" u="none" strike="noStrike" kern="1200" cap="none" spc="0" baseline="0">
                <a:solidFill>
                  <a:srgbClr val="C00000"/>
                </a:solidFill>
                <a:uFillTx/>
                <a:latin typeface="Times New Roman" pitchFamily="18"/>
                <a:ea typeface="標楷體" pitchFamily="65"/>
                <a:cs typeface="Times New Roman" pitchFamily="18"/>
              </a:rPr>
              <a:t>年計有</a:t>
            </a:r>
            <a:r>
              <a:rPr lang="en-US" sz="2000" b="0" i="0" u="none" strike="noStrike" kern="1200" cap="none" spc="0" baseline="0">
                <a:solidFill>
                  <a:srgbClr val="C00000"/>
                </a:solidFill>
                <a:uFillTx/>
                <a:latin typeface="Times New Roman" pitchFamily="18"/>
                <a:ea typeface="標楷體" pitchFamily="65"/>
                <a:cs typeface="Times New Roman" pitchFamily="18"/>
              </a:rPr>
              <a:t>55</a:t>
            </a:r>
            <a:r>
              <a:rPr lang="zh-TW" sz="2000" b="0" i="0" u="none" strike="noStrike" kern="1200" cap="none" spc="0" baseline="0">
                <a:solidFill>
                  <a:srgbClr val="C00000"/>
                </a:solidFill>
                <a:uFillTx/>
                <a:latin typeface="Times New Roman" pitchFamily="18"/>
                <a:ea typeface="標楷體" pitchFamily="65"/>
                <a:cs typeface="Times New Roman" pitchFamily="18"/>
              </a:rPr>
              <a:t>項</a:t>
            </a:r>
            <a:r>
              <a:rPr lang="en-US" sz="2000" b="0" i="0" u="none" strike="noStrike" kern="1200" cap="none" spc="0" baseline="0">
                <a:solidFill>
                  <a:srgbClr val="C00000"/>
                </a:solidFill>
                <a:uFillTx/>
                <a:latin typeface="Times New Roman" pitchFamily="18"/>
                <a:ea typeface="標楷體" pitchFamily="65"/>
                <a:cs typeface="Times New Roman" pitchFamily="18"/>
              </a:rPr>
              <a:t>)</a:t>
            </a: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妨害考試公平之用品。</a:t>
            </a:r>
            <a:r>
              <a:rPr lang="en-US" sz="2000" b="0" i="0" u="none" strike="noStrike" kern="1200" cap="none" spc="0" baseline="0">
                <a:solidFill>
                  <a:srgbClr val="000000"/>
                </a:solidFill>
                <a:uFillTx/>
                <a:latin typeface="Times New Roman" pitchFamily="18"/>
                <a:ea typeface="標楷體" pitchFamily="65"/>
                <a:cs typeface="Times New Roman" pitchFamily="18"/>
              </a:rPr>
              <a:t>(</a:t>
            </a:r>
            <a:r>
              <a:rPr lang="zh-TW" sz="2000" b="0" i="0" u="none" strike="noStrike" kern="1200" cap="none" spc="0" baseline="0">
                <a:solidFill>
                  <a:srgbClr val="000000"/>
                </a:solidFill>
                <a:uFillTx/>
                <a:latin typeface="Times New Roman" pitchFamily="18"/>
                <a:ea typeface="標楷體" pitchFamily="65"/>
                <a:cs typeface="Times New Roman" pitchFamily="18"/>
              </a:rPr>
              <a:t>無論是否使用</a:t>
            </a:r>
            <a:r>
              <a:rPr lang="en-US" sz="2000" b="0" i="0" u="none" strike="noStrike" kern="1200" cap="none" spc="0" baseline="0">
                <a:solidFill>
                  <a:srgbClr val="000000"/>
                </a:solidFill>
                <a:uFillTx/>
                <a:latin typeface="Times New Roman" pitchFamily="18"/>
                <a:ea typeface="標楷體" pitchFamily="65"/>
                <a:cs typeface="Times New Roman" pitchFamily="18"/>
              </a:rPr>
              <a:t>)</a:t>
            </a: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具有傳輸、通訊、錄影、照相、計算功能或發出聲響之用品。</a:t>
            </a:r>
            <a:r>
              <a:rPr lang="en-US" sz="2000" b="0" i="0" u="none" strike="noStrike" kern="1200" cap="none" spc="0" baseline="0">
                <a:solidFill>
                  <a:srgbClr val="000000"/>
                </a:solidFill>
                <a:uFillTx/>
                <a:latin typeface="Times New Roman" pitchFamily="18"/>
                <a:ea typeface="標楷體" pitchFamily="65"/>
                <a:cs typeface="Times New Roman" pitchFamily="18"/>
              </a:rPr>
              <a:t>(</a:t>
            </a:r>
            <a:r>
              <a:rPr lang="zh-TW" sz="2000" b="0" i="0" u="none" strike="noStrike" kern="1200" cap="none" spc="0" baseline="0">
                <a:solidFill>
                  <a:srgbClr val="000000"/>
                </a:solidFill>
                <a:uFillTx/>
                <a:latin typeface="Times New Roman" pitchFamily="18"/>
                <a:ea typeface="標楷體" pitchFamily="65"/>
                <a:cs typeface="Times New Roman" pitchFamily="18"/>
              </a:rPr>
              <a:t>無論是否使用或發出聲響</a:t>
            </a:r>
            <a:r>
              <a:rPr lang="en-US" sz="2000" b="0" i="0" u="none" strike="noStrike" kern="1200" cap="none" spc="0" baseline="0">
                <a:solidFill>
                  <a:srgbClr val="000000"/>
                </a:solidFill>
                <a:uFillTx/>
                <a:latin typeface="Times New Roman" pitchFamily="18"/>
                <a:ea typeface="標楷體" pitchFamily="65"/>
                <a:cs typeface="Times New Roman" pitchFamily="18"/>
              </a:rPr>
              <a:t>)</a:t>
            </a:r>
          </a:p>
          <a:p>
            <a:pPr marL="628650" marR="0" lvl="0" indent="-628650" algn="l" defTabSz="881060" rtl="0" fontAlgn="auto" hangingPunct="1">
              <a:lnSpc>
                <a:spcPct val="90000"/>
              </a:lnSpc>
              <a:spcBef>
                <a:spcPts val="48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考試期間，放置於試場前後方之非應試用品發出聲響。</a:t>
            </a:r>
            <a:r>
              <a:rPr lang="en-US" sz="2000" b="0" i="0" u="none" strike="noStrike" kern="1200" cap="none" spc="0" baseline="0">
                <a:solidFill>
                  <a:srgbClr val="C00000"/>
                </a:solidFill>
                <a:uFillTx/>
                <a:latin typeface="Times New Roman" pitchFamily="18"/>
                <a:ea typeface="標楷體" pitchFamily="65"/>
                <a:cs typeface="Times New Roman" pitchFamily="18"/>
              </a:rPr>
              <a:t>(112</a:t>
            </a:r>
            <a:r>
              <a:rPr lang="zh-TW" sz="2000" b="0" i="0" u="none" strike="noStrike" kern="1200" cap="none" spc="0" baseline="0">
                <a:solidFill>
                  <a:srgbClr val="C00000"/>
                </a:solidFill>
                <a:uFillTx/>
                <a:latin typeface="Times New Roman" pitchFamily="18"/>
                <a:ea typeface="標楷體" pitchFamily="65"/>
                <a:cs typeface="Times New Roman" pitchFamily="18"/>
              </a:rPr>
              <a:t>年計有</a:t>
            </a:r>
            <a:r>
              <a:rPr lang="en-US" sz="2000" b="0" i="0" u="none" strike="noStrike" kern="1200" cap="none" spc="0" baseline="0">
                <a:solidFill>
                  <a:srgbClr val="C00000"/>
                </a:solidFill>
                <a:uFillTx/>
                <a:latin typeface="Times New Roman" pitchFamily="18"/>
                <a:ea typeface="標楷體" pitchFamily="65"/>
                <a:cs typeface="Times New Roman" pitchFamily="18"/>
              </a:rPr>
              <a:t>31</a:t>
            </a:r>
            <a:r>
              <a:rPr lang="zh-TW" sz="2000" b="0" i="0" u="none" strike="noStrike" kern="1200" cap="none" spc="0" baseline="0">
                <a:solidFill>
                  <a:srgbClr val="C00000"/>
                </a:solidFill>
                <a:uFillTx/>
                <a:latin typeface="Times New Roman" pitchFamily="18"/>
                <a:ea typeface="標楷體" pitchFamily="65"/>
                <a:cs typeface="Times New Roman" pitchFamily="18"/>
              </a:rPr>
              <a:t>項</a:t>
            </a:r>
            <a:r>
              <a:rPr lang="en-US" sz="2000" b="0" i="0" u="none" strike="noStrike" kern="1200" cap="none" spc="0" baseline="0">
                <a:solidFill>
                  <a:srgbClr val="C00000"/>
                </a:solidFill>
                <a:uFillTx/>
                <a:latin typeface="Times New Roman" pitchFamily="18"/>
                <a:ea typeface="標楷體" pitchFamily="65"/>
                <a:cs typeface="Times New Roman" pitchFamily="18"/>
              </a:rPr>
              <a:t>)</a:t>
            </a:r>
            <a:endParaRPr lang="en-US" sz="20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標題 1">
            <a:extLst>
              <a:ext uri="{FF2B5EF4-FFF2-40B4-BE49-F238E27FC236}">
                <a16:creationId xmlns:a16="http://schemas.microsoft.com/office/drawing/2014/main" id="{027FA60A-2CA8-33CA-4592-CC7A4EDCD270}"/>
              </a:ext>
            </a:extLst>
          </p:cNvPr>
          <p:cNvSpPr txBox="1">
            <a:spLocks noGrp="1"/>
          </p:cNvSpPr>
          <p:nvPr>
            <p:ph type="title"/>
          </p:nvPr>
        </p:nvSpPr>
        <p:spPr/>
        <p:txBody>
          <a:bodyPr anchorCtr="1"/>
          <a:lstStyle/>
          <a:p>
            <a:pPr lvl="0" algn="ctr"/>
            <a:r>
              <a:rPr lang="zh-TW" sz="4800" b="1">
                <a:latin typeface="標楷體" pitchFamily="65"/>
                <a:ea typeface="標楷體" pitchFamily="65"/>
              </a:rPr>
              <a:t>常見的違規事項</a:t>
            </a:r>
            <a:r>
              <a:rPr lang="en-US" sz="4800" b="1">
                <a:latin typeface="標楷體" pitchFamily="65"/>
                <a:ea typeface="標楷體" pitchFamily="65"/>
              </a:rPr>
              <a:t>(</a:t>
            </a:r>
            <a:r>
              <a:rPr lang="zh-TW" sz="4800" b="1">
                <a:latin typeface="標楷體" pitchFamily="65"/>
                <a:ea typeface="標楷體" pitchFamily="65"/>
              </a:rPr>
              <a:t>二</a:t>
            </a:r>
            <a:r>
              <a:rPr lang="en-US" sz="4800" b="1">
                <a:latin typeface="標楷體" pitchFamily="65"/>
                <a:ea typeface="標楷體" pitchFamily="65"/>
              </a:rPr>
              <a:t>)</a:t>
            </a:r>
            <a:endParaRPr lang="zh-TW" sz="4800" b="1">
              <a:latin typeface="標楷體" pitchFamily="65"/>
              <a:ea typeface="標楷體" pitchFamily="65"/>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name="Slide502">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67E0A33C-CF0A-F48E-D063-6AD15258F8C4}"/>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531">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DCCDB0-7ECB-1A9F-504C-2B0EC5C18D0B}"/>
              </a:ext>
            </a:extLst>
          </p:cNvPr>
          <p:cNvSpPr txBox="1">
            <a:spLocks noGrp="1"/>
          </p:cNvSpPr>
          <p:nvPr>
            <p:ph type="title"/>
          </p:nvPr>
        </p:nvSpPr>
        <p:spPr/>
        <p:txBody>
          <a:bodyPr anchorCtr="1"/>
          <a:lstStyle/>
          <a:p>
            <a:pPr lvl="0" algn="ctr">
              <a:lnSpc>
                <a:spcPct val="100000"/>
              </a:lnSpc>
            </a:pPr>
            <a:r>
              <a:rPr lang="zh-TW" sz="4800" b="1">
                <a:latin typeface="標楷體" pitchFamily="65"/>
                <a:ea typeface="標楷體" pitchFamily="65"/>
              </a:rPr>
              <a:t>國中教育會考怎麼考</a:t>
            </a:r>
          </a:p>
        </p:txBody>
      </p:sp>
      <p:graphicFrame>
        <p:nvGraphicFramePr>
          <p:cNvPr id="3" name="表格 6">
            <a:extLst>
              <a:ext uri="{FF2B5EF4-FFF2-40B4-BE49-F238E27FC236}">
                <a16:creationId xmlns:a16="http://schemas.microsoft.com/office/drawing/2014/main" id="{5E058B08-319C-8D67-FAAC-3AE9AA51D3D5}"/>
              </a:ext>
            </a:extLst>
          </p:cNvPr>
          <p:cNvGraphicFramePr>
            <a:graphicFrameLocks noGrp="1"/>
          </p:cNvGraphicFramePr>
          <p:nvPr/>
        </p:nvGraphicFramePr>
        <p:xfrm>
          <a:off x="1960610" y="1313800"/>
          <a:ext cx="8025414" cy="4909386"/>
        </p:xfrm>
        <a:graphic>
          <a:graphicData uri="http://schemas.openxmlformats.org/drawingml/2006/table">
            <a:tbl>
              <a:tblPr>
                <a:effectLst/>
              </a:tblPr>
              <a:tblGrid>
                <a:gridCol w="1181194">
                  <a:extLst>
                    <a:ext uri="{9D8B030D-6E8A-4147-A177-3AD203B41FA5}">
                      <a16:colId xmlns:a16="http://schemas.microsoft.com/office/drawing/2014/main" val="1327724818"/>
                    </a:ext>
                  </a:extLst>
                </a:gridCol>
                <a:gridCol w="1135876">
                  <a:extLst>
                    <a:ext uri="{9D8B030D-6E8A-4147-A177-3AD203B41FA5}">
                      <a16:colId xmlns:a16="http://schemas.microsoft.com/office/drawing/2014/main" val="3635880009"/>
                    </a:ext>
                  </a:extLst>
                </a:gridCol>
                <a:gridCol w="1961964">
                  <a:extLst>
                    <a:ext uri="{9D8B030D-6E8A-4147-A177-3AD203B41FA5}">
                      <a16:colId xmlns:a16="http://schemas.microsoft.com/office/drawing/2014/main" val="1417979133"/>
                    </a:ext>
                  </a:extLst>
                </a:gridCol>
                <a:gridCol w="1908700">
                  <a:extLst>
                    <a:ext uri="{9D8B030D-6E8A-4147-A177-3AD203B41FA5}">
                      <a16:colId xmlns:a16="http://schemas.microsoft.com/office/drawing/2014/main" val="1296604682"/>
                    </a:ext>
                  </a:extLst>
                </a:gridCol>
                <a:gridCol w="1837678">
                  <a:extLst>
                    <a:ext uri="{9D8B030D-6E8A-4147-A177-3AD203B41FA5}">
                      <a16:colId xmlns:a16="http://schemas.microsoft.com/office/drawing/2014/main" val="2307164950"/>
                    </a:ext>
                  </a:extLst>
                </a:gridCol>
              </a:tblGrid>
              <a:tr h="583103">
                <a:tc gridSpan="2">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考試科目</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hMerge="1">
                  <a:txBody>
                    <a:bodyPr/>
                    <a:lstStyle/>
                    <a:p>
                      <a:endParaRPr lang="zh-TW" altLang="en-US"/>
                    </a:p>
                  </a:txBody>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題型</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題數</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考試時間</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extLst>
                  <a:ext uri="{0D108BD9-81ED-4DB2-BD59-A6C34878D82A}">
                    <a16:rowId xmlns:a16="http://schemas.microsoft.com/office/drawing/2014/main" val="1614238856"/>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國　文</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38</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46</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70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885868885"/>
                  </a:ext>
                </a:extLst>
              </a:tr>
              <a:tr h="540785">
                <a:tc rowSpan="2">
                  <a:txBody>
                    <a:bodyPr/>
                    <a:lstStyle/>
                    <a:p>
                      <a:pPr lvl="0" algn="ctr"/>
                      <a:r>
                        <a:rPr lang="zh-TW" sz="2400" b="1" kern="0">
                          <a:solidFill>
                            <a:srgbClr val="000000"/>
                          </a:solidFill>
                          <a:latin typeface="Times New Roman" pitchFamily="18"/>
                          <a:ea typeface="標楷體" pitchFamily="65"/>
                          <a:cs typeface="Times New Roman" pitchFamily="18"/>
                        </a:rPr>
                        <a:t>英語</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46991" lvl="0" algn="ctr"/>
                      <a:r>
                        <a:rPr lang="zh-TW" sz="2400" kern="0">
                          <a:solidFill>
                            <a:srgbClr val="000000"/>
                          </a:solidFill>
                          <a:latin typeface="Times New Roman" pitchFamily="18"/>
                          <a:ea typeface="標楷體" pitchFamily="65"/>
                          <a:cs typeface="Times New Roman" pitchFamily="18"/>
                        </a:rPr>
                        <a:t>閱讀</a:t>
                      </a:r>
                      <a:endParaRPr lang="zh-TW" sz="2400" kern="1200">
                        <a:latin typeface="Calibri" pitchFamily="34"/>
                        <a:ea typeface="新細明體" pitchFamily="18"/>
                        <a:cs typeface="Times New Roman" pitchFamily="18"/>
                      </a:endParaRPr>
                    </a:p>
                  </a:txBody>
                  <a:tcPr marL="0" marR="0" marT="0"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40</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45</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60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912135993"/>
                  </a:ext>
                </a:extLst>
              </a:tr>
              <a:tr h="540785">
                <a:tc vMerge="1">
                  <a:txBody>
                    <a:bodyPr/>
                    <a:lstStyle/>
                    <a:p>
                      <a:endParaRPr lang="zh-TW" altLang="en-US"/>
                    </a:p>
                  </a:txBody>
                  <a:tcPr/>
                </a:tc>
                <a:tc>
                  <a:txBody>
                    <a:bodyPr/>
                    <a:lstStyle/>
                    <a:p>
                      <a:pPr marL="46991" lvl="0" algn="ctr"/>
                      <a:r>
                        <a:rPr lang="zh-TW" sz="2400" kern="0">
                          <a:solidFill>
                            <a:srgbClr val="000000"/>
                          </a:solidFill>
                          <a:latin typeface="Times New Roman" pitchFamily="18"/>
                          <a:ea typeface="標楷體" pitchFamily="65"/>
                          <a:cs typeface="Times New Roman" pitchFamily="18"/>
                        </a:rPr>
                        <a:t>聽力</a:t>
                      </a:r>
                      <a:endParaRPr lang="zh-TW" sz="2400" kern="1200">
                        <a:latin typeface="Calibri" pitchFamily="34"/>
                        <a:ea typeface="新細明體" pitchFamily="18"/>
                        <a:cs typeface="Times New Roman" pitchFamily="18"/>
                      </a:endParaRPr>
                    </a:p>
                  </a:txBody>
                  <a:tcPr marL="0" marR="0" marT="0"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3</a:t>
                      </a:r>
                      <a:r>
                        <a:rPr lang="zh-TW" sz="2400" kern="0">
                          <a:solidFill>
                            <a:srgbClr val="FF0000"/>
                          </a:solidFill>
                          <a:latin typeface="Times New Roman" pitchFamily="18"/>
                          <a:ea typeface="標楷體" pitchFamily="65"/>
                          <a:cs typeface="Times New Roman" pitchFamily="18"/>
                        </a:rPr>
                        <a:t>選</a:t>
                      </a:r>
                      <a:r>
                        <a:rPr lang="en-US" sz="2400" kern="0">
                          <a:solidFill>
                            <a:srgbClr val="FF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20</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30</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25</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171521355"/>
                  </a:ext>
                </a:extLst>
              </a:tr>
              <a:tr h="540785">
                <a:tc rowSpan="2" gridSpan="2">
                  <a:txBody>
                    <a:bodyPr/>
                    <a:lstStyle/>
                    <a:p>
                      <a:pPr lvl="0" algn="ctr"/>
                      <a:r>
                        <a:rPr lang="zh-TW" sz="2400" b="1" kern="0">
                          <a:solidFill>
                            <a:srgbClr val="000000"/>
                          </a:solidFill>
                          <a:latin typeface="Times New Roman" pitchFamily="18"/>
                          <a:ea typeface="標楷體" pitchFamily="65"/>
                          <a:cs typeface="Times New Roman" pitchFamily="18"/>
                        </a:rPr>
                        <a:t>數　學</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2"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23</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28</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2">
                  <a:txBody>
                    <a:bodyPr/>
                    <a:lstStyle/>
                    <a:p>
                      <a:pPr lvl="0" algn="ctr"/>
                      <a:r>
                        <a:rPr lang="en-US" sz="2400" kern="0">
                          <a:solidFill>
                            <a:srgbClr val="FF0000"/>
                          </a:solidFill>
                          <a:latin typeface="Times New Roman" pitchFamily="18"/>
                          <a:ea typeface="標楷體" pitchFamily="65"/>
                          <a:cs typeface="Times New Roman" pitchFamily="18"/>
                        </a:rPr>
                        <a:t>80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950353048"/>
                  </a:ext>
                </a:extLst>
              </a:tr>
              <a:tr h="540785">
                <a:tc gridSpan="2" vMerge="1">
                  <a:txBody>
                    <a:bodyPr/>
                    <a:lstStyle/>
                    <a:p>
                      <a:endParaRPr lang="zh-TW" altLang="en-US"/>
                    </a:p>
                  </a:txBody>
                  <a:tcPr/>
                </a:tc>
                <a:tc hMerge="1" vMerge="1">
                  <a:txBody>
                    <a:bodyPr/>
                    <a:lstStyle/>
                    <a:p>
                      <a:endParaRPr lang="zh-TW" altLang="en-US"/>
                    </a:p>
                  </a:txBody>
                  <a:tcPr/>
                </a:tc>
                <a:tc>
                  <a:txBody>
                    <a:bodyPr/>
                    <a:lstStyle/>
                    <a:p>
                      <a:pPr lvl="0" algn="ctr"/>
                      <a:r>
                        <a:rPr lang="zh-TW" sz="2400" kern="0">
                          <a:solidFill>
                            <a:srgbClr val="FF0000"/>
                          </a:solidFill>
                          <a:latin typeface="Times New Roman" pitchFamily="18"/>
                          <a:ea typeface="標楷體" pitchFamily="65"/>
                          <a:cs typeface="Times New Roman" pitchFamily="18"/>
                        </a:rPr>
                        <a:t>非選擇題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2</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027375418"/>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社　會</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50</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60</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70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174924228"/>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自　然</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45</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55</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70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621580690"/>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寫作測驗</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zh-TW" sz="2400" kern="0">
                          <a:solidFill>
                            <a:srgbClr val="FF0000"/>
                          </a:solidFill>
                          <a:latin typeface="Times New Roman" pitchFamily="18"/>
                          <a:ea typeface="標楷體" pitchFamily="65"/>
                          <a:cs typeface="Times New Roman" pitchFamily="18"/>
                        </a:rPr>
                        <a:t>引導寫作</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1</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50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942775291"/>
                  </a:ext>
                </a:extLst>
              </a:tr>
            </a:tbl>
          </a:graphicData>
        </a:graphic>
      </p:graphicFrame>
      <p:sp>
        <p:nvSpPr>
          <p:cNvPr id="4" name="投影片編號版面配置區 1">
            <a:extLst>
              <a:ext uri="{FF2B5EF4-FFF2-40B4-BE49-F238E27FC236}">
                <a16:creationId xmlns:a16="http://schemas.microsoft.com/office/drawing/2014/main" id="{B5933667-F635-6D59-054C-903B7AD9D21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D0A7DE-4C9A-483B-B093-B030B3E30DA6}" type="slidenum">
              <a:t>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532">
    <p:spTree>
      <p:nvGrpSpPr>
        <p:cNvPr id="1" name=""/>
        <p:cNvGrpSpPr/>
        <p:nvPr/>
      </p:nvGrpSpPr>
      <p:grpSpPr>
        <a:xfrm>
          <a:off x="0" y="0"/>
          <a:ext cx="0" cy="0"/>
          <a:chOff x="0" y="0"/>
          <a:chExt cx="0" cy="0"/>
        </a:xfrm>
      </p:grpSpPr>
      <p:sp>
        <p:nvSpPr>
          <p:cNvPr id="2" name="矩形: 圓角化對角角落 22">
            <a:extLst>
              <a:ext uri="{FF2B5EF4-FFF2-40B4-BE49-F238E27FC236}">
                <a16:creationId xmlns:a16="http://schemas.microsoft.com/office/drawing/2014/main" id="{0944E78B-A80F-34DD-7798-EBC2F366D3B8}"/>
              </a:ext>
            </a:extLst>
          </p:cNvPr>
          <p:cNvSpPr/>
          <p:nvPr/>
        </p:nvSpPr>
        <p:spPr>
          <a:xfrm rot="16200004">
            <a:off x="1151590" y="1734017"/>
            <a:ext cx="2596173" cy="3430554"/>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FBE5D6"/>
          </a:solidFill>
          <a:ln w="44448" cap="flat">
            <a:solidFill>
              <a:srgbClr val="843C0C"/>
            </a:solidFill>
            <a:prstDash val="solid"/>
            <a:miter/>
          </a:ln>
        </p:spPr>
        <p:txBody>
          <a:bodyPr vert="horz" wrap="square" lIns="91440" tIns="45720" rIns="91440" bIns="45720" anchor="ctr" anchorCtr="0" compatLnSpc="1">
            <a:noAutofit/>
          </a:bodyPr>
          <a:lstStyle/>
          <a:p>
            <a:pPr marL="85725"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487E"/>
              </a:solidFill>
              <a:uFillTx/>
              <a:latin typeface="標楷體" pitchFamily="65"/>
              <a:ea typeface="標楷體" pitchFamily="65"/>
            </a:endParaRPr>
          </a:p>
        </p:txBody>
      </p:sp>
      <p:sp>
        <p:nvSpPr>
          <p:cNvPr id="3" name="矩形: 圓角化對角角落 23">
            <a:extLst>
              <a:ext uri="{FF2B5EF4-FFF2-40B4-BE49-F238E27FC236}">
                <a16:creationId xmlns:a16="http://schemas.microsoft.com/office/drawing/2014/main" id="{B8311EA2-B8BA-493E-0A55-2E35900CA60D}"/>
              </a:ext>
            </a:extLst>
          </p:cNvPr>
          <p:cNvSpPr/>
          <p:nvPr/>
        </p:nvSpPr>
        <p:spPr>
          <a:xfrm rot="16200004">
            <a:off x="4804582" y="1736468"/>
            <a:ext cx="2596173" cy="3430554"/>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DEEBF7"/>
          </a:solidFill>
          <a:ln w="44448" cap="flat">
            <a:solidFill>
              <a:srgbClr val="1F4E79"/>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FFFFFF"/>
              </a:solidFill>
              <a:uFillTx/>
              <a:latin typeface="Calibri"/>
              <a:ea typeface="新細明體" pitchFamily="18"/>
            </a:endParaRPr>
          </a:p>
        </p:txBody>
      </p:sp>
      <p:sp>
        <p:nvSpPr>
          <p:cNvPr id="4" name="矩形: 圓角化對角角落 24">
            <a:extLst>
              <a:ext uri="{FF2B5EF4-FFF2-40B4-BE49-F238E27FC236}">
                <a16:creationId xmlns:a16="http://schemas.microsoft.com/office/drawing/2014/main" id="{0961BE41-296D-CB13-1F0B-9B505F58D644}"/>
              </a:ext>
            </a:extLst>
          </p:cNvPr>
          <p:cNvSpPr/>
          <p:nvPr/>
        </p:nvSpPr>
        <p:spPr>
          <a:xfrm rot="16200004">
            <a:off x="8439724" y="1751555"/>
            <a:ext cx="2596173" cy="3430554"/>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38572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FFFFFF"/>
              </a:solidFill>
              <a:uFillTx/>
              <a:latin typeface="Calibri"/>
              <a:ea typeface="新細明體" pitchFamily="18"/>
            </a:endParaRPr>
          </a:p>
        </p:txBody>
      </p:sp>
      <p:sp>
        <p:nvSpPr>
          <p:cNvPr id="5" name="矩形 3">
            <a:extLst>
              <a:ext uri="{FF2B5EF4-FFF2-40B4-BE49-F238E27FC236}">
                <a16:creationId xmlns:a16="http://schemas.microsoft.com/office/drawing/2014/main" id="{E1708768-567B-132B-CB9F-06A26EA2A92A}"/>
              </a:ext>
            </a:extLst>
          </p:cNvPr>
          <p:cNvSpPr/>
          <p:nvPr/>
        </p:nvSpPr>
        <p:spPr>
          <a:xfrm>
            <a:off x="715929" y="2173565"/>
            <a:ext cx="2322201" cy="504053"/>
          </a:xfrm>
          <a:prstGeom prst="rect">
            <a:avLst/>
          </a:prstGeom>
          <a:solidFill>
            <a:srgbClr val="843C0C"/>
          </a:solidFill>
          <a:ln w="25402" cap="flat">
            <a:solidFill>
              <a:srgbClr val="843C0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素材內容多元</a:t>
            </a:r>
            <a:endParaRPr lang="en-US" sz="2800" b="0" i="0" u="none" strike="noStrike" kern="1200" cap="none" spc="-150" baseline="0">
              <a:solidFill>
                <a:srgbClr val="FFFFFF"/>
              </a:solidFill>
              <a:effectLst>
                <a:outerShdw dist="38096" dir="2700000">
                  <a:srgbClr val="000000"/>
                </a:outerShdw>
              </a:effectLst>
              <a:uFillTx/>
              <a:latin typeface="Calibri"/>
              <a:ea typeface="新細明體" pitchFamily="18"/>
            </a:endParaRPr>
          </a:p>
        </p:txBody>
      </p:sp>
      <p:sp>
        <p:nvSpPr>
          <p:cNvPr id="6" name="矩形 9">
            <a:extLst>
              <a:ext uri="{FF2B5EF4-FFF2-40B4-BE49-F238E27FC236}">
                <a16:creationId xmlns:a16="http://schemas.microsoft.com/office/drawing/2014/main" id="{10C188C1-0BFC-51E5-E25E-E24A8918614E}"/>
              </a:ext>
            </a:extLst>
          </p:cNvPr>
          <p:cNvSpPr/>
          <p:nvPr/>
        </p:nvSpPr>
        <p:spPr>
          <a:xfrm>
            <a:off x="4378156" y="2181484"/>
            <a:ext cx="2322201" cy="522003"/>
          </a:xfrm>
          <a:prstGeom prst="rect">
            <a:avLst/>
          </a:prstGeom>
          <a:solidFill>
            <a:srgbClr val="1F4E79"/>
          </a:solidFill>
          <a:ln w="25402" cap="flat">
            <a:solidFill>
              <a:srgbClr val="1F4E79"/>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文本形式多元</a:t>
            </a:r>
            <a:endParaRPr lang="en-US" sz="2800" b="0" i="0" u="none" strike="noStrike" kern="1200" cap="none" spc="-150" baseline="0">
              <a:solidFill>
                <a:srgbClr val="FFFFFF"/>
              </a:solidFill>
              <a:effectLst>
                <a:outerShdw dist="38096" dir="2700000">
                  <a:srgbClr val="000000"/>
                </a:outerShdw>
              </a:effectLst>
              <a:uFillTx/>
              <a:latin typeface="Calibri"/>
              <a:ea typeface="新細明體" pitchFamily="18"/>
            </a:endParaRPr>
          </a:p>
        </p:txBody>
      </p:sp>
      <p:sp>
        <p:nvSpPr>
          <p:cNvPr id="7" name="矩形 18">
            <a:extLst>
              <a:ext uri="{FF2B5EF4-FFF2-40B4-BE49-F238E27FC236}">
                <a16:creationId xmlns:a16="http://schemas.microsoft.com/office/drawing/2014/main" id="{464AA35C-698C-39AD-BB19-5D216A99B454}"/>
              </a:ext>
            </a:extLst>
          </p:cNvPr>
          <p:cNvSpPr/>
          <p:nvPr/>
        </p:nvSpPr>
        <p:spPr>
          <a:xfrm>
            <a:off x="8031760" y="2196571"/>
            <a:ext cx="2286000" cy="522003"/>
          </a:xfrm>
          <a:prstGeom prst="rect">
            <a:avLst/>
          </a:prstGeom>
          <a:solidFill>
            <a:srgbClr val="385723"/>
          </a:solidFill>
          <a:ln w="25402" cap="flat">
            <a:solidFill>
              <a:srgbClr val="3857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評量能力多元</a:t>
            </a:r>
            <a:endParaRPr lang="en-US" sz="2800" b="0" i="0" u="none" strike="noStrike" kern="1200" cap="none" spc="-150" baseline="0">
              <a:solidFill>
                <a:srgbClr val="FFFFFF"/>
              </a:solidFill>
              <a:effectLst>
                <a:outerShdw dist="38096" dir="2700000">
                  <a:srgbClr val="000000"/>
                </a:outerShdw>
              </a:effectLst>
              <a:uFillTx/>
              <a:latin typeface="Calibri"/>
              <a:ea typeface="新細明體" pitchFamily="18"/>
            </a:endParaRPr>
          </a:p>
        </p:txBody>
      </p:sp>
      <p:sp>
        <p:nvSpPr>
          <p:cNvPr id="8" name="矩形 8">
            <a:extLst>
              <a:ext uri="{FF2B5EF4-FFF2-40B4-BE49-F238E27FC236}">
                <a16:creationId xmlns:a16="http://schemas.microsoft.com/office/drawing/2014/main" id="{F9D15295-D088-22E9-F196-545CE914FCFE}"/>
              </a:ext>
            </a:extLst>
          </p:cNvPr>
          <p:cNvSpPr/>
          <p:nvPr/>
        </p:nvSpPr>
        <p:spPr>
          <a:xfrm>
            <a:off x="918898" y="2841059"/>
            <a:ext cx="3048124" cy="1764792"/>
          </a:xfrm>
          <a:prstGeom prst="rect">
            <a:avLst/>
          </a:prstGeom>
          <a:noFill/>
          <a:ln cap="flat">
            <a:noFill/>
            <a:prstDash val="solid"/>
          </a:ln>
        </p:spPr>
        <p:txBody>
          <a:bodyPr vert="horz" wrap="square" lIns="0" tIns="45720" rIns="0" bIns="45720" anchor="t"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843C0C"/>
                </a:solidFill>
                <a:uFillTx/>
                <a:latin typeface="標楷體" pitchFamily="65"/>
                <a:ea typeface="標楷體" pitchFamily="65"/>
              </a:rPr>
              <a:t>適度選用生活化、跨領域或課綱所列議題之相關素材。</a:t>
            </a:r>
            <a:endParaRPr lang="en-US" sz="2800" b="0" i="0" u="none" strike="noStrike" kern="1200" cap="none" spc="0" baseline="0">
              <a:solidFill>
                <a:srgbClr val="843C0C"/>
              </a:solidFill>
              <a:uFillTx/>
              <a:latin typeface="標楷體" pitchFamily="65"/>
              <a:ea typeface="標楷體" pitchFamily="65"/>
            </a:endParaRPr>
          </a:p>
        </p:txBody>
      </p:sp>
      <p:sp>
        <p:nvSpPr>
          <p:cNvPr id="9" name="矩形 9">
            <a:extLst>
              <a:ext uri="{FF2B5EF4-FFF2-40B4-BE49-F238E27FC236}">
                <a16:creationId xmlns:a16="http://schemas.microsoft.com/office/drawing/2014/main" id="{1A693349-C7AC-17C0-420D-61AA3CD797B5}"/>
              </a:ext>
            </a:extLst>
          </p:cNvPr>
          <p:cNvSpPr/>
          <p:nvPr/>
        </p:nvSpPr>
        <p:spPr>
          <a:xfrm>
            <a:off x="4581372" y="2853339"/>
            <a:ext cx="3199631" cy="1746366"/>
          </a:xfrm>
          <a:prstGeom prst="rect">
            <a:avLst/>
          </a:prstGeom>
          <a:noFill/>
          <a:ln cap="flat">
            <a:noFill/>
            <a:prstDash val="solid"/>
          </a:ln>
        </p:spPr>
        <p:txBody>
          <a:bodyPr vert="horz" wrap="square" lIns="0" tIns="45720" rIns="91440" bIns="45720" anchor="t" anchorCtr="0" compatLnSpc="1">
            <a:noAutofit/>
          </a:bodyPr>
          <a:lstStyle/>
          <a:p>
            <a:pPr marL="0"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1F4E79"/>
                </a:solidFill>
                <a:uFillTx/>
                <a:latin typeface="標楷體" pitchFamily="65"/>
                <a:ea typeface="標楷體" pitchFamily="65"/>
              </a:rPr>
              <a:t>以文字訊息為主，統計表格、圖像資訊為輔。</a:t>
            </a:r>
          </a:p>
        </p:txBody>
      </p:sp>
      <p:sp>
        <p:nvSpPr>
          <p:cNvPr id="10" name="矩形 9">
            <a:extLst>
              <a:ext uri="{FF2B5EF4-FFF2-40B4-BE49-F238E27FC236}">
                <a16:creationId xmlns:a16="http://schemas.microsoft.com/office/drawing/2014/main" id="{D368B507-0597-803A-0871-1A4B2FB6BEDB}"/>
              </a:ext>
            </a:extLst>
          </p:cNvPr>
          <p:cNvSpPr/>
          <p:nvPr/>
        </p:nvSpPr>
        <p:spPr>
          <a:xfrm>
            <a:off x="8237162" y="2882197"/>
            <a:ext cx="3021726" cy="1716941"/>
          </a:xfrm>
          <a:prstGeom prst="rect">
            <a:avLst/>
          </a:prstGeom>
          <a:noFill/>
          <a:ln cap="flat">
            <a:noFill/>
            <a:prstDash val="solid"/>
          </a:ln>
        </p:spPr>
        <p:txBody>
          <a:bodyPr vert="horz" wrap="square" lIns="0" tIns="45720" rIns="91440" bIns="45720" anchor="ctr" anchorCtr="0" compatLnSpc="1">
            <a:noAutofit/>
          </a:bodyPr>
          <a:lstStyle/>
          <a:p>
            <a:pPr marL="0"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385723"/>
                </a:solidFill>
                <a:uFillTx/>
                <a:latin typeface="標楷體" pitchFamily="65"/>
                <a:ea typeface="標楷體" pitchFamily="65"/>
              </a:rPr>
              <a:t>呼應</a:t>
            </a:r>
            <a:r>
              <a:rPr lang="zh-TW" sz="2800" b="0" i="0" u="none" strike="noStrike" kern="1200" cap="none" spc="0" baseline="0">
                <a:solidFill>
                  <a:srgbClr val="385723"/>
                </a:solidFill>
                <a:uFillTx/>
                <a:latin typeface="Times New Roman" pitchFamily="18"/>
                <a:ea typeface="標楷體" pitchFamily="65"/>
                <a:cs typeface="Times New Roman" pitchFamily="18"/>
              </a:rPr>
              <a:t>十二</a:t>
            </a:r>
            <a:r>
              <a:rPr lang="zh-TW" sz="2800" b="0" i="0" u="none" strike="noStrike" kern="1200" cap="none" spc="0" baseline="0">
                <a:solidFill>
                  <a:srgbClr val="385723"/>
                </a:solidFill>
                <a:uFillTx/>
                <a:latin typeface="標楷體" pitchFamily="65"/>
                <a:ea typeface="標楷體" pitchFamily="65"/>
              </a:rPr>
              <a:t>年國教課綱各領域核心素養具體內涵與學習表現。</a:t>
            </a:r>
          </a:p>
        </p:txBody>
      </p:sp>
      <p:sp>
        <p:nvSpPr>
          <p:cNvPr id="11" name="矩形 14">
            <a:extLst>
              <a:ext uri="{FF2B5EF4-FFF2-40B4-BE49-F238E27FC236}">
                <a16:creationId xmlns:a16="http://schemas.microsoft.com/office/drawing/2014/main" id="{9882B0F3-D111-703E-453F-68570502F5A4}"/>
              </a:ext>
            </a:extLst>
          </p:cNvPr>
          <p:cNvSpPr/>
          <p:nvPr/>
        </p:nvSpPr>
        <p:spPr>
          <a:xfrm>
            <a:off x="775557" y="2179783"/>
            <a:ext cx="2235506" cy="467999"/>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2" name="矩形 15">
            <a:extLst>
              <a:ext uri="{FF2B5EF4-FFF2-40B4-BE49-F238E27FC236}">
                <a16:creationId xmlns:a16="http://schemas.microsoft.com/office/drawing/2014/main" id="{2ADAECF9-CCEB-5B76-A4C9-7D303E888AFA}"/>
              </a:ext>
            </a:extLst>
          </p:cNvPr>
          <p:cNvSpPr/>
          <p:nvPr/>
        </p:nvSpPr>
        <p:spPr>
          <a:xfrm>
            <a:off x="4428530" y="2175174"/>
            <a:ext cx="2235506" cy="503998"/>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矩形 16">
            <a:extLst>
              <a:ext uri="{FF2B5EF4-FFF2-40B4-BE49-F238E27FC236}">
                <a16:creationId xmlns:a16="http://schemas.microsoft.com/office/drawing/2014/main" id="{5879A785-8D92-0658-D35B-5B1B110EDC55}"/>
              </a:ext>
            </a:extLst>
          </p:cNvPr>
          <p:cNvSpPr/>
          <p:nvPr/>
        </p:nvSpPr>
        <p:spPr>
          <a:xfrm>
            <a:off x="8057162" y="2185361"/>
            <a:ext cx="2235506" cy="503998"/>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4" name="標題 17">
            <a:extLst>
              <a:ext uri="{FF2B5EF4-FFF2-40B4-BE49-F238E27FC236}">
                <a16:creationId xmlns:a16="http://schemas.microsoft.com/office/drawing/2014/main" id="{D8C2B480-0407-3ED7-619E-AC871305F7FC}"/>
              </a:ext>
            </a:extLst>
          </p:cNvPr>
          <p:cNvSpPr txBox="1">
            <a:spLocks noGrp="1"/>
          </p:cNvSpPr>
          <p:nvPr>
            <p:ph type="title"/>
          </p:nvPr>
        </p:nvSpPr>
        <p:spPr/>
        <p:txBody>
          <a:bodyPr anchorCtr="1"/>
          <a:lstStyle/>
          <a:p>
            <a:pPr lvl="0" algn="ctr"/>
            <a:r>
              <a:rPr lang="zh-TW" sz="4800" b="1">
                <a:latin typeface="標楷體" pitchFamily="65"/>
                <a:ea typeface="標楷體" pitchFamily="65"/>
              </a:rPr>
              <a:t>試題研發方向與特色</a:t>
            </a:r>
            <a:endParaRPr lang="en-US" sz="4800"/>
          </a:p>
        </p:txBody>
      </p:sp>
      <p:sp>
        <p:nvSpPr>
          <p:cNvPr id="15" name="投影片編號版面配置區 1">
            <a:extLst>
              <a:ext uri="{FF2B5EF4-FFF2-40B4-BE49-F238E27FC236}">
                <a16:creationId xmlns:a16="http://schemas.microsoft.com/office/drawing/2014/main" id="{219CB26F-4743-0A6B-23EE-7F61D5159883}"/>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7BD5BF-4565-48F3-AEDC-63D8ADB230E8}" type="slidenum">
              <a:t>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805</TotalTime>
  <Words>4783</Words>
  <Application>Microsoft Office PowerPoint</Application>
  <PresentationFormat>寬螢幕</PresentationFormat>
  <Paragraphs>701</Paragraphs>
  <Slides>75</Slides>
  <Notes>3</Notes>
  <HiddenSlides>0</HiddenSlides>
  <MMClips>1</MMClips>
  <ScaleCrop>false</ScaleCrop>
  <HeadingPairs>
    <vt:vector size="8" baseType="variant">
      <vt:variant>
        <vt:lpstr>使用字型</vt:lpstr>
      </vt:variant>
      <vt:variant>
        <vt:i4>8</vt:i4>
      </vt:variant>
      <vt:variant>
        <vt:lpstr>佈景主題</vt:lpstr>
      </vt:variant>
      <vt:variant>
        <vt:i4>4</vt:i4>
      </vt:variant>
      <vt:variant>
        <vt:lpstr>內嵌 OLE 伺服程式</vt:lpstr>
      </vt:variant>
      <vt:variant>
        <vt:i4>0</vt:i4>
      </vt:variant>
      <vt:variant>
        <vt:lpstr>投影片標題</vt:lpstr>
      </vt:variant>
      <vt:variant>
        <vt:i4>75</vt:i4>
      </vt:variant>
    </vt:vector>
  </HeadingPairs>
  <TitlesOfParts>
    <vt:vector size="87" baseType="lpstr">
      <vt:lpstr>微軟正黑體</vt:lpstr>
      <vt:lpstr>標楷體</vt:lpstr>
      <vt:lpstr>Arial</vt:lpstr>
      <vt:lpstr>Calibri</vt:lpstr>
      <vt:lpstr>Calibri Light</vt:lpstr>
      <vt:lpstr>Times</vt:lpstr>
      <vt:lpstr>Times New Roman</vt:lpstr>
      <vt:lpstr>Wingdings</vt:lpstr>
      <vt:lpstr>Office 佈景主題</vt:lpstr>
      <vt:lpstr>自訂設計</vt:lpstr>
      <vt:lpstr>2_自訂設計</vt:lpstr>
      <vt:lpstr>5_自訂設計</vt:lpstr>
      <vt:lpstr>PowerPoint 簡報</vt:lpstr>
      <vt:lpstr>PowerPoint 簡報</vt:lpstr>
      <vt:lpstr>評量方式說明</vt:lpstr>
      <vt:lpstr>國中教育會考考什麼</vt:lpstr>
      <vt:lpstr>PowerPoint 簡報</vt:lpstr>
      <vt:lpstr>國中教育會考何時考</vt:lpstr>
      <vt:lpstr>測驗目的與學力等級</vt:lpstr>
      <vt:lpstr>國中教育會考怎麼考</vt:lpstr>
      <vt:lpstr>試題研發方向與特色</vt:lpstr>
      <vt:lpstr>試題研發方向與特色</vt:lpstr>
      <vt:lpstr>各科基本能力題示例</vt:lpstr>
      <vt:lpstr>各科基本能力題示例</vt:lpstr>
      <vt:lpstr>國文科示例</vt:lpstr>
      <vt:lpstr>英語科(閱讀)示例</vt:lpstr>
      <vt:lpstr>英語科(閱讀)示例</vt:lpstr>
      <vt:lpstr>英語科(聽力)說明</vt:lpstr>
      <vt:lpstr>英語科(聽力)示例</vt:lpstr>
      <vt:lpstr>數學科(選擇題)示例</vt:lpstr>
      <vt:lpstr>數學科(非選擇題)示例</vt:lpstr>
      <vt:lpstr>社會科示例</vt:lpstr>
      <vt:lpstr>自然科示例</vt:lpstr>
      <vt:lpstr>自然科示例 </vt:lpstr>
      <vt:lpstr>寫作測驗示例</vt:lpstr>
      <vt:lpstr>國中教育會考評量方式</vt:lpstr>
      <vt:lpstr>計分方式說明</vt:lpstr>
      <vt:lpstr>測驗結果呈現方式</vt:lpstr>
      <vt:lpstr>113年國中教育會考各科等級描述</vt:lpstr>
      <vt:lpstr>計分方式</vt:lpstr>
      <vt:lpstr>各科標準設定結果 （以112年國中教育會考為例）</vt:lpstr>
      <vt:lpstr>能力等級加註標示</vt:lpstr>
      <vt:lpstr>三等級及四標示 （以112年國中教育會考為例）</vt:lpstr>
      <vt:lpstr>英語科等級採加權計分</vt:lpstr>
      <vt:lpstr>英語科三等級四標示 （以112年國中教育會考為例）</vt:lpstr>
      <vt:lpstr>英語科閱讀與聽力答對題數對應整體能力等級加標示對照表 （以112年國中教育會考為例）</vt:lpstr>
      <vt:lpstr>數學科等級採加權計分</vt:lpstr>
      <vt:lpstr>數學科 三等級四標示 （以112年國中教育會考為例）</vt:lpstr>
      <vt:lpstr>數學科選擇題答對題數與非選擇題分數對應能力等級加標示對照表 （以112年國中教育會考為例）</vt:lpstr>
      <vt:lpstr>國中教育會考 成績單</vt:lpstr>
      <vt:lpstr>PowerPoint 簡報</vt:lpstr>
      <vt:lpstr>非選擇題型評分說明</vt:lpstr>
      <vt:lpstr>評分品質控管的方式</vt:lpstr>
      <vt:lpstr>評分者訓練</vt:lpstr>
      <vt:lpstr>評分機制</vt:lpstr>
      <vt:lpstr>PowerPoint 簡報</vt:lpstr>
      <vt:lpstr>PowerPoint 簡報</vt:lpstr>
      <vt:lpstr>數學非選擇題評量的能力</vt:lpstr>
      <vt:lpstr>評分規準</vt:lpstr>
      <vt:lpstr>PowerPoint 簡報</vt:lpstr>
      <vt:lpstr>作答注意事項(一)</vt:lpstr>
      <vt:lpstr>作答注意事項(二)</vt:lpstr>
      <vt:lpstr>超出作答區情況</vt:lpstr>
      <vt:lpstr>超出作答區情況</vt:lpstr>
      <vt:lpstr>規劃作答區方式</vt:lpstr>
      <vt:lpstr>規劃作答區方式</vt:lpstr>
      <vt:lpstr>規劃作答區方式</vt:lpstr>
      <vt:lpstr>須將試題圖形畫在作答區的情況</vt:lpstr>
      <vt:lpstr>須將試題圖形畫在作答區的情況</vt:lpstr>
      <vt:lpstr>違反試場規則行為</vt:lpstr>
      <vt:lpstr>違反試場規則行為</vt:lpstr>
      <vt:lpstr>違反試場規則行為</vt:lpstr>
      <vt:lpstr>寫作測驗評量的能力</vt:lpstr>
      <vt:lpstr>PowerPoint 簡報</vt:lpstr>
      <vt:lpstr>答案卷樣式</vt:lpstr>
      <vt:lpstr>作答注意事項（一）</vt:lpstr>
      <vt:lpstr>作答注意事項（二）</vt:lpstr>
      <vt:lpstr>PowerPoint 簡報</vt:lpstr>
      <vt:lpstr>PowerPoint 簡報</vt:lpstr>
      <vt:lpstr>PowerPoint 簡報</vt:lpstr>
      <vt:lpstr>PowerPoint 簡報</vt:lpstr>
      <vt:lpstr>PowerPoint 簡報</vt:lpstr>
      <vt:lpstr>PowerPoint 簡報</vt:lpstr>
      <vt:lpstr>試場常見違規事項說明</vt:lpstr>
      <vt:lpstr>常見的違規事項(一)</vt:lpstr>
      <vt:lpstr>常見的違規事項(二)</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94年國中基本學力測驗</dc:title>
  <dc:creator>歐小禾</dc:creator>
  <cp:lastModifiedBy>lena hsu</cp:lastModifiedBy>
  <cp:revision>95</cp:revision>
  <cp:lastPrinted>2019-07-24T03:26:11Z</cp:lastPrinted>
  <dcterms:created xsi:type="dcterms:W3CDTF">2004-06-07T05:41:39Z</dcterms:created>
  <dcterms:modified xsi:type="dcterms:W3CDTF">2023-09-20T01:57:34Z</dcterms:modified>
</cp:coreProperties>
</file>