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82" r:id="rId2"/>
    <p:sldId id="283" r:id="rId3"/>
    <p:sldId id="256" r:id="rId4"/>
    <p:sldId id="257" r:id="rId5"/>
    <p:sldId id="258" r:id="rId6"/>
    <p:sldId id="260" r:id="rId7"/>
    <p:sldId id="261" r:id="rId8"/>
    <p:sldId id="262" r:id="rId9"/>
    <p:sldId id="264" r:id="rId10"/>
    <p:sldId id="270" r:id="rId11"/>
    <p:sldId id="271" r:id="rId12"/>
    <p:sldId id="276" r:id="rId13"/>
    <p:sldId id="277" r:id="rId14"/>
    <p:sldId id="259" r:id="rId15"/>
    <p:sldId id="272" r:id="rId16"/>
    <p:sldId id="273" r:id="rId17"/>
    <p:sldId id="280" r:id="rId18"/>
    <p:sldId id="281" r:id="rId19"/>
    <p:sldId id="279"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46B96"/>
    <a:srgbClr val="D67634"/>
    <a:srgbClr val="C6EFF5"/>
    <a:srgbClr val="DCF2F6"/>
    <a:srgbClr val="EFC8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68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2840BF-5956-4CD4-BABF-2369C200934B}" type="datetimeFigureOut">
              <a:rPr lang="zh-TW" altLang="en-US" smtClean="0"/>
              <a:t>2024/4/2</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BB35AC-0D6E-470D-B84B-29C40C7B91CF}" type="slidenum">
              <a:rPr lang="zh-TW" altLang="en-US" smtClean="0"/>
              <a:t>‹#›</a:t>
            </a:fld>
            <a:endParaRPr lang="zh-TW" altLang="en-US"/>
          </a:p>
        </p:txBody>
      </p:sp>
    </p:spTree>
    <p:extLst>
      <p:ext uri="{BB962C8B-B14F-4D97-AF65-F5344CB8AC3E}">
        <p14:creationId xmlns:p14="http://schemas.microsoft.com/office/powerpoint/2010/main" val="469723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1CBB35AC-0D6E-470D-B84B-29C40C7B91CF}" type="slidenum">
              <a:rPr lang="zh-TW" altLang="en-US" smtClean="0"/>
              <a:t>18</a:t>
            </a:fld>
            <a:endParaRPr lang="zh-TW" altLang="en-US"/>
          </a:p>
        </p:txBody>
      </p:sp>
    </p:spTree>
    <p:extLst>
      <p:ext uri="{BB962C8B-B14F-4D97-AF65-F5344CB8AC3E}">
        <p14:creationId xmlns:p14="http://schemas.microsoft.com/office/powerpoint/2010/main" val="27958439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grpSp>
        <p:nvGrpSpPr>
          <p:cNvPr id="7" name="Google Shape;9;p2">
            <a:extLst>
              <a:ext uri="{FF2B5EF4-FFF2-40B4-BE49-F238E27FC236}">
                <a16:creationId xmlns:a16="http://schemas.microsoft.com/office/drawing/2014/main" id="{FF4EAF59-185C-4135-86AB-1A43A0BA74B7}"/>
              </a:ext>
            </a:extLst>
          </p:cNvPr>
          <p:cNvGrpSpPr/>
          <p:nvPr userDrawn="1"/>
        </p:nvGrpSpPr>
        <p:grpSpPr>
          <a:xfrm>
            <a:off x="0" y="0"/>
            <a:ext cx="9144091" cy="5143648"/>
            <a:chOff x="0" y="0"/>
            <a:chExt cx="7440875" cy="4152456"/>
          </a:xfrm>
        </p:grpSpPr>
        <p:sp>
          <p:nvSpPr>
            <p:cNvPr id="8" name="Google Shape;10;p2">
              <a:extLst>
                <a:ext uri="{FF2B5EF4-FFF2-40B4-BE49-F238E27FC236}">
                  <a16:creationId xmlns:a16="http://schemas.microsoft.com/office/drawing/2014/main" id="{8EDF1DBB-898D-4F79-BAA7-E6B762D84D97}"/>
                </a:ext>
              </a:extLst>
            </p:cNvPr>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p2">
              <a:extLst>
                <a:ext uri="{FF2B5EF4-FFF2-40B4-BE49-F238E27FC236}">
                  <a16:creationId xmlns:a16="http://schemas.microsoft.com/office/drawing/2014/main" id="{FF244E3C-22D4-4C58-B9CA-A37FA6EDE5BB}"/>
                </a:ext>
              </a:extLst>
            </p:cNvPr>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p2">
              <a:extLst>
                <a:ext uri="{FF2B5EF4-FFF2-40B4-BE49-F238E27FC236}">
                  <a16:creationId xmlns:a16="http://schemas.microsoft.com/office/drawing/2014/main" id="{5E8D2691-209C-4573-9BCA-B368BB3A3694}"/>
                </a:ext>
              </a:extLst>
            </p:cNvPr>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p2">
              <a:extLst>
                <a:ext uri="{FF2B5EF4-FFF2-40B4-BE49-F238E27FC236}">
                  <a16:creationId xmlns:a16="http://schemas.microsoft.com/office/drawing/2014/main" id="{F63003D8-B36B-48BB-8FB1-1011BF741D9F}"/>
                </a:ext>
              </a:extLst>
            </p:cNvPr>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p2">
              <a:extLst>
                <a:ext uri="{FF2B5EF4-FFF2-40B4-BE49-F238E27FC236}">
                  <a16:creationId xmlns:a16="http://schemas.microsoft.com/office/drawing/2014/main" id="{C2024465-6ACF-4FD0-89AE-DBAD531DEC86}"/>
                </a:ext>
              </a:extLst>
            </p:cNvPr>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5;p2">
              <a:extLst>
                <a:ext uri="{FF2B5EF4-FFF2-40B4-BE49-F238E27FC236}">
                  <a16:creationId xmlns:a16="http://schemas.microsoft.com/office/drawing/2014/main" id="{EEAE9CEC-E063-4BDE-824D-431CE2B58DDC}"/>
                </a:ext>
              </a:extLst>
            </p:cNvPr>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6;p2">
              <a:extLst>
                <a:ext uri="{FF2B5EF4-FFF2-40B4-BE49-F238E27FC236}">
                  <a16:creationId xmlns:a16="http://schemas.microsoft.com/office/drawing/2014/main" id="{57B3D42C-43CC-4685-B649-5758AEBF951A}"/>
                </a:ext>
              </a:extLst>
            </p:cNvPr>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7;p2">
              <a:extLst>
                <a:ext uri="{FF2B5EF4-FFF2-40B4-BE49-F238E27FC236}">
                  <a16:creationId xmlns:a16="http://schemas.microsoft.com/office/drawing/2014/main" id="{C8856545-9EDE-45C3-BA99-06371DF490B7}"/>
                </a:ext>
              </a:extLst>
            </p:cNvPr>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8;p2">
              <a:extLst>
                <a:ext uri="{FF2B5EF4-FFF2-40B4-BE49-F238E27FC236}">
                  <a16:creationId xmlns:a16="http://schemas.microsoft.com/office/drawing/2014/main" id="{903D6373-7A5E-4075-81A1-06FADCC2E641}"/>
                </a:ext>
              </a:extLst>
            </p:cNvPr>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p2">
              <a:extLst>
                <a:ext uri="{FF2B5EF4-FFF2-40B4-BE49-F238E27FC236}">
                  <a16:creationId xmlns:a16="http://schemas.microsoft.com/office/drawing/2014/main" id="{2D190F78-AE89-476D-93D5-0DF7BA1122DE}"/>
                </a:ext>
              </a:extLst>
            </p:cNvPr>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p2">
              <a:extLst>
                <a:ext uri="{FF2B5EF4-FFF2-40B4-BE49-F238E27FC236}">
                  <a16:creationId xmlns:a16="http://schemas.microsoft.com/office/drawing/2014/main" id="{3B8AF90C-4ADE-49F2-A68A-0B930231B892}"/>
                </a:ext>
              </a:extLst>
            </p:cNvPr>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p2">
              <a:extLst>
                <a:ext uri="{FF2B5EF4-FFF2-40B4-BE49-F238E27FC236}">
                  <a16:creationId xmlns:a16="http://schemas.microsoft.com/office/drawing/2014/main" id="{BA6C791D-45B9-4813-BE0C-E02CE117EF83}"/>
                </a:ext>
              </a:extLst>
            </p:cNvPr>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p2">
              <a:extLst>
                <a:ext uri="{FF2B5EF4-FFF2-40B4-BE49-F238E27FC236}">
                  <a16:creationId xmlns:a16="http://schemas.microsoft.com/office/drawing/2014/main" id="{CF50A121-8CD9-48FE-83BE-4D801F48D6EC}"/>
                </a:ext>
              </a:extLst>
            </p:cNvPr>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3;p2">
              <a:extLst>
                <a:ext uri="{FF2B5EF4-FFF2-40B4-BE49-F238E27FC236}">
                  <a16:creationId xmlns:a16="http://schemas.microsoft.com/office/drawing/2014/main" id="{A25C5C48-AD45-4D99-8EA2-0FFD1000B113}"/>
                </a:ext>
              </a:extLst>
            </p:cNvPr>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p2">
              <a:extLst>
                <a:ext uri="{FF2B5EF4-FFF2-40B4-BE49-F238E27FC236}">
                  <a16:creationId xmlns:a16="http://schemas.microsoft.com/office/drawing/2014/main" id="{8B0F0060-E231-414E-9EA2-BB4FB9233A99}"/>
                </a:ext>
              </a:extLst>
            </p:cNvPr>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p2">
              <a:extLst>
                <a:ext uri="{FF2B5EF4-FFF2-40B4-BE49-F238E27FC236}">
                  <a16:creationId xmlns:a16="http://schemas.microsoft.com/office/drawing/2014/main" id="{C9DAF246-5187-4A36-A68E-C999F765C307}"/>
                </a:ext>
              </a:extLst>
            </p:cNvPr>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6;p2">
              <a:extLst>
                <a:ext uri="{FF2B5EF4-FFF2-40B4-BE49-F238E27FC236}">
                  <a16:creationId xmlns:a16="http://schemas.microsoft.com/office/drawing/2014/main" id="{ABFDEAF8-1A1A-42E8-B742-FA275FC9F30B}"/>
                </a:ext>
              </a:extLst>
            </p:cNvPr>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7;p2">
              <a:extLst>
                <a:ext uri="{FF2B5EF4-FFF2-40B4-BE49-F238E27FC236}">
                  <a16:creationId xmlns:a16="http://schemas.microsoft.com/office/drawing/2014/main" id="{86FE999F-F080-4CCF-BF4A-1C5EF73F00FD}"/>
                </a:ext>
              </a:extLst>
            </p:cNvPr>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8;p2">
              <a:extLst>
                <a:ext uri="{FF2B5EF4-FFF2-40B4-BE49-F238E27FC236}">
                  <a16:creationId xmlns:a16="http://schemas.microsoft.com/office/drawing/2014/main" id="{F3B112E9-B82E-41CD-8D53-7394EC557EBE}"/>
                </a:ext>
              </a:extLst>
            </p:cNvPr>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p2">
              <a:extLst>
                <a:ext uri="{FF2B5EF4-FFF2-40B4-BE49-F238E27FC236}">
                  <a16:creationId xmlns:a16="http://schemas.microsoft.com/office/drawing/2014/main" id="{45547EF3-7DF8-43D1-9B47-D437C107AB95}"/>
                </a:ext>
              </a:extLst>
            </p:cNvPr>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0;p2">
              <a:extLst>
                <a:ext uri="{FF2B5EF4-FFF2-40B4-BE49-F238E27FC236}">
                  <a16:creationId xmlns:a16="http://schemas.microsoft.com/office/drawing/2014/main" id="{8DF20F20-3268-40A0-A0FA-F60D6BE154F4}"/>
                </a:ext>
              </a:extLst>
            </p:cNvPr>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1;p2">
              <a:extLst>
                <a:ext uri="{FF2B5EF4-FFF2-40B4-BE49-F238E27FC236}">
                  <a16:creationId xmlns:a16="http://schemas.microsoft.com/office/drawing/2014/main" id="{97ABC3C6-83E5-4447-9231-B3940601DD3E}"/>
                </a:ext>
              </a:extLst>
            </p:cNvPr>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2;p2">
              <a:extLst>
                <a:ext uri="{FF2B5EF4-FFF2-40B4-BE49-F238E27FC236}">
                  <a16:creationId xmlns:a16="http://schemas.microsoft.com/office/drawing/2014/main" id="{EF39E898-0241-444A-895C-72E1B1C8E189}"/>
                </a:ext>
              </a:extLst>
            </p:cNvPr>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3;p2">
              <a:extLst>
                <a:ext uri="{FF2B5EF4-FFF2-40B4-BE49-F238E27FC236}">
                  <a16:creationId xmlns:a16="http://schemas.microsoft.com/office/drawing/2014/main" id="{25473687-E2F4-499F-BFBD-7F93FF08847C}"/>
                </a:ext>
              </a:extLst>
            </p:cNvPr>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4;p2">
              <a:extLst>
                <a:ext uri="{FF2B5EF4-FFF2-40B4-BE49-F238E27FC236}">
                  <a16:creationId xmlns:a16="http://schemas.microsoft.com/office/drawing/2014/main" id="{6C6FC1A7-4C30-40C8-A7D1-71A13C3439DF}"/>
                </a:ext>
              </a:extLst>
            </p:cNvPr>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5;p2">
              <a:extLst>
                <a:ext uri="{FF2B5EF4-FFF2-40B4-BE49-F238E27FC236}">
                  <a16:creationId xmlns:a16="http://schemas.microsoft.com/office/drawing/2014/main" id="{5D5E40C6-5DF1-4735-8447-C39F85174EBB}"/>
                </a:ext>
              </a:extLst>
            </p:cNvPr>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6;p2">
              <a:extLst>
                <a:ext uri="{FF2B5EF4-FFF2-40B4-BE49-F238E27FC236}">
                  <a16:creationId xmlns:a16="http://schemas.microsoft.com/office/drawing/2014/main" id="{E639F87D-D5E9-4ADB-8EA5-A9ADDCB78C70}"/>
                </a:ext>
              </a:extLst>
            </p:cNvPr>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7;p2">
              <a:extLst>
                <a:ext uri="{FF2B5EF4-FFF2-40B4-BE49-F238E27FC236}">
                  <a16:creationId xmlns:a16="http://schemas.microsoft.com/office/drawing/2014/main" id="{051E19CB-F497-4BCF-9576-8FC374349737}"/>
                </a:ext>
              </a:extLst>
            </p:cNvPr>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8;p2">
              <a:extLst>
                <a:ext uri="{FF2B5EF4-FFF2-40B4-BE49-F238E27FC236}">
                  <a16:creationId xmlns:a16="http://schemas.microsoft.com/office/drawing/2014/main" id="{05908365-342A-4763-9587-AA2BBA5A4D11}"/>
                </a:ext>
              </a:extLst>
            </p:cNvPr>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9;p2">
              <a:extLst>
                <a:ext uri="{FF2B5EF4-FFF2-40B4-BE49-F238E27FC236}">
                  <a16:creationId xmlns:a16="http://schemas.microsoft.com/office/drawing/2014/main" id="{F841EA0B-EC31-4869-9D16-08C3A493C641}"/>
                </a:ext>
              </a:extLst>
            </p:cNvPr>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0;p2">
              <a:extLst>
                <a:ext uri="{FF2B5EF4-FFF2-40B4-BE49-F238E27FC236}">
                  <a16:creationId xmlns:a16="http://schemas.microsoft.com/office/drawing/2014/main" id="{DDFF5136-C43F-488D-A2D6-8C5877800164}"/>
                </a:ext>
              </a:extLst>
            </p:cNvPr>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1;p2">
              <a:extLst>
                <a:ext uri="{FF2B5EF4-FFF2-40B4-BE49-F238E27FC236}">
                  <a16:creationId xmlns:a16="http://schemas.microsoft.com/office/drawing/2014/main" id="{278855E8-42D9-49BE-B540-010B046BE9E1}"/>
                </a:ext>
              </a:extLst>
            </p:cNvPr>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2;p2">
              <a:extLst>
                <a:ext uri="{FF2B5EF4-FFF2-40B4-BE49-F238E27FC236}">
                  <a16:creationId xmlns:a16="http://schemas.microsoft.com/office/drawing/2014/main" id="{2122CA93-4E84-4D7F-B63E-BC4C4CEEB84F}"/>
                </a:ext>
              </a:extLst>
            </p:cNvPr>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3;p2">
              <a:extLst>
                <a:ext uri="{FF2B5EF4-FFF2-40B4-BE49-F238E27FC236}">
                  <a16:creationId xmlns:a16="http://schemas.microsoft.com/office/drawing/2014/main" id="{1C5AA761-8DF6-4481-BCA9-267B4FB2CDE0}"/>
                </a:ext>
              </a:extLst>
            </p:cNvPr>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4;p2">
              <a:extLst>
                <a:ext uri="{FF2B5EF4-FFF2-40B4-BE49-F238E27FC236}">
                  <a16:creationId xmlns:a16="http://schemas.microsoft.com/office/drawing/2014/main" id="{85B3723B-96DA-4D37-A849-9F2E388E834F}"/>
                </a:ext>
              </a:extLst>
            </p:cNvPr>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5;p2">
              <a:extLst>
                <a:ext uri="{FF2B5EF4-FFF2-40B4-BE49-F238E27FC236}">
                  <a16:creationId xmlns:a16="http://schemas.microsoft.com/office/drawing/2014/main" id="{4F78C1E1-015E-40F7-9DA1-53D6E0F9289E}"/>
                </a:ext>
              </a:extLst>
            </p:cNvPr>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6;p2">
              <a:extLst>
                <a:ext uri="{FF2B5EF4-FFF2-40B4-BE49-F238E27FC236}">
                  <a16:creationId xmlns:a16="http://schemas.microsoft.com/office/drawing/2014/main" id="{534F9A48-AC35-4D9B-B630-5DA0687E9D93}"/>
                </a:ext>
              </a:extLst>
            </p:cNvPr>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7;p2">
              <a:extLst>
                <a:ext uri="{FF2B5EF4-FFF2-40B4-BE49-F238E27FC236}">
                  <a16:creationId xmlns:a16="http://schemas.microsoft.com/office/drawing/2014/main" id="{20129389-67E5-40DC-8575-E6423838BAF9}"/>
                </a:ext>
              </a:extLst>
            </p:cNvPr>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8;p2">
              <a:extLst>
                <a:ext uri="{FF2B5EF4-FFF2-40B4-BE49-F238E27FC236}">
                  <a16:creationId xmlns:a16="http://schemas.microsoft.com/office/drawing/2014/main" id="{2976F403-E518-4F63-B248-DCE110CE9745}"/>
                </a:ext>
              </a:extLst>
            </p:cNvPr>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9;p2">
              <a:extLst>
                <a:ext uri="{FF2B5EF4-FFF2-40B4-BE49-F238E27FC236}">
                  <a16:creationId xmlns:a16="http://schemas.microsoft.com/office/drawing/2014/main" id="{4DC533AB-D1C9-4BCA-BC93-1BB7B34D9350}"/>
                </a:ext>
              </a:extLst>
            </p:cNvPr>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0;p2">
              <a:extLst>
                <a:ext uri="{FF2B5EF4-FFF2-40B4-BE49-F238E27FC236}">
                  <a16:creationId xmlns:a16="http://schemas.microsoft.com/office/drawing/2014/main" id="{BBA9938F-C346-4327-BB41-FF232552D42C}"/>
                </a:ext>
              </a:extLst>
            </p:cNvPr>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1;p2">
              <a:extLst>
                <a:ext uri="{FF2B5EF4-FFF2-40B4-BE49-F238E27FC236}">
                  <a16:creationId xmlns:a16="http://schemas.microsoft.com/office/drawing/2014/main" id="{E9BAEAC5-B563-4BA3-BFCD-1DE4D11B5428}"/>
                </a:ext>
              </a:extLst>
            </p:cNvPr>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2;p2">
              <a:extLst>
                <a:ext uri="{FF2B5EF4-FFF2-40B4-BE49-F238E27FC236}">
                  <a16:creationId xmlns:a16="http://schemas.microsoft.com/office/drawing/2014/main" id="{FDEBF826-1252-4477-A2C2-7DF6B555D0CA}"/>
                </a:ext>
              </a:extLst>
            </p:cNvPr>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3;p2">
              <a:extLst>
                <a:ext uri="{FF2B5EF4-FFF2-40B4-BE49-F238E27FC236}">
                  <a16:creationId xmlns:a16="http://schemas.microsoft.com/office/drawing/2014/main" id="{54080478-F851-4EF5-B14D-0908A83B2F97}"/>
                </a:ext>
              </a:extLst>
            </p:cNvPr>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4;p2">
              <a:extLst>
                <a:ext uri="{FF2B5EF4-FFF2-40B4-BE49-F238E27FC236}">
                  <a16:creationId xmlns:a16="http://schemas.microsoft.com/office/drawing/2014/main" id="{F56BC67E-E712-4422-944D-B9BCF35D19A3}"/>
                </a:ext>
              </a:extLst>
            </p:cNvPr>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5;p2">
              <a:extLst>
                <a:ext uri="{FF2B5EF4-FFF2-40B4-BE49-F238E27FC236}">
                  <a16:creationId xmlns:a16="http://schemas.microsoft.com/office/drawing/2014/main" id="{57895ED8-0247-483E-A2BB-943282D3DDF4}"/>
                </a:ext>
              </a:extLst>
            </p:cNvPr>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6;p2">
              <a:extLst>
                <a:ext uri="{FF2B5EF4-FFF2-40B4-BE49-F238E27FC236}">
                  <a16:creationId xmlns:a16="http://schemas.microsoft.com/office/drawing/2014/main" id="{70055024-BC07-4706-B4F0-28A5A1D30E3A}"/>
                </a:ext>
              </a:extLst>
            </p:cNvPr>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7;p2">
              <a:extLst>
                <a:ext uri="{FF2B5EF4-FFF2-40B4-BE49-F238E27FC236}">
                  <a16:creationId xmlns:a16="http://schemas.microsoft.com/office/drawing/2014/main" id="{38CC7290-C2C3-41B8-9926-5212DD40A972}"/>
                </a:ext>
              </a:extLst>
            </p:cNvPr>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8;p2">
              <a:extLst>
                <a:ext uri="{FF2B5EF4-FFF2-40B4-BE49-F238E27FC236}">
                  <a16:creationId xmlns:a16="http://schemas.microsoft.com/office/drawing/2014/main" id="{149B3EF5-51DC-4A21-AE61-49C49F5FF510}"/>
                </a:ext>
              </a:extLst>
            </p:cNvPr>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9;p2">
              <a:extLst>
                <a:ext uri="{FF2B5EF4-FFF2-40B4-BE49-F238E27FC236}">
                  <a16:creationId xmlns:a16="http://schemas.microsoft.com/office/drawing/2014/main" id="{394A32A0-CD73-4957-83A8-0EDAE7965E4A}"/>
                </a:ext>
              </a:extLst>
            </p:cNvPr>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0;p2">
              <a:extLst>
                <a:ext uri="{FF2B5EF4-FFF2-40B4-BE49-F238E27FC236}">
                  <a16:creationId xmlns:a16="http://schemas.microsoft.com/office/drawing/2014/main" id="{F507CC9F-EC6A-43A3-8CC1-368490362647}"/>
                </a:ext>
              </a:extLst>
            </p:cNvPr>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1;p2">
              <a:extLst>
                <a:ext uri="{FF2B5EF4-FFF2-40B4-BE49-F238E27FC236}">
                  <a16:creationId xmlns:a16="http://schemas.microsoft.com/office/drawing/2014/main" id="{D5B0CC96-638D-423B-BA51-DAE8B697259A}"/>
                </a:ext>
              </a:extLst>
            </p:cNvPr>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2;p2">
              <a:extLst>
                <a:ext uri="{FF2B5EF4-FFF2-40B4-BE49-F238E27FC236}">
                  <a16:creationId xmlns:a16="http://schemas.microsoft.com/office/drawing/2014/main" id="{3789B37B-CDB2-4502-9528-E8FE77F8856E}"/>
                </a:ext>
              </a:extLst>
            </p:cNvPr>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3;p2">
              <a:extLst>
                <a:ext uri="{FF2B5EF4-FFF2-40B4-BE49-F238E27FC236}">
                  <a16:creationId xmlns:a16="http://schemas.microsoft.com/office/drawing/2014/main" id="{8954DEE2-08AD-4D18-AE74-3D3E2593DB94}"/>
                </a:ext>
              </a:extLst>
            </p:cNvPr>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4;p2">
              <a:extLst>
                <a:ext uri="{FF2B5EF4-FFF2-40B4-BE49-F238E27FC236}">
                  <a16:creationId xmlns:a16="http://schemas.microsoft.com/office/drawing/2014/main" id="{AD58D867-0FC4-437C-B27B-F98576F480B3}"/>
                </a:ext>
              </a:extLst>
            </p:cNvPr>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5;p2">
              <a:extLst>
                <a:ext uri="{FF2B5EF4-FFF2-40B4-BE49-F238E27FC236}">
                  <a16:creationId xmlns:a16="http://schemas.microsoft.com/office/drawing/2014/main" id="{2AD73C25-90DA-4F3D-910B-76A7BD8CE48D}"/>
                </a:ext>
              </a:extLst>
            </p:cNvPr>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6;p2">
              <a:extLst>
                <a:ext uri="{FF2B5EF4-FFF2-40B4-BE49-F238E27FC236}">
                  <a16:creationId xmlns:a16="http://schemas.microsoft.com/office/drawing/2014/main" id="{9421B4FE-8B03-445D-BBB4-9B74691F3948}"/>
                </a:ext>
              </a:extLst>
            </p:cNvPr>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7;p2">
              <a:extLst>
                <a:ext uri="{FF2B5EF4-FFF2-40B4-BE49-F238E27FC236}">
                  <a16:creationId xmlns:a16="http://schemas.microsoft.com/office/drawing/2014/main" id="{BB3417A8-CBE1-449E-80C6-2F606229C9BA}"/>
                </a:ext>
              </a:extLst>
            </p:cNvPr>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8;p2">
              <a:extLst>
                <a:ext uri="{FF2B5EF4-FFF2-40B4-BE49-F238E27FC236}">
                  <a16:creationId xmlns:a16="http://schemas.microsoft.com/office/drawing/2014/main" id="{BB96D913-FAAB-4BF2-ABE4-80F66D003EAF}"/>
                </a:ext>
              </a:extLst>
            </p:cNvPr>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9;p2">
              <a:extLst>
                <a:ext uri="{FF2B5EF4-FFF2-40B4-BE49-F238E27FC236}">
                  <a16:creationId xmlns:a16="http://schemas.microsoft.com/office/drawing/2014/main" id="{D2BB9CC1-EC2F-4964-833D-51B45B2EC26A}"/>
                </a:ext>
              </a:extLst>
            </p:cNvPr>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0;p2">
              <a:extLst>
                <a:ext uri="{FF2B5EF4-FFF2-40B4-BE49-F238E27FC236}">
                  <a16:creationId xmlns:a16="http://schemas.microsoft.com/office/drawing/2014/main" id="{4DC13151-205B-4D4A-9A0D-7522E3A61EED}"/>
                </a:ext>
              </a:extLst>
            </p:cNvPr>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1;p2">
              <a:extLst>
                <a:ext uri="{FF2B5EF4-FFF2-40B4-BE49-F238E27FC236}">
                  <a16:creationId xmlns:a16="http://schemas.microsoft.com/office/drawing/2014/main" id="{73A3A4CD-6244-47CA-A014-40657BA57A45}"/>
                </a:ext>
              </a:extLst>
            </p:cNvPr>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72;p2">
            <a:extLst>
              <a:ext uri="{FF2B5EF4-FFF2-40B4-BE49-F238E27FC236}">
                <a16:creationId xmlns:a16="http://schemas.microsoft.com/office/drawing/2014/main" id="{58B401CC-FE2D-457B-B507-F2BE9F44F682}"/>
              </a:ext>
            </a:extLst>
          </p:cNvPr>
          <p:cNvGrpSpPr/>
          <p:nvPr userDrawn="1"/>
        </p:nvGrpSpPr>
        <p:grpSpPr>
          <a:xfrm>
            <a:off x="502465" y="399924"/>
            <a:ext cx="8139069" cy="4343656"/>
            <a:chOff x="916986" y="2500875"/>
            <a:chExt cx="2280618" cy="1217119"/>
          </a:xfrm>
        </p:grpSpPr>
        <p:sp>
          <p:nvSpPr>
            <p:cNvPr id="71" name="Google Shape;73;p2">
              <a:extLst>
                <a:ext uri="{FF2B5EF4-FFF2-40B4-BE49-F238E27FC236}">
                  <a16:creationId xmlns:a16="http://schemas.microsoft.com/office/drawing/2014/main" id="{B5F59491-2417-4012-9077-86BD8FC49D23}"/>
                </a:ext>
              </a:extLst>
            </p:cNvPr>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4;p2">
              <a:extLst>
                <a:ext uri="{FF2B5EF4-FFF2-40B4-BE49-F238E27FC236}">
                  <a16:creationId xmlns:a16="http://schemas.microsoft.com/office/drawing/2014/main" id="{63EBF105-9887-4C5B-98DB-E7ABFCF45F35}"/>
                </a:ext>
              </a:extLst>
            </p:cNvPr>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5;p2">
              <a:extLst>
                <a:ext uri="{FF2B5EF4-FFF2-40B4-BE49-F238E27FC236}">
                  <a16:creationId xmlns:a16="http://schemas.microsoft.com/office/drawing/2014/main" id="{7A2D53BF-4C26-4951-BBA6-AE461D39F01F}"/>
                </a:ext>
              </a:extLst>
            </p:cNvPr>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6;p2">
              <a:extLst>
                <a:ext uri="{FF2B5EF4-FFF2-40B4-BE49-F238E27FC236}">
                  <a16:creationId xmlns:a16="http://schemas.microsoft.com/office/drawing/2014/main" id="{E5BA283D-8A66-44A6-ABFD-E55753CC2E08}"/>
                </a:ext>
              </a:extLst>
            </p:cNvPr>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7;p2">
              <a:extLst>
                <a:ext uri="{FF2B5EF4-FFF2-40B4-BE49-F238E27FC236}">
                  <a16:creationId xmlns:a16="http://schemas.microsoft.com/office/drawing/2014/main" id="{A7339902-C5EF-4ED3-84E2-3CFF1C9F7EA3}"/>
                </a:ext>
              </a:extLst>
            </p:cNvPr>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ctrTitle"/>
          </p:nvPr>
        </p:nvSpPr>
        <p:spPr>
          <a:xfrm>
            <a:off x="2053556" y="841771"/>
            <a:ext cx="4763793" cy="2624357"/>
          </a:xfrm>
        </p:spPr>
        <p:txBody>
          <a:bodyPr anchor="b"/>
          <a:lstStyle>
            <a:lvl1pPr algn="ctr">
              <a:defRPr sz="4500"/>
            </a:lvl1pPr>
          </a:lstStyle>
          <a:p>
            <a:r>
              <a:rPr lang="zh-TW" altLang="en-US" dirty="0"/>
              <a:t>按一下以編輯母片標題樣式</a:t>
            </a:r>
            <a:endParaRPr lang="en-US" dirty="0"/>
          </a:p>
        </p:txBody>
      </p:sp>
      <p:sp>
        <p:nvSpPr>
          <p:cNvPr id="3" name="Subtitle 2"/>
          <p:cNvSpPr>
            <a:spLocks noGrp="1"/>
          </p:cNvSpPr>
          <p:nvPr>
            <p:ph type="subTitle" idx="1"/>
          </p:nvPr>
        </p:nvSpPr>
        <p:spPr>
          <a:xfrm>
            <a:off x="1143000" y="3553300"/>
            <a:ext cx="6858000" cy="39004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2B162698-86AD-4691-A3D7-DFC20A4AD051}" type="datetimeFigureOut">
              <a:rPr lang="zh-TW" altLang="en-US" smtClean="0"/>
              <a:t>2024/4/2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C4CD5B7-DDBF-436E-A0E0-68ACEC945F65}" type="slidenum">
              <a:rPr lang="zh-TW" altLang="en-US" smtClean="0"/>
              <a:t>‹#›</a:t>
            </a:fld>
            <a:endParaRPr lang="zh-TW" altLang="en-US"/>
          </a:p>
        </p:txBody>
      </p:sp>
      <p:sp>
        <p:nvSpPr>
          <p:cNvPr id="76" name="Google Shape;80;p2">
            <a:extLst>
              <a:ext uri="{FF2B5EF4-FFF2-40B4-BE49-F238E27FC236}">
                <a16:creationId xmlns:a16="http://schemas.microsoft.com/office/drawing/2014/main" id="{15F619B8-1507-4324-B16D-E0405E907F53}"/>
              </a:ext>
            </a:extLst>
          </p:cNvPr>
          <p:cNvSpPr/>
          <p:nvPr userDrawn="1"/>
        </p:nvSpPr>
        <p:spPr>
          <a:xfrm>
            <a:off x="152091" y="2131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1;p2">
            <a:extLst>
              <a:ext uri="{FF2B5EF4-FFF2-40B4-BE49-F238E27FC236}">
                <a16:creationId xmlns:a16="http://schemas.microsoft.com/office/drawing/2014/main" id="{6A8FB98A-0643-40D6-B64A-94991D26C754}"/>
              </a:ext>
            </a:extLst>
          </p:cNvPr>
          <p:cNvSpPr/>
          <p:nvPr userDrawn="1"/>
        </p:nvSpPr>
        <p:spPr>
          <a:xfrm>
            <a:off x="152091" y="47090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 name="Google Shape;2097;p35">
            <a:extLst>
              <a:ext uri="{FF2B5EF4-FFF2-40B4-BE49-F238E27FC236}">
                <a16:creationId xmlns:a16="http://schemas.microsoft.com/office/drawing/2014/main" id="{C75FF572-EFD8-4968-A0C3-D290FC8ED9F5}"/>
              </a:ext>
            </a:extLst>
          </p:cNvPr>
          <p:cNvGrpSpPr/>
          <p:nvPr userDrawn="1"/>
        </p:nvGrpSpPr>
        <p:grpSpPr>
          <a:xfrm flipH="1">
            <a:off x="7593621" y="1973547"/>
            <a:ext cx="1468014" cy="1968452"/>
            <a:chOff x="1400935" y="1333409"/>
            <a:chExt cx="760984" cy="1020399"/>
          </a:xfrm>
        </p:grpSpPr>
        <p:sp>
          <p:nvSpPr>
            <p:cNvPr id="79" name="Google Shape;2098;p35">
              <a:extLst>
                <a:ext uri="{FF2B5EF4-FFF2-40B4-BE49-F238E27FC236}">
                  <a16:creationId xmlns:a16="http://schemas.microsoft.com/office/drawing/2014/main" id="{8DFD85CC-726D-4C03-A7C5-4AFC7D9D5C8B}"/>
                </a:ext>
              </a:extLst>
            </p:cNvPr>
            <p:cNvSpPr/>
            <p:nvPr/>
          </p:nvSpPr>
          <p:spPr>
            <a:xfrm>
              <a:off x="1400935" y="1333409"/>
              <a:ext cx="760984" cy="1005685"/>
            </a:xfrm>
            <a:custGeom>
              <a:avLst/>
              <a:gdLst/>
              <a:ahLst/>
              <a:cxnLst/>
              <a:rect l="l" t="t" r="r" b="b"/>
              <a:pathLst>
                <a:path w="14268" h="18856" extrusionOk="0">
                  <a:moveTo>
                    <a:pt x="14054" y="0"/>
                  </a:moveTo>
                  <a:cubicBezTo>
                    <a:pt x="14038" y="0"/>
                    <a:pt x="14023" y="2"/>
                    <a:pt x="14009" y="5"/>
                  </a:cubicBezTo>
                  <a:cubicBezTo>
                    <a:pt x="13998" y="7"/>
                    <a:pt x="13986" y="9"/>
                    <a:pt x="13975" y="14"/>
                  </a:cubicBezTo>
                  <a:cubicBezTo>
                    <a:pt x="13421" y="273"/>
                    <a:pt x="12939" y="429"/>
                    <a:pt x="12386" y="686"/>
                  </a:cubicBezTo>
                  <a:cubicBezTo>
                    <a:pt x="12370" y="693"/>
                    <a:pt x="12354" y="700"/>
                    <a:pt x="12338" y="709"/>
                  </a:cubicBezTo>
                  <a:cubicBezTo>
                    <a:pt x="12224" y="757"/>
                    <a:pt x="12111" y="805"/>
                    <a:pt x="12001" y="860"/>
                  </a:cubicBezTo>
                  <a:cubicBezTo>
                    <a:pt x="11909" y="906"/>
                    <a:pt x="11819" y="962"/>
                    <a:pt x="11744" y="1035"/>
                  </a:cubicBezTo>
                  <a:cubicBezTo>
                    <a:pt x="11723" y="1056"/>
                    <a:pt x="11703" y="1079"/>
                    <a:pt x="11684" y="1104"/>
                  </a:cubicBezTo>
                  <a:cubicBezTo>
                    <a:pt x="11684" y="1104"/>
                    <a:pt x="11684" y="1102"/>
                    <a:pt x="11684" y="1102"/>
                  </a:cubicBezTo>
                  <a:lnTo>
                    <a:pt x="10759" y="2371"/>
                  </a:lnTo>
                  <a:cubicBezTo>
                    <a:pt x="8436" y="5485"/>
                    <a:pt x="4036" y="11421"/>
                    <a:pt x="2841" y="13062"/>
                  </a:cubicBezTo>
                  <a:cubicBezTo>
                    <a:pt x="2629" y="13355"/>
                    <a:pt x="2311" y="13784"/>
                    <a:pt x="1994" y="14214"/>
                  </a:cubicBezTo>
                  <a:cubicBezTo>
                    <a:pt x="1891" y="14351"/>
                    <a:pt x="1790" y="14489"/>
                    <a:pt x="1691" y="14622"/>
                  </a:cubicBezTo>
                  <a:cubicBezTo>
                    <a:pt x="1613" y="14730"/>
                    <a:pt x="1535" y="14834"/>
                    <a:pt x="1461" y="14934"/>
                  </a:cubicBezTo>
                  <a:cubicBezTo>
                    <a:pt x="1401" y="15017"/>
                    <a:pt x="1342" y="15097"/>
                    <a:pt x="1287" y="15171"/>
                  </a:cubicBezTo>
                  <a:cubicBezTo>
                    <a:pt x="1255" y="15214"/>
                    <a:pt x="1225" y="15254"/>
                    <a:pt x="1197" y="15293"/>
                  </a:cubicBezTo>
                  <a:lnTo>
                    <a:pt x="977" y="15596"/>
                  </a:lnTo>
                  <a:cubicBezTo>
                    <a:pt x="958" y="15623"/>
                    <a:pt x="938" y="15648"/>
                    <a:pt x="919" y="15674"/>
                  </a:cubicBezTo>
                  <a:cubicBezTo>
                    <a:pt x="291" y="16536"/>
                    <a:pt x="1" y="17076"/>
                    <a:pt x="63" y="17512"/>
                  </a:cubicBezTo>
                  <a:cubicBezTo>
                    <a:pt x="107" y="17808"/>
                    <a:pt x="311" y="18056"/>
                    <a:pt x="683" y="18327"/>
                  </a:cubicBezTo>
                  <a:cubicBezTo>
                    <a:pt x="725" y="18357"/>
                    <a:pt x="766" y="18387"/>
                    <a:pt x="809" y="18414"/>
                  </a:cubicBezTo>
                  <a:cubicBezTo>
                    <a:pt x="846" y="18444"/>
                    <a:pt x="887" y="18474"/>
                    <a:pt x="929" y="18506"/>
                  </a:cubicBezTo>
                  <a:cubicBezTo>
                    <a:pt x="1115" y="18641"/>
                    <a:pt x="1282" y="18738"/>
                    <a:pt x="1441" y="18795"/>
                  </a:cubicBezTo>
                  <a:cubicBezTo>
                    <a:pt x="1552" y="18835"/>
                    <a:pt x="1659" y="18856"/>
                    <a:pt x="1764" y="18856"/>
                  </a:cubicBezTo>
                  <a:cubicBezTo>
                    <a:pt x="1808" y="18856"/>
                    <a:pt x="1852" y="18852"/>
                    <a:pt x="1895" y="18845"/>
                  </a:cubicBezTo>
                  <a:cubicBezTo>
                    <a:pt x="2326" y="18772"/>
                    <a:pt x="2746" y="18336"/>
                    <a:pt x="3364" y="17489"/>
                  </a:cubicBezTo>
                  <a:cubicBezTo>
                    <a:pt x="3387" y="17455"/>
                    <a:pt x="3412" y="17422"/>
                    <a:pt x="3437" y="17386"/>
                  </a:cubicBezTo>
                  <a:cubicBezTo>
                    <a:pt x="3469" y="17342"/>
                    <a:pt x="3508" y="17290"/>
                    <a:pt x="3550" y="17232"/>
                  </a:cubicBezTo>
                  <a:cubicBezTo>
                    <a:pt x="3582" y="17189"/>
                    <a:pt x="3614" y="17143"/>
                    <a:pt x="3651" y="17094"/>
                  </a:cubicBezTo>
                  <a:cubicBezTo>
                    <a:pt x="3731" y="16982"/>
                    <a:pt x="3821" y="16858"/>
                    <a:pt x="3919" y="16722"/>
                  </a:cubicBezTo>
                  <a:cubicBezTo>
                    <a:pt x="3990" y="16624"/>
                    <a:pt x="4062" y="16520"/>
                    <a:pt x="4138" y="16413"/>
                  </a:cubicBezTo>
                  <a:cubicBezTo>
                    <a:pt x="4234" y="16282"/>
                    <a:pt x="4332" y="16146"/>
                    <a:pt x="4429" y="16009"/>
                  </a:cubicBezTo>
                  <a:cubicBezTo>
                    <a:pt x="4744" y="15570"/>
                    <a:pt x="5060" y="15129"/>
                    <a:pt x="5274" y="14834"/>
                  </a:cubicBezTo>
                  <a:cubicBezTo>
                    <a:pt x="6469" y="13192"/>
                    <a:pt x="10764" y="7181"/>
                    <a:pt x="13011" y="4010"/>
                  </a:cubicBezTo>
                  <a:lnTo>
                    <a:pt x="13935" y="2742"/>
                  </a:lnTo>
                  <a:lnTo>
                    <a:pt x="13933" y="2742"/>
                  </a:lnTo>
                  <a:cubicBezTo>
                    <a:pt x="14011" y="2630"/>
                    <a:pt x="14048" y="2497"/>
                    <a:pt x="14069" y="2364"/>
                  </a:cubicBezTo>
                  <a:cubicBezTo>
                    <a:pt x="14089" y="2242"/>
                    <a:pt x="14098" y="2120"/>
                    <a:pt x="14110" y="1997"/>
                  </a:cubicBezTo>
                  <a:cubicBezTo>
                    <a:pt x="14112" y="1980"/>
                    <a:pt x="14114" y="1964"/>
                    <a:pt x="14115" y="1946"/>
                  </a:cubicBezTo>
                  <a:cubicBezTo>
                    <a:pt x="14191" y="1338"/>
                    <a:pt x="14191" y="833"/>
                    <a:pt x="14266" y="227"/>
                  </a:cubicBezTo>
                  <a:cubicBezTo>
                    <a:pt x="14268" y="216"/>
                    <a:pt x="14266" y="206"/>
                    <a:pt x="14266" y="197"/>
                  </a:cubicBezTo>
                  <a:cubicBezTo>
                    <a:pt x="14262" y="142"/>
                    <a:pt x="14236" y="87"/>
                    <a:pt x="14177" y="43"/>
                  </a:cubicBezTo>
                  <a:cubicBezTo>
                    <a:pt x="14136" y="13"/>
                    <a:pt x="14094" y="0"/>
                    <a:pt x="14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70BA"/>
                </a:solidFill>
              </a:endParaRPr>
            </a:p>
          </p:txBody>
        </p:sp>
        <p:sp>
          <p:nvSpPr>
            <p:cNvPr id="80" name="Google Shape;2099;p35">
              <a:extLst>
                <a:ext uri="{FF2B5EF4-FFF2-40B4-BE49-F238E27FC236}">
                  <a16:creationId xmlns:a16="http://schemas.microsoft.com/office/drawing/2014/main" id="{797C75A3-9F13-4236-B5C6-4A974D14A7B2}"/>
                </a:ext>
              </a:extLst>
            </p:cNvPr>
            <p:cNvSpPr/>
            <p:nvPr/>
          </p:nvSpPr>
          <p:spPr>
            <a:xfrm>
              <a:off x="1429576" y="1335169"/>
              <a:ext cx="728876" cy="987391"/>
            </a:xfrm>
            <a:custGeom>
              <a:avLst/>
              <a:gdLst/>
              <a:ahLst/>
              <a:cxnLst/>
              <a:rect l="l" t="t" r="r" b="b"/>
              <a:pathLst>
                <a:path w="13666" h="18513" extrusionOk="0">
                  <a:moveTo>
                    <a:pt x="13612" y="1"/>
                  </a:moveTo>
                  <a:cubicBezTo>
                    <a:pt x="13592" y="1"/>
                    <a:pt x="13569" y="11"/>
                    <a:pt x="13545" y="27"/>
                  </a:cubicBezTo>
                  <a:cubicBezTo>
                    <a:pt x="13538" y="31"/>
                    <a:pt x="13530" y="35"/>
                    <a:pt x="13522" y="43"/>
                  </a:cubicBezTo>
                  <a:cubicBezTo>
                    <a:pt x="13107" y="401"/>
                    <a:pt x="12763" y="658"/>
                    <a:pt x="12348" y="1016"/>
                  </a:cubicBezTo>
                  <a:cubicBezTo>
                    <a:pt x="12336" y="1027"/>
                    <a:pt x="12324" y="1038"/>
                    <a:pt x="12311" y="1048"/>
                  </a:cubicBezTo>
                  <a:cubicBezTo>
                    <a:pt x="12228" y="1117"/>
                    <a:pt x="12145" y="1186"/>
                    <a:pt x="12061" y="1261"/>
                  </a:cubicBezTo>
                  <a:cubicBezTo>
                    <a:pt x="11969" y="1342"/>
                    <a:pt x="11877" y="1434"/>
                    <a:pt x="11796" y="1544"/>
                  </a:cubicBezTo>
                  <a:cubicBezTo>
                    <a:pt x="11796" y="1544"/>
                    <a:pt x="11796" y="1544"/>
                    <a:pt x="11796" y="1543"/>
                  </a:cubicBezTo>
                  <a:lnTo>
                    <a:pt x="10872" y="2811"/>
                  </a:lnTo>
                  <a:cubicBezTo>
                    <a:pt x="8570" y="5943"/>
                    <a:pt x="4202" y="11899"/>
                    <a:pt x="3006" y="13541"/>
                  </a:cubicBezTo>
                  <a:cubicBezTo>
                    <a:pt x="2671" y="14002"/>
                    <a:pt x="2081" y="14807"/>
                    <a:pt x="1634" y="15416"/>
                  </a:cubicBezTo>
                  <a:cubicBezTo>
                    <a:pt x="1572" y="15500"/>
                    <a:pt x="1514" y="15579"/>
                    <a:pt x="1459" y="15656"/>
                  </a:cubicBezTo>
                  <a:cubicBezTo>
                    <a:pt x="1424" y="15705"/>
                    <a:pt x="1388" y="15753"/>
                    <a:pt x="1356" y="15797"/>
                  </a:cubicBezTo>
                  <a:cubicBezTo>
                    <a:pt x="1323" y="15843"/>
                    <a:pt x="1292" y="15884"/>
                    <a:pt x="1264" y="15925"/>
                  </a:cubicBezTo>
                  <a:cubicBezTo>
                    <a:pt x="1220" y="15983"/>
                    <a:pt x="1183" y="16037"/>
                    <a:pt x="1151" y="16081"/>
                  </a:cubicBezTo>
                  <a:cubicBezTo>
                    <a:pt x="484" y="16990"/>
                    <a:pt x="139" y="17522"/>
                    <a:pt x="55" y="17864"/>
                  </a:cubicBezTo>
                  <a:cubicBezTo>
                    <a:pt x="1" y="18089"/>
                    <a:pt x="59" y="18232"/>
                    <a:pt x="217" y="18346"/>
                  </a:cubicBezTo>
                  <a:cubicBezTo>
                    <a:pt x="234" y="18360"/>
                    <a:pt x="252" y="18370"/>
                    <a:pt x="270" y="18381"/>
                  </a:cubicBezTo>
                  <a:cubicBezTo>
                    <a:pt x="286" y="18395"/>
                    <a:pt x="304" y="18408"/>
                    <a:pt x="321" y="18422"/>
                  </a:cubicBezTo>
                  <a:cubicBezTo>
                    <a:pt x="402" y="18481"/>
                    <a:pt x="483" y="18512"/>
                    <a:pt x="569" y="18512"/>
                  </a:cubicBezTo>
                  <a:cubicBezTo>
                    <a:pt x="649" y="18512"/>
                    <a:pt x="734" y="18485"/>
                    <a:pt x="830" y="18427"/>
                  </a:cubicBezTo>
                  <a:cubicBezTo>
                    <a:pt x="1129" y="18243"/>
                    <a:pt x="1528" y="17750"/>
                    <a:pt x="2189" y="16838"/>
                  </a:cubicBezTo>
                  <a:cubicBezTo>
                    <a:pt x="2221" y="16793"/>
                    <a:pt x="2260" y="16740"/>
                    <a:pt x="2302" y="16682"/>
                  </a:cubicBezTo>
                  <a:cubicBezTo>
                    <a:pt x="2403" y="16543"/>
                    <a:pt x="2531" y="16368"/>
                    <a:pt x="2671" y="16173"/>
                  </a:cubicBezTo>
                  <a:cubicBezTo>
                    <a:pt x="3116" y="15560"/>
                    <a:pt x="3699" y="14750"/>
                    <a:pt x="4036" y="14289"/>
                  </a:cubicBezTo>
                  <a:cubicBezTo>
                    <a:pt x="5230" y="12647"/>
                    <a:pt x="9554" y="6659"/>
                    <a:pt x="11824" y="3504"/>
                  </a:cubicBezTo>
                  <a:lnTo>
                    <a:pt x="12747" y="2235"/>
                  </a:lnTo>
                  <a:cubicBezTo>
                    <a:pt x="12827" y="2126"/>
                    <a:pt x="12885" y="2009"/>
                    <a:pt x="12935" y="1895"/>
                  </a:cubicBezTo>
                  <a:cubicBezTo>
                    <a:pt x="12979" y="1794"/>
                    <a:pt x="13020" y="1693"/>
                    <a:pt x="13061" y="1592"/>
                  </a:cubicBezTo>
                  <a:cubicBezTo>
                    <a:pt x="13066" y="1578"/>
                    <a:pt x="13073" y="1564"/>
                    <a:pt x="13079" y="1550"/>
                  </a:cubicBezTo>
                  <a:cubicBezTo>
                    <a:pt x="13293" y="1043"/>
                    <a:pt x="13431" y="639"/>
                    <a:pt x="13646" y="132"/>
                  </a:cubicBezTo>
                  <a:cubicBezTo>
                    <a:pt x="13649" y="123"/>
                    <a:pt x="13651" y="116"/>
                    <a:pt x="13653" y="109"/>
                  </a:cubicBezTo>
                  <a:cubicBezTo>
                    <a:pt x="13665" y="66"/>
                    <a:pt x="13665" y="29"/>
                    <a:pt x="13640" y="10"/>
                  </a:cubicBezTo>
                  <a:cubicBezTo>
                    <a:pt x="13632" y="4"/>
                    <a:pt x="13622" y="1"/>
                    <a:pt x="13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00;p35">
              <a:extLst>
                <a:ext uri="{FF2B5EF4-FFF2-40B4-BE49-F238E27FC236}">
                  <a16:creationId xmlns:a16="http://schemas.microsoft.com/office/drawing/2014/main" id="{08511FB5-1918-486D-8052-B308D89727B3}"/>
                </a:ext>
              </a:extLst>
            </p:cNvPr>
            <p:cNvSpPr/>
            <p:nvPr/>
          </p:nvSpPr>
          <p:spPr>
            <a:xfrm>
              <a:off x="1400935" y="2169375"/>
              <a:ext cx="179472" cy="169712"/>
            </a:xfrm>
            <a:custGeom>
              <a:avLst/>
              <a:gdLst/>
              <a:ahLst/>
              <a:cxnLst/>
              <a:rect l="l" t="t" r="r" b="b"/>
              <a:pathLst>
                <a:path w="3365" h="3182" extrusionOk="0">
                  <a:moveTo>
                    <a:pt x="919" y="0"/>
                  </a:moveTo>
                  <a:cubicBezTo>
                    <a:pt x="291" y="862"/>
                    <a:pt x="1" y="1402"/>
                    <a:pt x="63" y="1838"/>
                  </a:cubicBezTo>
                  <a:cubicBezTo>
                    <a:pt x="107" y="2134"/>
                    <a:pt x="311" y="2382"/>
                    <a:pt x="683" y="2653"/>
                  </a:cubicBezTo>
                  <a:cubicBezTo>
                    <a:pt x="725" y="2683"/>
                    <a:pt x="766" y="2713"/>
                    <a:pt x="809" y="2740"/>
                  </a:cubicBezTo>
                  <a:cubicBezTo>
                    <a:pt x="846" y="2770"/>
                    <a:pt x="887" y="2800"/>
                    <a:pt x="929" y="2832"/>
                  </a:cubicBezTo>
                  <a:cubicBezTo>
                    <a:pt x="1115" y="2967"/>
                    <a:pt x="1282" y="3064"/>
                    <a:pt x="1441" y="3121"/>
                  </a:cubicBezTo>
                  <a:cubicBezTo>
                    <a:pt x="1552" y="3161"/>
                    <a:pt x="1659" y="3182"/>
                    <a:pt x="1764" y="3182"/>
                  </a:cubicBezTo>
                  <a:cubicBezTo>
                    <a:pt x="1808" y="3182"/>
                    <a:pt x="1852" y="3178"/>
                    <a:pt x="1895" y="3171"/>
                  </a:cubicBezTo>
                  <a:cubicBezTo>
                    <a:pt x="2326" y="3098"/>
                    <a:pt x="2746" y="2662"/>
                    <a:pt x="3364" y="1815"/>
                  </a:cubicBezTo>
                  <a:cubicBezTo>
                    <a:pt x="2487" y="1299"/>
                    <a:pt x="1688" y="672"/>
                    <a:pt x="9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01;p35">
              <a:extLst>
                <a:ext uri="{FF2B5EF4-FFF2-40B4-BE49-F238E27FC236}">
                  <a16:creationId xmlns:a16="http://schemas.microsoft.com/office/drawing/2014/main" id="{18896051-94C2-4FCF-ADFA-20C0D98245A6}"/>
                </a:ext>
              </a:extLst>
            </p:cNvPr>
            <p:cNvSpPr/>
            <p:nvPr/>
          </p:nvSpPr>
          <p:spPr>
            <a:xfrm>
              <a:off x="1449896" y="2091507"/>
              <a:ext cx="187313" cy="174672"/>
            </a:xfrm>
            <a:custGeom>
              <a:avLst/>
              <a:gdLst/>
              <a:ahLst/>
              <a:cxnLst/>
              <a:rect l="l" t="t" r="r" b="b"/>
              <a:pathLst>
                <a:path w="3512" h="3275" extrusionOk="0">
                  <a:moveTo>
                    <a:pt x="1076" y="0"/>
                  </a:moveTo>
                  <a:cubicBezTo>
                    <a:pt x="973" y="137"/>
                    <a:pt x="872" y="275"/>
                    <a:pt x="773" y="408"/>
                  </a:cubicBezTo>
                  <a:cubicBezTo>
                    <a:pt x="693" y="516"/>
                    <a:pt x="617" y="620"/>
                    <a:pt x="543" y="720"/>
                  </a:cubicBezTo>
                  <a:cubicBezTo>
                    <a:pt x="483" y="803"/>
                    <a:pt x="424" y="883"/>
                    <a:pt x="369" y="957"/>
                  </a:cubicBezTo>
                  <a:cubicBezTo>
                    <a:pt x="337" y="1000"/>
                    <a:pt x="307" y="1040"/>
                    <a:pt x="279" y="1079"/>
                  </a:cubicBezTo>
                  <a:lnTo>
                    <a:pt x="59" y="1382"/>
                  </a:lnTo>
                  <a:cubicBezTo>
                    <a:pt x="40" y="1409"/>
                    <a:pt x="20" y="1434"/>
                    <a:pt x="1" y="1460"/>
                  </a:cubicBezTo>
                  <a:cubicBezTo>
                    <a:pt x="770" y="2132"/>
                    <a:pt x="1569" y="2759"/>
                    <a:pt x="2446" y="3275"/>
                  </a:cubicBezTo>
                  <a:cubicBezTo>
                    <a:pt x="2469" y="3241"/>
                    <a:pt x="2494" y="3208"/>
                    <a:pt x="2519" y="3172"/>
                  </a:cubicBezTo>
                  <a:cubicBezTo>
                    <a:pt x="2551" y="3128"/>
                    <a:pt x="2590" y="3076"/>
                    <a:pt x="2632" y="3018"/>
                  </a:cubicBezTo>
                  <a:cubicBezTo>
                    <a:pt x="2664" y="2975"/>
                    <a:pt x="2696" y="2929"/>
                    <a:pt x="2733" y="2880"/>
                  </a:cubicBezTo>
                  <a:cubicBezTo>
                    <a:pt x="2813" y="2770"/>
                    <a:pt x="2903" y="2644"/>
                    <a:pt x="3001" y="2508"/>
                  </a:cubicBezTo>
                  <a:cubicBezTo>
                    <a:pt x="3070" y="2410"/>
                    <a:pt x="3144" y="2306"/>
                    <a:pt x="3220" y="2199"/>
                  </a:cubicBezTo>
                  <a:cubicBezTo>
                    <a:pt x="3316" y="2068"/>
                    <a:pt x="3414" y="1932"/>
                    <a:pt x="3511" y="1795"/>
                  </a:cubicBezTo>
                  <a:cubicBezTo>
                    <a:pt x="2629" y="1308"/>
                    <a:pt x="1835" y="674"/>
                    <a:pt x="1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02;p35">
              <a:extLst>
                <a:ext uri="{FF2B5EF4-FFF2-40B4-BE49-F238E27FC236}">
                  <a16:creationId xmlns:a16="http://schemas.microsoft.com/office/drawing/2014/main" id="{C4A657C0-8C00-4FD0-AD14-DB659BE6B8B3}"/>
                </a:ext>
              </a:extLst>
            </p:cNvPr>
            <p:cNvSpPr/>
            <p:nvPr/>
          </p:nvSpPr>
          <p:spPr>
            <a:xfrm>
              <a:off x="1464723" y="2113214"/>
              <a:ext cx="156965" cy="131897"/>
            </a:xfrm>
            <a:custGeom>
              <a:avLst/>
              <a:gdLst/>
              <a:ahLst/>
              <a:cxnLst/>
              <a:rect l="l" t="t" r="r" b="b"/>
              <a:pathLst>
                <a:path w="2943" h="2473" extrusionOk="0">
                  <a:moveTo>
                    <a:pt x="495" y="1"/>
                  </a:moveTo>
                  <a:cubicBezTo>
                    <a:pt x="415" y="109"/>
                    <a:pt x="339" y="213"/>
                    <a:pt x="265" y="313"/>
                  </a:cubicBezTo>
                  <a:cubicBezTo>
                    <a:pt x="205" y="396"/>
                    <a:pt x="146" y="476"/>
                    <a:pt x="91" y="550"/>
                  </a:cubicBezTo>
                  <a:cubicBezTo>
                    <a:pt x="59" y="593"/>
                    <a:pt x="29" y="633"/>
                    <a:pt x="1" y="672"/>
                  </a:cubicBezTo>
                  <a:cubicBezTo>
                    <a:pt x="798" y="1303"/>
                    <a:pt x="1610" y="1915"/>
                    <a:pt x="2455" y="2473"/>
                  </a:cubicBezTo>
                  <a:cubicBezTo>
                    <a:pt x="2535" y="2361"/>
                    <a:pt x="2625" y="2237"/>
                    <a:pt x="2723" y="2101"/>
                  </a:cubicBezTo>
                  <a:cubicBezTo>
                    <a:pt x="2792" y="2003"/>
                    <a:pt x="2866" y="1899"/>
                    <a:pt x="2942" y="1792"/>
                  </a:cubicBezTo>
                  <a:cubicBezTo>
                    <a:pt x="2099" y="1248"/>
                    <a:pt x="1286" y="633"/>
                    <a:pt x="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03;p35">
              <a:extLst>
                <a:ext uri="{FF2B5EF4-FFF2-40B4-BE49-F238E27FC236}">
                  <a16:creationId xmlns:a16="http://schemas.microsoft.com/office/drawing/2014/main" id="{A9895E25-E334-47DD-9E92-EC7ADBC0B6FB}"/>
                </a:ext>
              </a:extLst>
            </p:cNvPr>
            <p:cNvSpPr/>
            <p:nvPr/>
          </p:nvSpPr>
          <p:spPr>
            <a:xfrm>
              <a:off x="2027403" y="1333409"/>
              <a:ext cx="134511" cy="146991"/>
            </a:xfrm>
            <a:custGeom>
              <a:avLst/>
              <a:gdLst/>
              <a:ahLst/>
              <a:cxnLst/>
              <a:rect l="l" t="t" r="r" b="b"/>
              <a:pathLst>
                <a:path w="2522" h="2756" extrusionOk="0">
                  <a:moveTo>
                    <a:pt x="2308" y="0"/>
                  </a:moveTo>
                  <a:cubicBezTo>
                    <a:pt x="2292" y="0"/>
                    <a:pt x="2277" y="2"/>
                    <a:pt x="2263" y="5"/>
                  </a:cubicBezTo>
                  <a:cubicBezTo>
                    <a:pt x="2252" y="7"/>
                    <a:pt x="2240" y="9"/>
                    <a:pt x="2229" y="14"/>
                  </a:cubicBezTo>
                  <a:cubicBezTo>
                    <a:pt x="2064" y="91"/>
                    <a:pt x="1910" y="154"/>
                    <a:pt x="1761" y="211"/>
                  </a:cubicBezTo>
                  <a:cubicBezTo>
                    <a:pt x="1402" y="348"/>
                    <a:pt x="1030" y="505"/>
                    <a:pt x="640" y="686"/>
                  </a:cubicBezTo>
                  <a:cubicBezTo>
                    <a:pt x="624" y="693"/>
                    <a:pt x="608" y="700"/>
                    <a:pt x="592" y="707"/>
                  </a:cubicBezTo>
                  <a:cubicBezTo>
                    <a:pt x="478" y="757"/>
                    <a:pt x="365" y="805"/>
                    <a:pt x="255" y="860"/>
                  </a:cubicBezTo>
                  <a:cubicBezTo>
                    <a:pt x="163" y="906"/>
                    <a:pt x="73" y="962"/>
                    <a:pt x="0" y="1035"/>
                  </a:cubicBezTo>
                  <a:cubicBezTo>
                    <a:pt x="99" y="1212"/>
                    <a:pt x="200" y="1391"/>
                    <a:pt x="299" y="1568"/>
                  </a:cubicBezTo>
                  <a:cubicBezTo>
                    <a:pt x="346" y="1652"/>
                    <a:pt x="385" y="1749"/>
                    <a:pt x="489" y="1772"/>
                  </a:cubicBezTo>
                  <a:cubicBezTo>
                    <a:pt x="510" y="1777"/>
                    <a:pt x="532" y="1779"/>
                    <a:pt x="554" y="1779"/>
                  </a:cubicBezTo>
                  <a:cubicBezTo>
                    <a:pt x="630" y="1779"/>
                    <a:pt x="712" y="1755"/>
                    <a:pt x="785" y="1746"/>
                  </a:cubicBezTo>
                  <a:cubicBezTo>
                    <a:pt x="888" y="1730"/>
                    <a:pt x="991" y="1719"/>
                    <a:pt x="1095" y="1710"/>
                  </a:cubicBezTo>
                  <a:cubicBezTo>
                    <a:pt x="1118" y="1708"/>
                    <a:pt x="1148" y="1704"/>
                    <a:pt x="1177" y="1704"/>
                  </a:cubicBezTo>
                  <a:cubicBezTo>
                    <a:pt x="1204" y="1704"/>
                    <a:pt x="1229" y="1707"/>
                    <a:pt x="1248" y="1721"/>
                  </a:cubicBezTo>
                  <a:cubicBezTo>
                    <a:pt x="1285" y="1747"/>
                    <a:pt x="1295" y="1822"/>
                    <a:pt x="1306" y="1863"/>
                  </a:cubicBezTo>
                  <a:cubicBezTo>
                    <a:pt x="1359" y="2061"/>
                    <a:pt x="1389" y="2268"/>
                    <a:pt x="1391" y="2476"/>
                  </a:cubicBezTo>
                  <a:cubicBezTo>
                    <a:pt x="1393" y="2513"/>
                    <a:pt x="1409" y="2563"/>
                    <a:pt x="1451" y="2573"/>
                  </a:cubicBezTo>
                  <a:cubicBezTo>
                    <a:pt x="1694" y="2634"/>
                    <a:pt x="1937" y="2696"/>
                    <a:pt x="2180" y="2756"/>
                  </a:cubicBezTo>
                  <a:lnTo>
                    <a:pt x="2189" y="2742"/>
                  </a:lnTo>
                  <a:lnTo>
                    <a:pt x="2187" y="2742"/>
                  </a:lnTo>
                  <a:cubicBezTo>
                    <a:pt x="2265" y="2630"/>
                    <a:pt x="2302" y="2497"/>
                    <a:pt x="2323" y="2364"/>
                  </a:cubicBezTo>
                  <a:cubicBezTo>
                    <a:pt x="2343" y="2242"/>
                    <a:pt x="2352" y="2120"/>
                    <a:pt x="2364" y="1997"/>
                  </a:cubicBezTo>
                  <a:cubicBezTo>
                    <a:pt x="2366" y="1980"/>
                    <a:pt x="2368" y="1964"/>
                    <a:pt x="2369" y="1946"/>
                  </a:cubicBezTo>
                  <a:cubicBezTo>
                    <a:pt x="2422" y="1521"/>
                    <a:pt x="2458" y="1122"/>
                    <a:pt x="2477" y="743"/>
                  </a:cubicBezTo>
                  <a:cubicBezTo>
                    <a:pt x="2484" y="578"/>
                    <a:pt x="2497" y="410"/>
                    <a:pt x="2520" y="227"/>
                  </a:cubicBezTo>
                  <a:cubicBezTo>
                    <a:pt x="2522" y="216"/>
                    <a:pt x="2520" y="206"/>
                    <a:pt x="2520" y="197"/>
                  </a:cubicBezTo>
                  <a:cubicBezTo>
                    <a:pt x="2516" y="142"/>
                    <a:pt x="2490" y="87"/>
                    <a:pt x="2431" y="43"/>
                  </a:cubicBezTo>
                  <a:cubicBezTo>
                    <a:pt x="2390" y="13"/>
                    <a:pt x="2348" y="0"/>
                    <a:pt x="23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04;p35">
              <a:extLst>
                <a:ext uri="{FF2B5EF4-FFF2-40B4-BE49-F238E27FC236}">
                  <a16:creationId xmlns:a16="http://schemas.microsoft.com/office/drawing/2014/main" id="{28F3AEC3-A7A8-45E5-9AE3-2E77D2190B45}"/>
                </a:ext>
              </a:extLst>
            </p:cNvPr>
            <p:cNvSpPr/>
            <p:nvPr/>
          </p:nvSpPr>
          <p:spPr>
            <a:xfrm>
              <a:off x="2120845" y="1333409"/>
              <a:ext cx="41068" cy="41228"/>
            </a:xfrm>
            <a:custGeom>
              <a:avLst/>
              <a:gdLst/>
              <a:ahLst/>
              <a:cxnLst/>
              <a:rect l="l" t="t" r="r" b="b"/>
              <a:pathLst>
                <a:path w="770" h="773" extrusionOk="0">
                  <a:moveTo>
                    <a:pt x="555" y="0"/>
                  </a:moveTo>
                  <a:cubicBezTo>
                    <a:pt x="540" y="0"/>
                    <a:pt x="525" y="2"/>
                    <a:pt x="511" y="5"/>
                  </a:cubicBezTo>
                  <a:cubicBezTo>
                    <a:pt x="500" y="7"/>
                    <a:pt x="488" y="9"/>
                    <a:pt x="477" y="14"/>
                  </a:cubicBezTo>
                  <a:cubicBezTo>
                    <a:pt x="312" y="91"/>
                    <a:pt x="158" y="154"/>
                    <a:pt x="9" y="211"/>
                  </a:cubicBezTo>
                  <a:cubicBezTo>
                    <a:pt x="1" y="372"/>
                    <a:pt x="64" y="537"/>
                    <a:pt x="235" y="661"/>
                  </a:cubicBezTo>
                  <a:cubicBezTo>
                    <a:pt x="342" y="739"/>
                    <a:pt x="451" y="773"/>
                    <a:pt x="555" y="773"/>
                  </a:cubicBezTo>
                  <a:cubicBezTo>
                    <a:pt x="613" y="773"/>
                    <a:pt x="670" y="762"/>
                    <a:pt x="724" y="743"/>
                  </a:cubicBezTo>
                  <a:cubicBezTo>
                    <a:pt x="732" y="578"/>
                    <a:pt x="745" y="410"/>
                    <a:pt x="768" y="227"/>
                  </a:cubicBezTo>
                  <a:cubicBezTo>
                    <a:pt x="770" y="216"/>
                    <a:pt x="768" y="206"/>
                    <a:pt x="768" y="197"/>
                  </a:cubicBezTo>
                  <a:cubicBezTo>
                    <a:pt x="764" y="142"/>
                    <a:pt x="738" y="87"/>
                    <a:pt x="679" y="43"/>
                  </a:cubicBezTo>
                  <a:cubicBezTo>
                    <a:pt x="638" y="13"/>
                    <a:pt x="595" y="0"/>
                    <a:pt x="5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70BA"/>
                </a:solidFill>
              </a:endParaRPr>
            </a:p>
          </p:txBody>
        </p:sp>
        <p:sp>
          <p:nvSpPr>
            <p:cNvPr id="86" name="Google Shape;2105;p35">
              <a:extLst>
                <a:ext uri="{FF2B5EF4-FFF2-40B4-BE49-F238E27FC236}">
                  <a16:creationId xmlns:a16="http://schemas.microsoft.com/office/drawing/2014/main" id="{DED841A9-AAEB-47A6-8933-BA56F3E7497A}"/>
                </a:ext>
              </a:extLst>
            </p:cNvPr>
            <p:cNvSpPr/>
            <p:nvPr/>
          </p:nvSpPr>
          <p:spPr>
            <a:xfrm>
              <a:off x="1468937" y="2146068"/>
              <a:ext cx="204700" cy="207740"/>
            </a:xfrm>
            <a:custGeom>
              <a:avLst/>
              <a:gdLst/>
              <a:ahLst/>
              <a:cxnLst/>
              <a:rect l="l" t="t" r="r" b="b"/>
              <a:pathLst>
                <a:path w="3838" h="3895" extrusionOk="0">
                  <a:moveTo>
                    <a:pt x="3616" y="0"/>
                  </a:moveTo>
                  <a:cubicBezTo>
                    <a:pt x="3574" y="0"/>
                    <a:pt x="3532" y="19"/>
                    <a:pt x="3500" y="63"/>
                  </a:cubicBezTo>
                  <a:cubicBezTo>
                    <a:pt x="3090" y="632"/>
                    <a:pt x="2679" y="1199"/>
                    <a:pt x="2268" y="1766"/>
                  </a:cubicBezTo>
                  <a:cubicBezTo>
                    <a:pt x="2062" y="2046"/>
                    <a:pt x="1859" y="2328"/>
                    <a:pt x="1653" y="2610"/>
                  </a:cubicBezTo>
                  <a:cubicBezTo>
                    <a:pt x="1552" y="2748"/>
                    <a:pt x="1449" y="2890"/>
                    <a:pt x="1347" y="3028"/>
                  </a:cubicBezTo>
                  <a:cubicBezTo>
                    <a:pt x="1258" y="3149"/>
                    <a:pt x="1166" y="3271"/>
                    <a:pt x="1052" y="3372"/>
                  </a:cubicBezTo>
                  <a:cubicBezTo>
                    <a:pt x="924" y="3488"/>
                    <a:pt x="744" y="3584"/>
                    <a:pt x="569" y="3584"/>
                  </a:cubicBezTo>
                  <a:cubicBezTo>
                    <a:pt x="482" y="3584"/>
                    <a:pt x="395" y="3560"/>
                    <a:pt x="317" y="3501"/>
                  </a:cubicBezTo>
                  <a:cubicBezTo>
                    <a:pt x="287" y="3480"/>
                    <a:pt x="257" y="3470"/>
                    <a:pt x="228" y="3470"/>
                  </a:cubicBezTo>
                  <a:cubicBezTo>
                    <a:pt x="100" y="3470"/>
                    <a:pt x="1" y="3656"/>
                    <a:pt x="133" y="3755"/>
                  </a:cubicBezTo>
                  <a:cubicBezTo>
                    <a:pt x="262" y="3851"/>
                    <a:pt x="417" y="3894"/>
                    <a:pt x="574" y="3894"/>
                  </a:cubicBezTo>
                  <a:cubicBezTo>
                    <a:pt x="712" y="3894"/>
                    <a:pt x="852" y="3860"/>
                    <a:pt x="976" y="3799"/>
                  </a:cubicBezTo>
                  <a:cubicBezTo>
                    <a:pt x="1284" y="3650"/>
                    <a:pt x="1488" y="3363"/>
                    <a:pt x="1685" y="3094"/>
                  </a:cubicBezTo>
                  <a:cubicBezTo>
                    <a:pt x="2126" y="2491"/>
                    <a:pt x="2566" y="1887"/>
                    <a:pt x="3003" y="1281"/>
                  </a:cubicBezTo>
                  <a:cubicBezTo>
                    <a:pt x="3253" y="937"/>
                    <a:pt x="3503" y="592"/>
                    <a:pt x="3751" y="248"/>
                  </a:cubicBezTo>
                  <a:cubicBezTo>
                    <a:pt x="3837" y="129"/>
                    <a:pt x="3728"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06;p35">
              <a:extLst>
                <a:ext uri="{FF2B5EF4-FFF2-40B4-BE49-F238E27FC236}">
                  <a16:creationId xmlns:a16="http://schemas.microsoft.com/office/drawing/2014/main" id="{1E834940-E328-471F-9AE5-1C7D0D1A42C2}"/>
                </a:ext>
              </a:extLst>
            </p:cNvPr>
            <p:cNvSpPr/>
            <p:nvPr/>
          </p:nvSpPr>
          <p:spPr>
            <a:xfrm>
              <a:off x="1519498" y="1962651"/>
              <a:ext cx="88856" cy="100856"/>
            </a:xfrm>
            <a:custGeom>
              <a:avLst/>
              <a:gdLst/>
              <a:ahLst/>
              <a:cxnLst/>
              <a:rect l="l" t="t" r="r" b="b"/>
              <a:pathLst>
                <a:path w="1666" h="1891" extrusionOk="0">
                  <a:moveTo>
                    <a:pt x="1439" y="1"/>
                  </a:moveTo>
                  <a:cubicBezTo>
                    <a:pt x="1397" y="1"/>
                    <a:pt x="1354" y="18"/>
                    <a:pt x="1320" y="59"/>
                  </a:cubicBezTo>
                  <a:cubicBezTo>
                    <a:pt x="896" y="577"/>
                    <a:pt x="485" y="1107"/>
                    <a:pt x="87" y="1644"/>
                  </a:cubicBezTo>
                  <a:cubicBezTo>
                    <a:pt x="0" y="1761"/>
                    <a:pt x="110" y="1890"/>
                    <a:pt x="222" y="1890"/>
                  </a:cubicBezTo>
                  <a:cubicBezTo>
                    <a:pt x="264" y="1890"/>
                    <a:pt x="307" y="1872"/>
                    <a:pt x="340" y="1828"/>
                  </a:cubicBezTo>
                  <a:cubicBezTo>
                    <a:pt x="737" y="1289"/>
                    <a:pt x="1148" y="761"/>
                    <a:pt x="1572" y="244"/>
                  </a:cubicBezTo>
                  <a:cubicBezTo>
                    <a:pt x="1665" y="129"/>
                    <a:pt x="1555" y="1"/>
                    <a:pt x="1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07;p35">
              <a:extLst>
                <a:ext uri="{FF2B5EF4-FFF2-40B4-BE49-F238E27FC236}">
                  <a16:creationId xmlns:a16="http://schemas.microsoft.com/office/drawing/2014/main" id="{73E9A438-89BF-4DE0-B334-D5B0BF67FFC3}"/>
                </a:ext>
              </a:extLst>
            </p:cNvPr>
            <p:cNvSpPr/>
            <p:nvPr/>
          </p:nvSpPr>
          <p:spPr>
            <a:xfrm>
              <a:off x="2022763" y="1464452"/>
              <a:ext cx="136698" cy="178939"/>
            </a:xfrm>
            <a:custGeom>
              <a:avLst/>
              <a:gdLst/>
              <a:ahLst/>
              <a:cxnLst/>
              <a:rect l="l" t="t" r="r" b="b"/>
              <a:pathLst>
                <a:path w="2563" h="3355" extrusionOk="0">
                  <a:moveTo>
                    <a:pt x="2337" y="0"/>
                  </a:moveTo>
                  <a:cubicBezTo>
                    <a:pt x="2294" y="0"/>
                    <a:pt x="2251" y="18"/>
                    <a:pt x="2217" y="60"/>
                  </a:cubicBezTo>
                  <a:cubicBezTo>
                    <a:pt x="1428" y="1020"/>
                    <a:pt x="853" y="2129"/>
                    <a:pt x="91" y="3111"/>
                  </a:cubicBezTo>
                  <a:cubicBezTo>
                    <a:pt x="0" y="3226"/>
                    <a:pt x="110" y="3355"/>
                    <a:pt x="224" y="3355"/>
                  </a:cubicBezTo>
                  <a:cubicBezTo>
                    <a:pt x="266" y="3355"/>
                    <a:pt x="309" y="3337"/>
                    <a:pt x="342" y="3294"/>
                  </a:cubicBezTo>
                  <a:cubicBezTo>
                    <a:pt x="1104" y="2314"/>
                    <a:pt x="1682" y="1203"/>
                    <a:pt x="2470" y="242"/>
                  </a:cubicBezTo>
                  <a:cubicBezTo>
                    <a:pt x="2563" y="129"/>
                    <a:pt x="2453" y="0"/>
                    <a:pt x="2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08;p35">
              <a:extLst>
                <a:ext uri="{FF2B5EF4-FFF2-40B4-BE49-F238E27FC236}">
                  <a16:creationId xmlns:a16="http://schemas.microsoft.com/office/drawing/2014/main" id="{445FE498-E076-46C5-AD46-04F5AA7F1D77}"/>
                </a:ext>
              </a:extLst>
            </p:cNvPr>
            <p:cNvSpPr/>
            <p:nvPr/>
          </p:nvSpPr>
          <p:spPr>
            <a:xfrm>
              <a:off x="1791024" y="1775766"/>
              <a:ext cx="90616" cy="109977"/>
            </a:xfrm>
            <a:custGeom>
              <a:avLst/>
              <a:gdLst/>
              <a:ahLst/>
              <a:cxnLst/>
              <a:rect l="l" t="t" r="r" b="b"/>
              <a:pathLst>
                <a:path w="1699" h="2062" extrusionOk="0">
                  <a:moveTo>
                    <a:pt x="1478" y="0"/>
                  </a:moveTo>
                  <a:cubicBezTo>
                    <a:pt x="1436" y="0"/>
                    <a:pt x="1394" y="19"/>
                    <a:pt x="1361" y="63"/>
                  </a:cubicBezTo>
                  <a:lnTo>
                    <a:pt x="87" y="1814"/>
                  </a:lnTo>
                  <a:cubicBezTo>
                    <a:pt x="1" y="1933"/>
                    <a:pt x="110" y="2061"/>
                    <a:pt x="221" y="2061"/>
                  </a:cubicBezTo>
                  <a:cubicBezTo>
                    <a:pt x="263" y="2061"/>
                    <a:pt x="306" y="2043"/>
                    <a:pt x="338" y="1998"/>
                  </a:cubicBezTo>
                  <a:lnTo>
                    <a:pt x="1613" y="248"/>
                  </a:lnTo>
                  <a:cubicBezTo>
                    <a:pt x="1699" y="129"/>
                    <a:pt x="1590" y="0"/>
                    <a:pt x="1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09;p35">
              <a:extLst>
                <a:ext uri="{FF2B5EF4-FFF2-40B4-BE49-F238E27FC236}">
                  <a16:creationId xmlns:a16="http://schemas.microsoft.com/office/drawing/2014/main" id="{1E35893A-87FA-4C9A-8EE2-203B32E857DB}"/>
                </a:ext>
              </a:extLst>
            </p:cNvPr>
            <p:cNvSpPr/>
            <p:nvPr/>
          </p:nvSpPr>
          <p:spPr>
            <a:xfrm>
              <a:off x="1748196" y="1907023"/>
              <a:ext cx="36641" cy="41281"/>
            </a:xfrm>
            <a:custGeom>
              <a:avLst/>
              <a:gdLst/>
              <a:ahLst/>
              <a:cxnLst/>
              <a:rect l="l" t="t" r="r" b="b"/>
              <a:pathLst>
                <a:path w="687" h="774" extrusionOk="0">
                  <a:moveTo>
                    <a:pt x="510" y="1"/>
                  </a:moveTo>
                  <a:cubicBezTo>
                    <a:pt x="463" y="1"/>
                    <a:pt x="417" y="22"/>
                    <a:pt x="387" y="64"/>
                  </a:cubicBezTo>
                  <a:lnTo>
                    <a:pt x="48" y="528"/>
                  </a:lnTo>
                  <a:cubicBezTo>
                    <a:pt x="0" y="594"/>
                    <a:pt x="13" y="698"/>
                    <a:pt x="84" y="744"/>
                  </a:cubicBezTo>
                  <a:cubicBezTo>
                    <a:pt x="112" y="764"/>
                    <a:pt x="145" y="774"/>
                    <a:pt x="178" y="774"/>
                  </a:cubicBezTo>
                  <a:cubicBezTo>
                    <a:pt x="225" y="774"/>
                    <a:pt x="271" y="753"/>
                    <a:pt x="302" y="711"/>
                  </a:cubicBezTo>
                  <a:lnTo>
                    <a:pt x="638" y="248"/>
                  </a:lnTo>
                  <a:cubicBezTo>
                    <a:pt x="686" y="181"/>
                    <a:pt x="674" y="76"/>
                    <a:pt x="605" y="30"/>
                  </a:cubicBezTo>
                  <a:cubicBezTo>
                    <a:pt x="576" y="11"/>
                    <a:pt x="543"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10;p35">
              <a:extLst>
                <a:ext uri="{FF2B5EF4-FFF2-40B4-BE49-F238E27FC236}">
                  <a16:creationId xmlns:a16="http://schemas.microsoft.com/office/drawing/2014/main" id="{E4D0ADD6-0E94-43E6-964E-2298C49C78D7}"/>
                </a:ext>
              </a:extLst>
            </p:cNvPr>
            <p:cNvSpPr/>
            <p:nvPr/>
          </p:nvSpPr>
          <p:spPr>
            <a:xfrm>
              <a:off x="1440616" y="2162655"/>
              <a:ext cx="38988" cy="36961"/>
            </a:xfrm>
            <a:custGeom>
              <a:avLst/>
              <a:gdLst/>
              <a:ahLst/>
              <a:cxnLst/>
              <a:rect l="l" t="t" r="r" b="b"/>
              <a:pathLst>
                <a:path w="731" h="693" extrusionOk="0">
                  <a:moveTo>
                    <a:pt x="172" y="1"/>
                  </a:moveTo>
                  <a:cubicBezTo>
                    <a:pt x="138" y="1"/>
                    <a:pt x="105" y="11"/>
                    <a:pt x="79" y="34"/>
                  </a:cubicBezTo>
                  <a:cubicBezTo>
                    <a:pt x="15" y="91"/>
                    <a:pt x="1" y="185"/>
                    <a:pt x="54" y="254"/>
                  </a:cubicBezTo>
                  <a:cubicBezTo>
                    <a:pt x="173" y="406"/>
                    <a:pt x="313" y="545"/>
                    <a:pt x="465" y="663"/>
                  </a:cubicBezTo>
                  <a:cubicBezTo>
                    <a:pt x="491" y="683"/>
                    <a:pt x="523" y="692"/>
                    <a:pt x="556" y="692"/>
                  </a:cubicBezTo>
                  <a:cubicBezTo>
                    <a:pt x="606" y="692"/>
                    <a:pt x="656" y="670"/>
                    <a:pt x="683" y="628"/>
                  </a:cubicBezTo>
                  <a:cubicBezTo>
                    <a:pt x="731" y="557"/>
                    <a:pt x="719" y="463"/>
                    <a:pt x="649" y="410"/>
                  </a:cubicBezTo>
                  <a:cubicBezTo>
                    <a:pt x="596" y="369"/>
                    <a:pt x="545" y="327"/>
                    <a:pt x="495" y="281"/>
                  </a:cubicBezTo>
                  <a:cubicBezTo>
                    <a:pt x="424" y="211"/>
                    <a:pt x="359" y="139"/>
                    <a:pt x="299" y="59"/>
                  </a:cubicBezTo>
                  <a:cubicBezTo>
                    <a:pt x="269" y="22"/>
                    <a:pt x="220"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11;p35">
              <a:extLst>
                <a:ext uri="{FF2B5EF4-FFF2-40B4-BE49-F238E27FC236}">
                  <a16:creationId xmlns:a16="http://schemas.microsoft.com/office/drawing/2014/main" id="{5BB9D8BD-C2AA-4A04-AB4C-50790E8167BB}"/>
                </a:ext>
              </a:extLst>
            </p:cNvPr>
            <p:cNvSpPr/>
            <p:nvPr/>
          </p:nvSpPr>
          <p:spPr>
            <a:xfrm>
              <a:off x="1989535" y="1357463"/>
              <a:ext cx="92376" cy="73496"/>
            </a:xfrm>
            <a:custGeom>
              <a:avLst/>
              <a:gdLst/>
              <a:ahLst/>
              <a:cxnLst/>
              <a:rect l="l" t="t" r="r" b="b"/>
              <a:pathLst>
                <a:path w="1732" h="1378" extrusionOk="0">
                  <a:moveTo>
                    <a:pt x="1508" y="1"/>
                  </a:moveTo>
                  <a:cubicBezTo>
                    <a:pt x="1488" y="1"/>
                    <a:pt x="1466" y="5"/>
                    <a:pt x="1444" y="15"/>
                  </a:cubicBezTo>
                  <a:lnTo>
                    <a:pt x="1036" y="192"/>
                  </a:lnTo>
                  <a:cubicBezTo>
                    <a:pt x="900" y="253"/>
                    <a:pt x="761" y="311"/>
                    <a:pt x="650" y="412"/>
                  </a:cubicBezTo>
                  <a:cubicBezTo>
                    <a:pt x="426" y="614"/>
                    <a:pt x="244" y="878"/>
                    <a:pt x="79" y="1128"/>
                  </a:cubicBezTo>
                  <a:cubicBezTo>
                    <a:pt x="0" y="1248"/>
                    <a:pt x="108" y="1377"/>
                    <a:pt x="216" y="1377"/>
                  </a:cubicBezTo>
                  <a:cubicBezTo>
                    <a:pt x="258" y="1377"/>
                    <a:pt x="300" y="1358"/>
                    <a:pt x="331" y="1311"/>
                  </a:cubicBezTo>
                  <a:cubicBezTo>
                    <a:pt x="411" y="1192"/>
                    <a:pt x="494" y="1075"/>
                    <a:pt x="581" y="963"/>
                  </a:cubicBezTo>
                  <a:cubicBezTo>
                    <a:pt x="662" y="857"/>
                    <a:pt x="745" y="745"/>
                    <a:pt x="843" y="657"/>
                  </a:cubicBezTo>
                  <a:cubicBezTo>
                    <a:pt x="944" y="566"/>
                    <a:pt x="1068" y="520"/>
                    <a:pt x="1188" y="467"/>
                  </a:cubicBezTo>
                  <a:lnTo>
                    <a:pt x="1569" y="301"/>
                  </a:lnTo>
                  <a:cubicBezTo>
                    <a:pt x="1731" y="229"/>
                    <a:pt x="1654" y="1"/>
                    <a:pt x="1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2112;p35">
            <a:extLst>
              <a:ext uri="{FF2B5EF4-FFF2-40B4-BE49-F238E27FC236}">
                <a16:creationId xmlns:a16="http://schemas.microsoft.com/office/drawing/2014/main" id="{1156696F-58E4-4D58-8D4C-CBB18F7A5454}"/>
              </a:ext>
            </a:extLst>
          </p:cNvPr>
          <p:cNvSpPr/>
          <p:nvPr userDrawn="1"/>
        </p:nvSpPr>
        <p:spPr>
          <a:xfrm>
            <a:off x="6830422" y="855823"/>
            <a:ext cx="1236835" cy="489612"/>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13;p35">
            <a:extLst>
              <a:ext uri="{FF2B5EF4-FFF2-40B4-BE49-F238E27FC236}">
                <a16:creationId xmlns:a16="http://schemas.microsoft.com/office/drawing/2014/main" id="{BFC79CA5-EA60-4187-8647-9E16637D8F98}"/>
              </a:ext>
            </a:extLst>
          </p:cNvPr>
          <p:cNvSpPr/>
          <p:nvPr userDrawn="1"/>
        </p:nvSpPr>
        <p:spPr>
          <a:xfrm>
            <a:off x="1527241" y="41770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14;p35">
            <a:extLst>
              <a:ext uri="{FF2B5EF4-FFF2-40B4-BE49-F238E27FC236}">
                <a16:creationId xmlns:a16="http://schemas.microsoft.com/office/drawing/2014/main" id="{6EEC03BD-2D50-4101-B586-FD2282B0EB62}"/>
              </a:ext>
            </a:extLst>
          </p:cNvPr>
          <p:cNvSpPr/>
          <p:nvPr userDrawn="1"/>
        </p:nvSpPr>
        <p:spPr>
          <a:xfrm>
            <a:off x="7988191" y="7140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70BA"/>
              </a:solidFill>
            </a:endParaRPr>
          </a:p>
        </p:txBody>
      </p:sp>
      <p:sp>
        <p:nvSpPr>
          <p:cNvPr id="96" name="Google Shape;2115;p35">
            <a:extLst>
              <a:ext uri="{FF2B5EF4-FFF2-40B4-BE49-F238E27FC236}">
                <a16:creationId xmlns:a16="http://schemas.microsoft.com/office/drawing/2014/main" id="{628C7486-08AE-4562-A4BF-24BFC70BB5C0}"/>
              </a:ext>
            </a:extLst>
          </p:cNvPr>
          <p:cNvSpPr/>
          <p:nvPr userDrawn="1"/>
        </p:nvSpPr>
        <p:spPr>
          <a:xfrm>
            <a:off x="8237238" y="3966729"/>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 name="Google Shape;2116;p35">
            <a:extLst>
              <a:ext uri="{FF2B5EF4-FFF2-40B4-BE49-F238E27FC236}">
                <a16:creationId xmlns:a16="http://schemas.microsoft.com/office/drawing/2014/main" id="{B12922CA-02EB-4EDD-AD10-D444C46EDF87}"/>
              </a:ext>
            </a:extLst>
          </p:cNvPr>
          <p:cNvGrpSpPr/>
          <p:nvPr userDrawn="1"/>
        </p:nvGrpSpPr>
        <p:grpSpPr>
          <a:xfrm rot="1315589">
            <a:off x="976505" y="459619"/>
            <a:ext cx="902596" cy="1584801"/>
            <a:chOff x="2332850" y="1508965"/>
            <a:chExt cx="495799" cy="870474"/>
          </a:xfrm>
        </p:grpSpPr>
        <p:sp>
          <p:nvSpPr>
            <p:cNvPr id="98" name="Google Shape;2117;p35">
              <a:extLst>
                <a:ext uri="{FF2B5EF4-FFF2-40B4-BE49-F238E27FC236}">
                  <a16:creationId xmlns:a16="http://schemas.microsoft.com/office/drawing/2014/main" id="{B71D5629-4977-4849-9DDB-697B3E8D414D}"/>
                </a:ext>
              </a:extLst>
            </p:cNvPr>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18;p35">
              <a:extLst>
                <a:ext uri="{FF2B5EF4-FFF2-40B4-BE49-F238E27FC236}">
                  <a16:creationId xmlns:a16="http://schemas.microsoft.com/office/drawing/2014/main" id="{A0F40360-2F92-44A0-8B16-772935F2AC30}"/>
                </a:ext>
              </a:extLst>
            </p:cNvPr>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19;p35">
              <a:extLst>
                <a:ext uri="{FF2B5EF4-FFF2-40B4-BE49-F238E27FC236}">
                  <a16:creationId xmlns:a16="http://schemas.microsoft.com/office/drawing/2014/main" id="{63737E12-CC83-4017-AFF0-0C2547B8A7B0}"/>
                </a:ext>
              </a:extLst>
            </p:cNvPr>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20;p35">
              <a:extLst>
                <a:ext uri="{FF2B5EF4-FFF2-40B4-BE49-F238E27FC236}">
                  <a16:creationId xmlns:a16="http://schemas.microsoft.com/office/drawing/2014/main" id="{AE4598FC-BE6B-4042-A8AE-304F3ED7E2C7}"/>
                </a:ext>
              </a:extLst>
            </p:cNvPr>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21;p35">
              <a:extLst>
                <a:ext uri="{FF2B5EF4-FFF2-40B4-BE49-F238E27FC236}">
                  <a16:creationId xmlns:a16="http://schemas.microsoft.com/office/drawing/2014/main" id="{E0B22558-9694-4622-A5E3-8A33D1EEA946}"/>
                </a:ext>
              </a:extLst>
            </p:cNvPr>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122;p35">
              <a:extLst>
                <a:ext uri="{FF2B5EF4-FFF2-40B4-BE49-F238E27FC236}">
                  <a16:creationId xmlns:a16="http://schemas.microsoft.com/office/drawing/2014/main" id="{B70210EC-3A78-4A6D-A6AD-89AD05BEB383}"/>
                </a:ext>
              </a:extLst>
            </p:cNvPr>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23;p35">
              <a:extLst>
                <a:ext uri="{FF2B5EF4-FFF2-40B4-BE49-F238E27FC236}">
                  <a16:creationId xmlns:a16="http://schemas.microsoft.com/office/drawing/2014/main" id="{D1A08F8A-075F-447D-9D43-D496DA663C27}"/>
                </a:ext>
              </a:extLst>
            </p:cNvPr>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24;p35">
              <a:extLst>
                <a:ext uri="{FF2B5EF4-FFF2-40B4-BE49-F238E27FC236}">
                  <a16:creationId xmlns:a16="http://schemas.microsoft.com/office/drawing/2014/main" id="{194D65AD-C228-45BB-BF57-1B71E54E27A4}"/>
                </a:ext>
              </a:extLst>
            </p:cNvPr>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25;p35">
              <a:extLst>
                <a:ext uri="{FF2B5EF4-FFF2-40B4-BE49-F238E27FC236}">
                  <a16:creationId xmlns:a16="http://schemas.microsoft.com/office/drawing/2014/main" id="{F85BC933-1B6B-4589-B8EE-1F1ED4159208}"/>
                </a:ext>
              </a:extLst>
            </p:cNvPr>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26;p35">
              <a:extLst>
                <a:ext uri="{FF2B5EF4-FFF2-40B4-BE49-F238E27FC236}">
                  <a16:creationId xmlns:a16="http://schemas.microsoft.com/office/drawing/2014/main" id="{75B1FD33-2E8D-42F2-BBD4-D8B87824985A}"/>
                </a:ext>
              </a:extLst>
            </p:cNvPr>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27;p35">
              <a:extLst>
                <a:ext uri="{FF2B5EF4-FFF2-40B4-BE49-F238E27FC236}">
                  <a16:creationId xmlns:a16="http://schemas.microsoft.com/office/drawing/2014/main" id="{BED0CF5A-BD41-4AD1-A1A5-DB6A55FF8AEF}"/>
                </a:ext>
              </a:extLst>
            </p:cNvPr>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28;p35">
              <a:extLst>
                <a:ext uri="{FF2B5EF4-FFF2-40B4-BE49-F238E27FC236}">
                  <a16:creationId xmlns:a16="http://schemas.microsoft.com/office/drawing/2014/main" id="{5BE7184A-B8F6-40E6-8709-0C9F72364744}"/>
                </a:ext>
              </a:extLst>
            </p:cNvPr>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2129;p35">
            <a:extLst>
              <a:ext uri="{FF2B5EF4-FFF2-40B4-BE49-F238E27FC236}">
                <a16:creationId xmlns:a16="http://schemas.microsoft.com/office/drawing/2014/main" id="{EE357335-DC89-4938-82A6-2D79E8BDC714}"/>
              </a:ext>
            </a:extLst>
          </p:cNvPr>
          <p:cNvGrpSpPr/>
          <p:nvPr userDrawn="1"/>
        </p:nvGrpSpPr>
        <p:grpSpPr>
          <a:xfrm>
            <a:off x="490857" y="3000656"/>
            <a:ext cx="1059580" cy="1088238"/>
            <a:chOff x="1742490" y="367839"/>
            <a:chExt cx="629242" cy="646260"/>
          </a:xfrm>
        </p:grpSpPr>
        <p:sp>
          <p:nvSpPr>
            <p:cNvPr id="111" name="Google Shape;2130;p35">
              <a:extLst>
                <a:ext uri="{FF2B5EF4-FFF2-40B4-BE49-F238E27FC236}">
                  <a16:creationId xmlns:a16="http://schemas.microsoft.com/office/drawing/2014/main" id="{F476EA8E-FB45-4069-A75A-1C2001BCE999}"/>
                </a:ext>
              </a:extLst>
            </p:cNvPr>
            <p:cNvSpPr/>
            <p:nvPr/>
          </p:nvSpPr>
          <p:spPr>
            <a:xfrm>
              <a:off x="1754810" y="367839"/>
              <a:ext cx="604819" cy="646260"/>
            </a:xfrm>
            <a:custGeom>
              <a:avLst/>
              <a:gdLst/>
              <a:ahLst/>
              <a:cxnLst/>
              <a:rect l="l" t="t" r="r" b="b"/>
              <a:pathLst>
                <a:path w="11340" h="12117" extrusionOk="0">
                  <a:moveTo>
                    <a:pt x="5053" y="0"/>
                  </a:moveTo>
                  <a:cubicBezTo>
                    <a:pt x="4764" y="0"/>
                    <a:pt x="4519" y="174"/>
                    <a:pt x="4294" y="337"/>
                  </a:cubicBezTo>
                  <a:cubicBezTo>
                    <a:pt x="4186" y="415"/>
                    <a:pt x="4080" y="493"/>
                    <a:pt x="3972" y="571"/>
                  </a:cubicBezTo>
                  <a:cubicBezTo>
                    <a:pt x="3638" y="814"/>
                    <a:pt x="3305" y="1058"/>
                    <a:pt x="2970" y="1301"/>
                  </a:cubicBezTo>
                  <a:cubicBezTo>
                    <a:pt x="2483" y="1656"/>
                    <a:pt x="1996" y="2014"/>
                    <a:pt x="1510" y="2372"/>
                  </a:cubicBezTo>
                  <a:cubicBezTo>
                    <a:pt x="1441" y="2423"/>
                    <a:pt x="1370" y="2474"/>
                    <a:pt x="1301" y="2526"/>
                  </a:cubicBezTo>
                  <a:cubicBezTo>
                    <a:pt x="1085" y="2685"/>
                    <a:pt x="869" y="2843"/>
                    <a:pt x="652" y="3002"/>
                  </a:cubicBezTo>
                  <a:cubicBezTo>
                    <a:pt x="415" y="3180"/>
                    <a:pt x="169" y="3369"/>
                    <a:pt x="85" y="3665"/>
                  </a:cubicBezTo>
                  <a:cubicBezTo>
                    <a:pt x="0" y="3974"/>
                    <a:pt x="140" y="4312"/>
                    <a:pt x="273" y="4585"/>
                  </a:cubicBezTo>
                  <a:cubicBezTo>
                    <a:pt x="420" y="4891"/>
                    <a:pt x="610" y="5175"/>
                    <a:pt x="810" y="5450"/>
                  </a:cubicBezTo>
                  <a:cubicBezTo>
                    <a:pt x="1010" y="5721"/>
                    <a:pt x="1219" y="5985"/>
                    <a:pt x="1409" y="6265"/>
                  </a:cubicBezTo>
                  <a:cubicBezTo>
                    <a:pt x="1562" y="6492"/>
                    <a:pt x="1702" y="6750"/>
                    <a:pt x="1939" y="6901"/>
                  </a:cubicBezTo>
                  <a:cubicBezTo>
                    <a:pt x="2070" y="6984"/>
                    <a:pt x="2202" y="7016"/>
                    <a:pt x="2337" y="7016"/>
                  </a:cubicBezTo>
                  <a:cubicBezTo>
                    <a:pt x="2481" y="7016"/>
                    <a:pt x="2627" y="6980"/>
                    <a:pt x="2777" y="6931"/>
                  </a:cubicBezTo>
                  <a:cubicBezTo>
                    <a:pt x="2874" y="6901"/>
                    <a:pt x="2963" y="6880"/>
                    <a:pt x="3047" y="6880"/>
                  </a:cubicBezTo>
                  <a:cubicBezTo>
                    <a:pt x="3155" y="6880"/>
                    <a:pt x="3256" y="6914"/>
                    <a:pt x="3357" y="7002"/>
                  </a:cubicBezTo>
                  <a:cubicBezTo>
                    <a:pt x="3513" y="7140"/>
                    <a:pt x="3603" y="7367"/>
                    <a:pt x="3598" y="7578"/>
                  </a:cubicBezTo>
                  <a:cubicBezTo>
                    <a:pt x="3594" y="7810"/>
                    <a:pt x="3507" y="8037"/>
                    <a:pt x="3452" y="8260"/>
                  </a:cubicBezTo>
                  <a:cubicBezTo>
                    <a:pt x="3387" y="8521"/>
                    <a:pt x="3371" y="8787"/>
                    <a:pt x="3465" y="9043"/>
                  </a:cubicBezTo>
                  <a:cubicBezTo>
                    <a:pt x="3578" y="9361"/>
                    <a:pt x="3800" y="9650"/>
                    <a:pt x="3988" y="9924"/>
                  </a:cubicBezTo>
                  <a:cubicBezTo>
                    <a:pt x="4379" y="10500"/>
                    <a:pt x="4799" y="11073"/>
                    <a:pt x="5276" y="11581"/>
                  </a:cubicBezTo>
                  <a:cubicBezTo>
                    <a:pt x="5492" y="11811"/>
                    <a:pt x="5731" y="12012"/>
                    <a:pt x="6045" y="12088"/>
                  </a:cubicBezTo>
                  <a:cubicBezTo>
                    <a:pt x="6125" y="12107"/>
                    <a:pt x="6207" y="12116"/>
                    <a:pt x="6289" y="12116"/>
                  </a:cubicBezTo>
                  <a:cubicBezTo>
                    <a:pt x="6484" y="12116"/>
                    <a:pt x="6680" y="12067"/>
                    <a:pt x="6858" y="11996"/>
                  </a:cubicBezTo>
                  <a:cubicBezTo>
                    <a:pt x="7145" y="11881"/>
                    <a:pt x="7408" y="11710"/>
                    <a:pt x="7668" y="11547"/>
                  </a:cubicBezTo>
                  <a:cubicBezTo>
                    <a:pt x="7973" y="11354"/>
                    <a:pt x="8271" y="11154"/>
                    <a:pt x="8563" y="10943"/>
                  </a:cubicBezTo>
                  <a:cubicBezTo>
                    <a:pt x="8717" y="10833"/>
                    <a:pt x="8868" y="10718"/>
                    <a:pt x="9018" y="10603"/>
                  </a:cubicBezTo>
                  <a:cubicBezTo>
                    <a:pt x="9470" y="10287"/>
                    <a:pt x="9910" y="9951"/>
                    <a:pt x="10332" y="9593"/>
                  </a:cubicBezTo>
                  <a:cubicBezTo>
                    <a:pt x="10755" y="9235"/>
                    <a:pt x="11289" y="8810"/>
                    <a:pt x="11322" y="8207"/>
                  </a:cubicBezTo>
                  <a:cubicBezTo>
                    <a:pt x="11340" y="7886"/>
                    <a:pt x="11219" y="7596"/>
                    <a:pt x="11062" y="7321"/>
                  </a:cubicBezTo>
                  <a:cubicBezTo>
                    <a:pt x="10895" y="7027"/>
                    <a:pt x="10704" y="6743"/>
                    <a:pt x="10511" y="6465"/>
                  </a:cubicBezTo>
                  <a:cubicBezTo>
                    <a:pt x="10305" y="6167"/>
                    <a:pt x="10091" y="5877"/>
                    <a:pt x="9867" y="5593"/>
                  </a:cubicBezTo>
                  <a:cubicBezTo>
                    <a:pt x="9660" y="5333"/>
                    <a:pt x="9453" y="5033"/>
                    <a:pt x="9183" y="4833"/>
                  </a:cubicBezTo>
                  <a:cubicBezTo>
                    <a:pt x="8965" y="4670"/>
                    <a:pt x="8707" y="4611"/>
                    <a:pt x="8439" y="4596"/>
                  </a:cubicBezTo>
                  <a:cubicBezTo>
                    <a:pt x="8210" y="4581"/>
                    <a:pt x="7968" y="4596"/>
                    <a:pt x="7748" y="4526"/>
                  </a:cubicBezTo>
                  <a:cubicBezTo>
                    <a:pt x="7544" y="4461"/>
                    <a:pt x="7360" y="4305"/>
                    <a:pt x="7278" y="4114"/>
                  </a:cubicBezTo>
                  <a:cubicBezTo>
                    <a:pt x="7186" y="3896"/>
                    <a:pt x="7268" y="3727"/>
                    <a:pt x="7399" y="3539"/>
                  </a:cubicBezTo>
                  <a:cubicBezTo>
                    <a:pt x="7576" y="3291"/>
                    <a:pt x="7698" y="3040"/>
                    <a:pt x="7610" y="2730"/>
                  </a:cubicBezTo>
                  <a:cubicBezTo>
                    <a:pt x="7532" y="2453"/>
                    <a:pt x="7317" y="2237"/>
                    <a:pt x="7145" y="2017"/>
                  </a:cubicBezTo>
                  <a:cubicBezTo>
                    <a:pt x="6731" y="1489"/>
                    <a:pt x="6390" y="904"/>
                    <a:pt x="5894" y="444"/>
                  </a:cubicBezTo>
                  <a:cubicBezTo>
                    <a:pt x="5667" y="233"/>
                    <a:pt x="5387" y="4"/>
                    <a:pt x="5061" y="0"/>
                  </a:cubicBezTo>
                  <a:cubicBezTo>
                    <a:pt x="5058" y="0"/>
                    <a:pt x="5056" y="0"/>
                    <a:pt x="5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31;p35">
              <a:extLst>
                <a:ext uri="{FF2B5EF4-FFF2-40B4-BE49-F238E27FC236}">
                  <a16:creationId xmlns:a16="http://schemas.microsoft.com/office/drawing/2014/main" id="{FA75D6F8-084A-426D-A6F9-C543F4B5761F}"/>
                </a:ext>
              </a:extLst>
            </p:cNvPr>
            <p:cNvSpPr/>
            <p:nvPr/>
          </p:nvSpPr>
          <p:spPr>
            <a:xfrm>
              <a:off x="1824198" y="398293"/>
              <a:ext cx="361718" cy="477988"/>
            </a:xfrm>
            <a:custGeom>
              <a:avLst/>
              <a:gdLst/>
              <a:ahLst/>
              <a:cxnLst/>
              <a:rect l="l" t="t" r="r" b="b"/>
              <a:pathLst>
                <a:path w="6782" h="8962" extrusionOk="0">
                  <a:moveTo>
                    <a:pt x="2671" y="0"/>
                  </a:moveTo>
                  <a:cubicBezTo>
                    <a:pt x="2337" y="243"/>
                    <a:pt x="2004" y="487"/>
                    <a:pt x="1669" y="730"/>
                  </a:cubicBezTo>
                  <a:cubicBezTo>
                    <a:pt x="1382" y="939"/>
                    <a:pt x="1093" y="1150"/>
                    <a:pt x="808" y="1361"/>
                  </a:cubicBezTo>
                  <a:cubicBezTo>
                    <a:pt x="608" y="1506"/>
                    <a:pt x="408" y="1653"/>
                    <a:pt x="209" y="1801"/>
                  </a:cubicBezTo>
                  <a:cubicBezTo>
                    <a:pt x="140" y="1852"/>
                    <a:pt x="69" y="1903"/>
                    <a:pt x="0" y="1955"/>
                  </a:cubicBezTo>
                  <a:cubicBezTo>
                    <a:pt x="718" y="2975"/>
                    <a:pt x="1416" y="4012"/>
                    <a:pt x="2123" y="5040"/>
                  </a:cubicBezTo>
                  <a:cubicBezTo>
                    <a:pt x="2951" y="6241"/>
                    <a:pt x="3787" y="7443"/>
                    <a:pt x="4705" y="8577"/>
                  </a:cubicBezTo>
                  <a:cubicBezTo>
                    <a:pt x="4857" y="8764"/>
                    <a:pt x="5055" y="8962"/>
                    <a:pt x="5307" y="8962"/>
                  </a:cubicBezTo>
                  <a:cubicBezTo>
                    <a:pt x="5335" y="8962"/>
                    <a:pt x="5362" y="8959"/>
                    <a:pt x="5391" y="8954"/>
                  </a:cubicBezTo>
                  <a:cubicBezTo>
                    <a:pt x="5657" y="8910"/>
                    <a:pt x="5841" y="8696"/>
                    <a:pt x="5947" y="8460"/>
                  </a:cubicBezTo>
                  <a:cubicBezTo>
                    <a:pt x="5956" y="8439"/>
                    <a:pt x="5965" y="8418"/>
                    <a:pt x="5974" y="8396"/>
                  </a:cubicBezTo>
                  <a:cubicBezTo>
                    <a:pt x="6029" y="8253"/>
                    <a:pt x="6066" y="8104"/>
                    <a:pt x="6119" y="7962"/>
                  </a:cubicBezTo>
                  <a:cubicBezTo>
                    <a:pt x="6170" y="7826"/>
                    <a:pt x="6232" y="7695"/>
                    <a:pt x="6296" y="7565"/>
                  </a:cubicBezTo>
                  <a:cubicBezTo>
                    <a:pt x="6424" y="7306"/>
                    <a:pt x="6557" y="7051"/>
                    <a:pt x="6631" y="6773"/>
                  </a:cubicBezTo>
                  <a:cubicBezTo>
                    <a:pt x="6782" y="6210"/>
                    <a:pt x="6598" y="5651"/>
                    <a:pt x="6321" y="5160"/>
                  </a:cubicBezTo>
                  <a:cubicBezTo>
                    <a:pt x="6181" y="4911"/>
                    <a:pt x="6016" y="4677"/>
                    <a:pt x="5850" y="4445"/>
                  </a:cubicBezTo>
                  <a:cubicBezTo>
                    <a:pt x="5635" y="4143"/>
                    <a:pt x="5419" y="3842"/>
                    <a:pt x="5205" y="3543"/>
                  </a:cubicBezTo>
                  <a:cubicBezTo>
                    <a:pt x="4361" y="2361"/>
                    <a:pt x="3516" y="1180"/>
                    <a:pt x="26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32;p35">
              <a:extLst>
                <a:ext uri="{FF2B5EF4-FFF2-40B4-BE49-F238E27FC236}">
                  <a16:creationId xmlns:a16="http://schemas.microsoft.com/office/drawing/2014/main" id="{0A490F37-1611-4D28-BEB2-F2497C761CFF}"/>
                </a:ext>
              </a:extLst>
            </p:cNvPr>
            <p:cNvSpPr/>
            <p:nvPr/>
          </p:nvSpPr>
          <p:spPr>
            <a:xfrm>
              <a:off x="1824198" y="470882"/>
              <a:ext cx="317237" cy="405399"/>
            </a:xfrm>
            <a:custGeom>
              <a:avLst/>
              <a:gdLst/>
              <a:ahLst/>
              <a:cxnLst/>
              <a:rect l="l" t="t" r="r" b="b"/>
              <a:pathLst>
                <a:path w="5948" h="7601" extrusionOk="0">
                  <a:moveTo>
                    <a:pt x="808" y="0"/>
                  </a:moveTo>
                  <a:cubicBezTo>
                    <a:pt x="608" y="145"/>
                    <a:pt x="408" y="292"/>
                    <a:pt x="209" y="440"/>
                  </a:cubicBezTo>
                  <a:cubicBezTo>
                    <a:pt x="140" y="491"/>
                    <a:pt x="69" y="542"/>
                    <a:pt x="0" y="594"/>
                  </a:cubicBezTo>
                  <a:cubicBezTo>
                    <a:pt x="719" y="1614"/>
                    <a:pt x="1416" y="2651"/>
                    <a:pt x="2123" y="3679"/>
                  </a:cubicBezTo>
                  <a:cubicBezTo>
                    <a:pt x="2951" y="4880"/>
                    <a:pt x="3787" y="6082"/>
                    <a:pt x="4705" y="7216"/>
                  </a:cubicBezTo>
                  <a:cubicBezTo>
                    <a:pt x="4857" y="7403"/>
                    <a:pt x="5055" y="7601"/>
                    <a:pt x="5307" y="7601"/>
                  </a:cubicBezTo>
                  <a:cubicBezTo>
                    <a:pt x="5335" y="7601"/>
                    <a:pt x="5362" y="7598"/>
                    <a:pt x="5391" y="7593"/>
                  </a:cubicBezTo>
                  <a:cubicBezTo>
                    <a:pt x="5657" y="7549"/>
                    <a:pt x="5841" y="7335"/>
                    <a:pt x="5947" y="7099"/>
                  </a:cubicBezTo>
                  <a:cubicBezTo>
                    <a:pt x="5740" y="6831"/>
                    <a:pt x="5534" y="6564"/>
                    <a:pt x="5329" y="6295"/>
                  </a:cubicBezTo>
                  <a:cubicBezTo>
                    <a:pt x="4799" y="5598"/>
                    <a:pt x="4276" y="4896"/>
                    <a:pt x="3759" y="4191"/>
                  </a:cubicBezTo>
                  <a:cubicBezTo>
                    <a:pt x="2749" y="2812"/>
                    <a:pt x="1765" y="1416"/>
                    <a:pt x="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33;p35">
              <a:extLst>
                <a:ext uri="{FF2B5EF4-FFF2-40B4-BE49-F238E27FC236}">
                  <a16:creationId xmlns:a16="http://schemas.microsoft.com/office/drawing/2014/main" id="{F89B8A1A-3253-43D6-B91D-21CBE0B813CF}"/>
                </a:ext>
              </a:extLst>
            </p:cNvPr>
            <p:cNvSpPr/>
            <p:nvPr/>
          </p:nvSpPr>
          <p:spPr>
            <a:xfrm>
              <a:off x="2019723" y="584165"/>
              <a:ext cx="47521" cy="41975"/>
            </a:xfrm>
            <a:custGeom>
              <a:avLst/>
              <a:gdLst/>
              <a:ahLst/>
              <a:cxnLst/>
              <a:rect l="l" t="t" r="r" b="b"/>
              <a:pathLst>
                <a:path w="891" h="787" extrusionOk="0">
                  <a:moveTo>
                    <a:pt x="445" y="1"/>
                  </a:moveTo>
                  <a:cubicBezTo>
                    <a:pt x="365" y="1"/>
                    <a:pt x="283" y="25"/>
                    <a:pt x="213" y="77"/>
                  </a:cubicBezTo>
                  <a:cubicBezTo>
                    <a:pt x="39" y="205"/>
                    <a:pt x="0" y="451"/>
                    <a:pt x="128" y="625"/>
                  </a:cubicBezTo>
                  <a:cubicBezTo>
                    <a:pt x="206" y="730"/>
                    <a:pt x="325" y="786"/>
                    <a:pt x="446" y="786"/>
                  </a:cubicBezTo>
                  <a:cubicBezTo>
                    <a:pt x="526" y="786"/>
                    <a:pt x="607" y="761"/>
                    <a:pt x="677" y="710"/>
                  </a:cubicBezTo>
                  <a:cubicBezTo>
                    <a:pt x="853" y="582"/>
                    <a:pt x="890" y="336"/>
                    <a:pt x="762" y="162"/>
                  </a:cubicBezTo>
                  <a:cubicBezTo>
                    <a:pt x="686" y="57"/>
                    <a:pt x="566" y="1"/>
                    <a:pt x="4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134;p35">
              <a:extLst>
                <a:ext uri="{FF2B5EF4-FFF2-40B4-BE49-F238E27FC236}">
                  <a16:creationId xmlns:a16="http://schemas.microsoft.com/office/drawing/2014/main" id="{1F885642-5398-4623-AAAB-7A2DFF2E267D}"/>
                </a:ext>
              </a:extLst>
            </p:cNvPr>
            <p:cNvSpPr/>
            <p:nvPr/>
          </p:nvSpPr>
          <p:spPr>
            <a:xfrm>
              <a:off x="2272422" y="664273"/>
              <a:ext cx="99310" cy="231634"/>
            </a:xfrm>
            <a:custGeom>
              <a:avLst/>
              <a:gdLst/>
              <a:ahLst/>
              <a:cxnLst/>
              <a:rect l="l" t="t" r="r" b="b"/>
              <a:pathLst>
                <a:path w="1862" h="4343" extrusionOk="0">
                  <a:moveTo>
                    <a:pt x="289" y="1"/>
                  </a:moveTo>
                  <a:cubicBezTo>
                    <a:pt x="143" y="1"/>
                    <a:pt x="0" y="168"/>
                    <a:pt x="116" y="319"/>
                  </a:cubicBezTo>
                  <a:cubicBezTo>
                    <a:pt x="355" y="634"/>
                    <a:pt x="582" y="958"/>
                    <a:pt x="793" y="1293"/>
                  </a:cubicBezTo>
                  <a:cubicBezTo>
                    <a:pt x="992" y="1607"/>
                    <a:pt x="1201" y="1935"/>
                    <a:pt x="1343" y="2279"/>
                  </a:cubicBezTo>
                  <a:cubicBezTo>
                    <a:pt x="1399" y="2419"/>
                    <a:pt x="1435" y="2560"/>
                    <a:pt x="1399" y="2711"/>
                  </a:cubicBezTo>
                  <a:cubicBezTo>
                    <a:pt x="1358" y="2872"/>
                    <a:pt x="1268" y="3034"/>
                    <a:pt x="1185" y="3177"/>
                  </a:cubicBezTo>
                  <a:cubicBezTo>
                    <a:pt x="1008" y="3480"/>
                    <a:pt x="774" y="3753"/>
                    <a:pt x="506" y="3976"/>
                  </a:cubicBezTo>
                  <a:cubicBezTo>
                    <a:pt x="421" y="4047"/>
                    <a:pt x="394" y="4168"/>
                    <a:pt x="462" y="4260"/>
                  </a:cubicBezTo>
                  <a:cubicBezTo>
                    <a:pt x="500" y="4311"/>
                    <a:pt x="567" y="4343"/>
                    <a:pt x="632" y="4343"/>
                  </a:cubicBezTo>
                  <a:cubicBezTo>
                    <a:pt x="673" y="4343"/>
                    <a:pt x="713" y="4331"/>
                    <a:pt x="745" y="4304"/>
                  </a:cubicBezTo>
                  <a:cubicBezTo>
                    <a:pt x="986" y="4100"/>
                    <a:pt x="1206" y="3870"/>
                    <a:pt x="1385" y="3610"/>
                  </a:cubicBezTo>
                  <a:cubicBezTo>
                    <a:pt x="1562" y="3356"/>
                    <a:pt x="1739" y="3062"/>
                    <a:pt x="1803" y="2755"/>
                  </a:cubicBezTo>
                  <a:cubicBezTo>
                    <a:pt x="1862" y="2467"/>
                    <a:pt x="1755" y="2183"/>
                    <a:pt x="1624" y="1931"/>
                  </a:cubicBezTo>
                  <a:cubicBezTo>
                    <a:pt x="1465" y="1627"/>
                    <a:pt x="1293" y="1327"/>
                    <a:pt x="1109" y="1036"/>
                  </a:cubicBezTo>
                  <a:cubicBezTo>
                    <a:pt x="901" y="709"/>
                    <a:pt x="678" y="390"/>
                    <a:pt x="442" y="80"/>
                  </a:cubicBezTo>
                  <a:cubicBezTo>
                    <a:pt x="400" y="24"/>
                    <a:pt x="344"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135;p35">
              <a:extLst>
                <a:ext uri="{FF2B5EF4-FFF2-40B4-BE49-F238E27FC236}">
                  <a16:creationId xmlns:a16="http://schemas.microsoft.com/office/drawing/2014/main" id="{B2B12745-2BDE-4C08-A1C3-9CA7B2C645AB}"/>
                </a:ext>
              </a:extLst>
            </p:cNvPr>
            <p:cNvSpPr/>
            <p:nvPr/>
          </p:nvSpPr>
          <p:spPr>
            <a:xfrm>
              <a:off x="1927080" y="669607"/>
              <a:ext cx="104323" cy="130457"/>
            </a:xfrm>
            <a:custGeom>
              <a:avLst/>
              <a:gdLst/>
              <a:ahLst/>
              <a:cxnLst/>
              <a:rect l="l" t="t" r="r" b="b"/>
              <a:pathLst>
                <a:path w="1956" h="2446" extrusionOk="0">
                  <a:moveTo>
                    <a:pt x="284" y="0"/>
                  </a:moveTo>
                  <a:cubicBezTo>
                    <a:pt x="142" y="0"/>
                    <a:pt x="1" y="168"/>
                    <a:pt x="107" y="323"/>
                  </a:cubicBezTo>
                  <a:lnTo>
                    <a:pt x="1521" y="2363"/>
                  </a:lnTo>
                  <a:cubicBezTo>
                    <a:pt x="1562" y="2422"/>
                    <a:pt x="1616" y="2446"/>
                    <a:pt x="1670" y="2446"/>
                  </a:cubicBezTo>
                  <a:cubicBezTo>
                    <a:pt x="1813" y="2446"/>
                    <a:pt x="1955" y="2278"/>
                    <a:pt x="1847" y="2124"/>
                  </a:cubicBezTo>
                  <a:lnTo>
                    <a:pt x="435" y="84"/>
                  </a:lnTo>
                  <a:cubicBezTo>
                    <a:pt x="394" y="25"/>
                    <a:pt x="339" y="0"/>
                    <a:pt x="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136;p35">
              <a:extLst>
                <a:ext uri="{FF2B5EF4-FFF2-40B4-BE49-F238E27FC236}">
                  <a16:creationId xmlns:a16="http://schemas.microsoft.com/office/drawing/2014/main" id="{88C1A83D-BEDD-4938-BF71-7C9A395DAE6B}"/>
                </a:ext>
              </a:extLst>
            </p:cNvPr>
            <p:cNvSpPr/>
            <p:nvPr/>
          </p:nvSpPr>
          <p:spPr>
            <a:xfrm>
              <a:off x="2109111" y="700381"/>
              <a:ext cx="80963" cy="185232"/>
            </a:xfrm>
            <a:custGeom>
              <a:avLst/>
              <a:gdLst/>
              <a:ahLst/>
              <a:cxnLst/>
              <a:rect l="l" t="t" r="r" b="b"/>
              <a:pathLst>
                <a:path w="1518" h="3473" extrusionOk="0">
                  <a:moveTo>
                    <a:pt x="1239" y="0"/>
                  </a:moveTo>
                  <a:cubicBezTo>
                    <a:pt x="1130" y="0"/>
                    <a:pt x="1021" y="76"/>
                    <a:pt x="1039" y="216"/>
                  </a:cubicBezTo>
                  <a:cubicBezTo>
                    <a:pt x="1105" y="730"/>
                    <a:pt x="1030" y="1249"/>
                    <a:pt x="883" y="1742"/>
                  </a:cubicBezTo>
                  <a:cubicBezTo>
                    <a:pt x="809" y="1995"/>
                    <a:pt x="717" y="2243"/>
                    <a:pt x="616" y="2488"/>
                  </a:cubicBezTo>
                  <a:cubicBezTo>
                    <a:pt x="520" y="2722"/>
                    <a:pt x="426" y="3016"/>
                    <a:pt x="155" y="3085"/>
                  </a:cubicBezTo>
                  <a:cubicBezTo>
                    <a:pt x="49" y="3113"/>
                    <a:pt x="1" y="3251"/>
                    <a:pt x="38" y="3347"/>
                  </a:cubicBezTo>
                  <a:cubicBezTo>
                    <a:pt x="71" y="3434"/>
                    <a:pt x="147" y="3473"/>
                    <a:pt x="229" y="3473"/>
                  </a:cubicBezTo>
                  <a:cubicBezTo>
                    <a:pt x="252" y="3473"/>
                    <a:pt x="275" y="3470"/>
                    <a:pt x="299" y="3464"/>
                  </a:cubicBezTo>
                  <a:cubicBezTo>
                    <a:pt x="639" y="3376"/>
                    <a:pt x="818" y="3055"/>
                    <a:pt x="944" y="2755"/>
                  </a:cubicBezTo>
                  <a:cubicBezTo>
                    <a:pt x="1057" y="2486"/>
                    <a:pt x="1160" y="2213"/>
                    <a:pt x="1245" y="1935"/>
                  </a:cubicBezTo>
                  <a:cubicBezTo>
                    <a:pt x="1419" y="1364"/>
                    <a:pt x="1518" y="771"/>
                    <a:pt x="1442" y="175"/>
                  </a:cubicBezTo>
                  <a:cubicBezTo>
                    <a:pt x="1426" y="56"/>
                    <a:pt x="1332" y="0"/>
                    <a:pt x="1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137;p35">
              <a:extLst>
                <a:ext uri="{FF2B5EF4-FFF2-40B4-BE49-F238E27FC236}">
                  <a16:creationId xmlns:a16="http://schemas.microsoft.com/office/drawing/2014/main" id="{FD93D84D-6848-449F-8059-9D599812DC45}"/>
                </a:ext>
              </a:extLst>
            </p:cNvPr>
            <p:cNvSpPr/>
            <p:nvPr/>
          </p:nvSpPr>
          <p:spPr>
            <a:xfrm>
              <a:off x="1742490" y="525070"/>
              <a:ext cx="97070" cy="179792"/>
            </a:xfrm>
            <a:custGeom>
              <a:avLst/>
              <a:gdLst/>
              <a:ahLst/>
              <a:cxnLst/>
              <a:rect l="l" t="t" r="r" b="b"/>
              <a:pathLst>
                <a:path w="1820" h="3371" extrusionOk="0">
                  <a:moveTo>
                    <a:pt x="643" y="1"/>
                  </a:moveTo>
                  <a:cubicBezTo>
                    <a:pt x="583" y="1"/>
                    <a:pt x="523" y="29"/>
                    <a:pt x="479" y="77"/>
                  </a:cubicBezTo>
                  <a:cubicBezTo>
                    <a:pt x="107" y="478"/>
                    <a:pt x="1" y="1100"/>
                    <a:pt x="222" y="1601"/>
                  </a:cubicBezTo>
                  <a:cubicBezTo>
                    <a:pt x="359" y="1910"/>
                    <a:pt x="575" y="2184"/>
                    <a:pt x="770" y="2459"/>
                  </a:cubicBezTo>
                  <a:cubicBezTo>
                    <a:pt x="968" y="2739"/>
                    <a:pt x="1172" y="3016"/>
                    <a:pt x="1378" y="3290"/>
                  </a:cubicBezTo>
                  <a:cubicBezTo>
                    <a:pt x="1421" y="3347"/>
                    <a:pt x="1476" y="3371"/>
                    <a:pt x="1531" y="3371"/>
                  </a:cubicBezTo>
                  <a:cubicBezTo>
                    <a:pt x="1678" y="3371"/>
                    <a:pt x="1819" y="3203"/>
                    <a:pt x="1706" y="3051"/>
                  </a:cubicBezTo>
                  <a:cubicBezTo>
                    <a:pt x="1518" y="2803"/>
                    <a:pt x="1334" y="2553"/>
                    <a:pt x="1155" y="2301"/>
                  </a:cubicBezTo>
                  <a:cubicBezTo>
                    <a:pt x="983" y="2060"/>
                    <a:pt x="793" y="1819"/>
                    <a:pt x="650" y="1559"/>
                  </a:cubicBezTo>
                  <a:cubicBezTo>
                    <a:pt x="430" y="1153"/>
                    <a:pt x="481" y="669"/>
                    <a:pt x="797" y="327"/>
                  </a:cubicBezTo>
                  <a:cubicBezTo>
                    <a:pt x="871" y="248"/>
                    <a:pt x="844" y="108"/>
                    <a:pt x="763" y="44"/>
                  </a:cubicBezTo>
                  <a:cubicBezTo>
                    <a:pt x="726" y="14"/>
                    <a:pt x="685" y="1"/>
                    <a:pt x="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138;p35">
              <a:extLst>
                <a:ext uri="{FF2B5EF4-FFF2-40B4-BE49-F238E27FC236}">
                  <a16:creationId xmlns:a16="http://schemas.microsoft.com/office/drawing/2014/main" id="{C39F818A-2BE8-4D65-876A-7DA79B509DB2}"/>
                </a:ext>
              </a:extLst>
            </p:cNvPr>
            <p:cNvSpPr/>
            <p:nvPr/>
          </p:nvSpPr>
          <p:spPr>
            <a:xfrm>
              <a:off x="1925960" y="804010"/>
              <a:ext cx="42668" cy="90456"/>
            </a:xfrm>
            <a:custGeom>
              <a:avLst/>
              <a:gdLst/>
              <a:ahLst/>
              <a:cxnLst/>
              <a:rect l="l" t="t" r="r" b="b"/>
              <a:pathLst>
                <a:path w="800" h="1696" extrusionOk="0">
                  <a:moveTo>
                    <a:pt x="210" y="1"/>
                  </a:moveTo>
                  <a:cubicBezTo>
                    <a:pt x="203" y="1"/>
                    <a:pt x="195" y="1"/>
                    <a:pt x="188" y="2"/>
                  </a:cubicBezTo>
                  <a:cubicBezTo>
                    <a:pt x="70" y="20"/>
                    <a:pt x="11" y="111"/>
                    <a:pt x="9" y="224"/>
                  </a:cubicBezTo>
                  <a:cubicBezTo>
                    <a:pt x="1" y="717"/>
                    <a:pt x="148" y="1200"/>
                    <a:pt x="413" y="1613"/>
                  </a:cubicBezTo>
                  <a:cubicBezTo>
                    <a:pt x="448" y="1667"/>
                    <a:pt x="514" y="1696"/>
                    <a:pt x="579" y="1696"/>
                  </a:cubicBezTo>
                  <a:cubicBezTo>
                    <a:pt x="621" y="1696"/>
                    <a:pt x="663" y="1684"/>
                    <a:pt x="695" y="1658"/>
                  </a:cubicBezTo>
                  <a:cubicBezTo>
                    <a:pt x="786" y="1585"/>
                    <a:pt x="800" y="1470"/>
                    <a:pt x="740" y="1374"/>
                  </a:cubicBezTo>
                  <a:cubicBezTo>
                    <a:pt x="672" y="1270"/>
                    <a:pt x="646" y="1220"/>
                    <a:pt x="594" y="1103"/>
                  </a:cubicBezTo>
                  <a:cubicBezTo>
                    <a:pt x="552" y="1007"/>
                    <a:pt x="514" y="906"/>
                    <a:pt x="486" y="803"/>
                  </a:cubicBezTo>
                  <a:cubicBezTo>
                    <a:pt x="436" y="630"/>
                    <a:pt x="408" y="394"/>
                    <a:pt x="412" y="183"/>
                  </a:cubicBezTo>
                  <a:cubicBezTo>
                    <a:pt x="413" y="84"/>
                    <a:pt x="305"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139;p35">
              <a:extLst>
                <a:ext uri="{FF2B5EF4-FFF2-40B4-BE49-F238E27FC236}">
                  <a16:creationId xmlns:a16="http://schemas.microsoft.com/office/drawing/2014/main" id="{704C9CC4-6886-4078-949D-C0C975CE327F}"/>
                </a:ext>
              </a:extLst>
            </p:cNvPr>
            <p:cNvSpPr/>
            <p:nvPr/>
          </p:nvSpPr>
          <p:spPr>
            <a:xfrm>
              <a:off x="2113645" y="446828"/>
              <a:ext cx="50348" cy="56695"/>
            </a:xfrm>
            <a:custGeom>
              <a:avLst/>
              <a:gdLst/>
              <a:ahLst/>
              <a:cxnLst/>
              <a:rect l="l" t="t" r="r" b="b"/>
              <a:pathLst>
                <a:path w="944" h="1063" extrusionOk="0">
                  <a:moveTo>
                    <a:pt x="228" y="1"/>
                  </a:moveTo>
                  <a:cubicBezTo>
                    <a:pt x="187" y="1"/>
                    <a:pt x="146" y="13"/>
                    <a:pt x="113" y="40"/>
                  </a:cubicBezTo>
                  <a:cubicBezTo>
                    <a:pt x="26" y="107"/>
                    <a:pt x="1" y="231"/>
                    <a:pt x="68" y="322"/>
                  </a:cubicBezTo>
                  <a:lnTo>
                    <a:pt x="550" y="981"/>
                  </a:lnTo>
                  <a:cubicBezTo>
                    <a:pt x="589" y="1033"/>
                    <a:pt x="654" y="1063"/>
                    <a:pt x="719" y="1063"/>
                  </a:cubicBezTo>
                  <a:cubicBezTo>
                    <a:pt x="760" y="1063"/>
                    <a:pt x="801" y="1050"/>
                    <a:pt x="834" y="1023"/>
                  </a:cubicBezTo>
                  <a:cubicBezTo>
                    <a:pt x="919" y="956"/>
                    <a:pt x="944" y="834"/>
                    <a:pt x="878" y="742"/>
                  </a:cubicBezTo>
                  <a:lnTo>
                    <a:pt x="394" y="82"/>
                  </a:lnTo>
                  <a:cubicBezTo>
                    <a:pt x="357" y="31"/>
                    <a:pt x="292"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140;p35">
              <a:extLst>
                <a:ext uri="{FF2B5EF4-FFF2-40B4-BE49-F238E27FC236}">
                  <a16:creationId xmlns:a16="http://schemas.microsoft.com/office/drawing/2014/main" id="{C3FBF9EC-69B7-4301-89C5-00A8369A8C91}"/>
                </a:ext>
              </a:extLst>
            </p:cNvPr>
            <p:cNvSpPr/>
            <p:nvPr/>
          </p:nvSpPr>
          <p:spPr>
            <a:xfrm>
              <a:off x="1976735" y="418934"/>
              <a:ext cx="50882" cy="57495"/>
            </a:xfrm>
            <a:custGeom>
              <a:avLst/>
              <a:gdLst/>
              <a:ahLst/>
              <a:cxnLst/>
              <a:rect l="l" t="t" r="r" b="b"/>
              <a:pathLst>
                <a:path w="954" h="1078" extrusionOk="0">
                  <a:moveTo>
                    <a:pt x="225" y="1"/>
                  </a:moveTo>
                  <a:cubicBezTo>
                    <a:pt x="184" y="1"/>
                    <a:pt x="143" y="13"/>
                    <a:pt x="110" y="40"/>
                  </a:cubicBezTo>
                  <a:cubicBezTo>
                    <a:pt x="25" y="109"/>
                    <a:pt x="0" y="232"/>
                    <a:pt x="68" y="324"/>
                  </a:cubicBezTo>
                  <a:lnTo>
                    <a:pt x="560" y="995"/>
                  </a:lnTo>
                  <a:cubicBezTo>
                    <a:pt x="598" y="1047"/>
                    <a:pt x="664" y="1078"/>
                    <a:pt x="728" y="1078"/>
                  </a:cubicBezTo>
                  <a:cubicBezTo>
                    <a:pt x="769" y="1078"/>
                    <a:pt x="809" y="1066"/>
                    <a:pt x="842" y="1040"/>
                  </a:cubicBezTo>
                  <a:cubicBezTo>
                    <a:pt x="927" y="971"/>
                    <a:pt x="954" y="848"/>
                    <a:pt x="886" y="756"/>
                  </a:cubicBezTo>
                  <a:lnTo>
                    <a:pt x="394" y="84"/>
                  </a:lnTo>
                  <a:cubicBezTo>
                    <a:pt x="355" y="31"/>
                    <a:pt x="289" y="1"/>
                    <a:pt x="2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6" name="圖片 125">
            <a:extLst>
              <a:ext uri="{FF2B5EF4-FFF2-40B4-BE49-F238E27FC236}">
                <a16:creationId xmlns:a16="http://schemas.microsoft.com/office/drawing/2014/main" id="{ED029578-DE96-4232-A103-D7181ADE9E6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913963" y="4163636"/>
            <a:ext cx="1535039" cy="468000"/>
          </a:xfrm>
          <a:prstGeom prst="rect">
            <a:avLst/>
          </a:prstGeom>
        </p:spPr>
      </p:pic>
    </p:spTree>
    <p:extLst>
      <p:ext uri="{BB962C8B-B14F-4D97-AF65-F5344CB8AC3E}">
        <p14:creationId xmlns:p14="http://schemas.microsoft.com/office/powerpoint/2010/main" val="1361270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2B162698-86AD-4691-A3D7-DFC20A4AD051}" type="datetimeFigureOut">
              <a:rPr lang="zh-TW" altLang="en-US" smtClean="0"/>
              <a:t>2024/4/2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C4CD5B7-DDBF-436E-A0E0-68ACEC945F65}" type="slidenum">
              <a:rPr lang="zh-TW" altLang="en-US" smtClean="0"/>
              <a:t>‹#›</a:t>
            </a:fld>
            <a:endParaRPr lang="zh-TW" altLang="en-US"/>
          </a:p>
        </p:txBody>
      </p:sp>
    </p:spTree>
    <p:extLst>
      <p:ext uri="{BB962C8B-B14F-4D97-AF65-F5344CB8AC3E}">
        <p14:creationId xmlns:p14="http://schemas.microsoft.com/office/powerpoint/2010/main" val="3455813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2B162698-86AD-4691-A3D7-DFC20A4AD051}" type="datetimeFigureOut">
              <a:rPr lang="zh-TW" altLang="en-US" smtClean="0"/>
              <a:t>2024/4/2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C4CD5B7-DDBF-436E-A0E0-68ACEC945F65}" type="slidenum">
              <a:rPr lang="zh-TW" altLang="en-US" smtClean="0"/>
              <a:t>‹#›</a:t>
            </a:fld>
            <a:endParaRPr lang="zh-TW" altLang="en-US"/>
          </a:p>
        </p:txBody>
      </p:sp>
    </p:spTree>
    <p:extLst>
      <p:ext uri="{BB962C8B-B14F-4D97-AF65-F5344CB8AC3E}">
        <p14:creationId xmlns:p14="http://schemas.microsoft.com/office/powerpoint/2010/main" val="2245348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8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628650" y="273844"/>
            <a:ext cx="4400550" cy="994172"/>
          </a:xfrm>
          <a:solidFill>
            <a:schemeClr val="accent6">
              <a:lumMod val="20000"/>
              <a:lumOff val="80000"/>
            </a:schemeClr>
          </a:solidFill>
        </p:spPr>
        <p:txBody>
          <a:bodyPr vert="horz" lIns="91440" tIns="45720" rIns="91440" bIns="45720" rtlCol="0" anchor="ctr">
            <a:normAutofit/>
          </a:bodyPr>
          <a:lstStyle>
            <a:lvl1pPr>
              <a:defRPr lang="zh-TW" altLang="en-US" sz="4050" b="1" dirty="0">
                <a:solidFill>
                  <a:srgbClr val="660066"/>
                </a:solidFill>
                <a:latin typeface="微軟正黑體" panose="020B0604030504040204" pitchFamily="34" charset="-120"/>
                <a:ea typeface="微軟正黑體" panose="020B0604030504040204" pitchFamily="34" charset="-120"/>
              </a:defRPr>
            </a:lvl1pPr>
          </a:lstStyle>
          <a:p>
            <a:pPr lvl="0"/>
            <a:r>
              <a:rPr lang="zh-TW" altLang="en-US" dirty="0"/>
              <a:t>按一下以編輯母片標題樣式</a:t>
            </a:r>
          </a:p>
        </p:txBody>
      </p:sp>
      <p:sp>
        <p:nvSpPr>
          <p:cNvPr id="3" name="內容版面配置區 2"/>
          <p:cNvSpPr>
            <a:spLocks noGrp="1"/>
          </p:cNvSpPr>
          <p:nvPr>
            <p:ph idx="1"/>
          </p:nvPr>
        </p:nvSpPr>
        <p:spPr/>
        <p:txBody>
          <a:bodyPr/>
          <a:lstStyle>
            <a:lvl1pPr>
              <a:defRPr b="1">
                <a:latin typeface="微軟正黑體" panose="020B0604030504040204" pitchFamily="34" charset="-120"/>
                <a:ea typeface="微軟正黑體" panose="020B0604030504040204" pitchFamily="34" charset="-120"/>
              </a:defRPr>
            </a:lvl1pPr>
            <a:lvl2pPr>
              <a:defRPr b="1">
                <a:latin typeface="微軟正黑體" panose="020B0604030504040204" pitchFamily="34" charset="-120"/>
                <a:ea typeface="微軟正黑體" panose="020B0604030504040204" pitchFamily="34" charset="-120"/>
              </a:defRPr>
            </a:lvl2pPr>
            <a:lvl3pPr>
              <a:defRPr b="1">
                <a:latin typeface="微軟正黑體" panose="020B0604030504040204" pitchFamily="34" charset="-120"/>
                <a:ea typeface="微軟正黑體" panose="020B0604030504040204" pitchFamily="34" charset="-120"/>
              </a:defRPr>
            </a:lvl3pPr>
            <a:lvl4pPr>
              <a:defRPr b="1">
                <a:latin typeface="微軟正黑體" panose="020B0604030504040204" pitchFamily="34" charset="-120"/>
                <a:ea typeface="微軟正黑體" panose="020B0604030504040204" pitchFamily="34" charset="-120"/>
              </a:defRPr>
            </a:lvl4pPr>
            <a:lvl5pPr>
              <a:defRPr b="1">
                <a:latin typeface="微軟正黑體" panose="020B0604030504040204" pitchFamily="34" charset="-120"/>
                <a:ea typeface="微軟正黑體" panose="020B0604030504040204" pitchFamily="34"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FBD79FC2-8345-47A5-B8DB-2CBEA0F977E2}" type="datetime1">
              <a:rPr lang="zh-TW" altLang="en-US" smtClean="0"/>
              <a:t>2024/4/2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384CC41-8AEA-436C-8AD5-56EE5061ADCD}" type="slidenum">
              <a:rPr lang="zh-TW" altLang="en-US" smtClean="0"/>
              <a:t>‹#›</a:t>
            </a:fld>
            <a:endParaRPr lang="zh-TW" altLang="en-US"/>
          </a:p>
        </p:txBody>
      </p:sp>
      <p:grpSp>
        <p:nvGrpSpPr>
          <p:cNvPr id="17" name="组合 113"/>
          <p:cNvGrpSpPr/>
          <p:nvPr userDrawn="1"/>
        </p:nvGrpSpPr>
        <p:grpSpPr>
          <a:xfrm>
            <a:off x="166367" y="4163785"/>
            <a:ext cx="390864" cy="877321"/>
            <a:chOff x="1736725" y="0"/>
            <a:chExt cx="876300" cy="1966913"/>
          </a:xfrm>
        </p:grpSpPr>
        <p:sp>
          <p:nvSpPr>
            <p:cNvPr id="18" name="Freeform 5"/>
            <p:cNvSpPr>
              <a:spLocks/>
            </p:cNvSpPr>
            <p:nvPr/>
          </p:nvSpPr>
          <p:spPr bwMode="auto">
            <a:xfrm>
              <a:off x="1736725" y="939800"/>
              <a:ext cx="220663" cy="227013"/>
            </a:xfrm>
            <a:custGeom>
              <a:avLst/>
              <a:gdLst>
                <a:gd name="T0" fmla="*/ 56 w 279"/>
                <a:gd name="T1" fmla="*/ 30 h 285"/>
                <a:gd name="T2" fmla="*/ 56 w 279"/>
                <a:gd name="T3" fmla="*/ 30 h 285"/>
                <a:gd name="T4" fmla="*/ 55 w 279"/>
                <a:gd name="T5" fmla="*/ 30 h 285"/>
                <a:gd name="T6" fmla="*/ 55 w 279"/>
                <a:gd name="T7" fmla="*/ 30 h 285"/>
                <a:gd name="T8" fmla="*/ 0 w 279"/>
                <a:gd name="T9" fmla="*/ 29 h 285"/>
                <a:gd name="T10" fmla="*/ 0 w 279"/>
                <a:gd name="T11" fmla="*/ 29 h 285"/>
                <a:gd name="T12" fmla="*/ 0 w 279"/>
                <a:gd name="T13" fmla="*/ 48 h 285"/>
                <a:gd name="T14" fmla="*/ 2 w 279"/>
                <a:gd name="T15" fmla="*/ 69 h 285"/>
                <a:gd name="T16" fmla="*/ 5 w 279"/>
                <a:gd name="T17" fmla="*/ 87 h 285"/>
                <a:gd name="T18" fmla="*/ 10 w 279"/>
                <a:gd name="T19" fmla="*/ 106 h 285"/>
                <a:gd name="T20" fmla="*/ 16 w 279"/>
                <a:gd name="T21" fmla="*/ 124 h 285"/>
                <a:gd name="T22" fmla="*/ 24 w 279"/>
                <a:gd name="T23" fmla="*/ 141 h 285"/>
                <a:gd name="T24" fmla="*/ 32 w 279"/>
                <a:gd name="T25" fmla="*/ 157 h 285"/>
                <a:gd name="T26" fmla="*/ 43 w 279"/>
                <a:gd name="T27" fmla="*/ 174 h 285"/>
                <a:gd name="T28" fmla="*/ 55 w 279"/>
                <a:gd name="T29" fmla="*/ 190 h 285"/>
                <a:gd name="T30" fmla="*/ 68 w 279"/>
                <a:gd name="T31" fmla="*/ 203 h 285"/>
                <a:gd name="T32" fmla="*/ 82 w 279"/>
                <a:gd name="T33" fmla="*/ 217 h 285"/>
                <a:gd name="T34" fmla="*/ 98 w 279"/>
                <a:gd name="T35" fmla="*/ 228 h 285"/>
                <a:gd name="T36" fmla="*/ 114 w 279"/>
                <a:gd name="T37" fmla="*/ 238 h 285"/>
                <a:gd name="T38" fmla="*/ 132 w 279"/>
                <a:gd name="T39" fmla="*/ 248 h 285"/>
                <a:gd name="T40" fmla="*/ 150 w 279"/>
                <a:gd name="T41" fmla="*/ 256 h 285"/>
                <a:gd name="T42" fmla="*/ 169 w 279"/>
                <a:gd name="T43" fmla="*/ 262 h 285"/>
                <a:gd name="T44" fmla="*/ 219 w 279"/>
                <a:gd name="T45" fmla="*/ 275 h 285"/>
                <a:gd name="T46" fmla="*/ 219 w 279"/>
                <a:gd name="T47" fmla="*/ 275 h 285"/>
                <a:gd name="T48" fmla="*/ 235 w 279"/>
                <a:gd name="T49" fmla="*/ 280 h 285"/>
                <a:gd name="T50" fmla="*/ 250 w 279"/>
                <a:gd name="T51" fmla="*/ 282 h 285"/>
                <a:gd name="T52" fmla="*/ 279 w 279"/>
                <a:gd name="T53" fmla="*/ 285 h 285"/>
                <a:gd name="T54" fmla="*/ 279 w 279"/>
                <a:gd name="T55" fmla="*/ 0 h 285"/>
                <a:gd name="T56" fmla="*/ 279 w 279"/>
                <a:gd name="T57" fmla="*/ 0 h 285"/>
                <a:gd name="T58" fmla="*/ 255 w 279"/>
                <a:gd name="T59" fmla="*/ 6 h 285"/>
                <a:gd name="T60" fmla="*/ 230 w 279"/>
                <a:gd name="T61" fmla="*/ 12 h 285"/>
                <a:gd name="T62" fmla="*/ 205 w 279"/>
                <a:gd name="T63" fmla="*/ 17 h 285"/>
                <a:gd name="T64" fmla="*/ 177 w 279"/>
                <a:gd name="T65" fmla="*/ 22 h 285"/>
                <a:gd name="T66" fmla="*/ 150 w 279"/>
                <a:gd name="T67" fmla="*/ 25 h 285"/>
                <a:gd name="T68" fmla="*/ 119 w 279"/>
                <a:gd name="T69" fmla="*/ 29 h 285"/>
                <a:gd name="T70" fmla="*/ 89 w 279"/>
                <a:gd name="T71" fmla="*/ 30 h 285"/>
                <a:gd name="T72" fmla="*/ 56 w 279"/>
                <a:gd name="T73" fmla="*/ 30 h 285"/>
                <a:gd name="T74" fmla="*/ 56 w 279"/>
                <a:gd name="T75" fmla="*/ 3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9" h="285">
                  <a:moveTo>
                    <a:pt x="56" y="30"/>
                  </a:moveTo>
                  <a:lnTo>
                    <a:pt x="56" y="30"/>
                  </a:lnTo>
                  <a:lnTo>
                    <a:pt x="55" y="30"/>
                  </a:lnTo>
                  <a:lnTo>
                    <a:pt x="55" y="30"/>
                  </a:lnTo>
                  <a:lnTo>
                    <a:pt x="0" y="29"/>
                  </a:lnTo>
                  <a:lnTo>
                    <a:pt x="0" y="29"/>
                  </a:lnTo>
                  <a:lnTo>
                    <a:pt x="0" y="48"/>
                  </a:lnTo>
                  <a:lnTo>
                    <a:pt x="2" y="69"/>
                  </a:lnTo>
                  <a:lnTo>
                    <a:pt x="5" y="87"/>
                  </a:lnTo>
                  <a:lnTo>
                    <a:pt x="10" y="106"/>
                  </a:lnTo>
                  <a:lnTo>
                    <a:pt x="16" y="124"/>
                  </a:lnTo>
                  <a:lnTo>
                    <a:pt x="24" y="141"/>
                  </a:lnTo>
                  <a:lnTo>
                    <a:pt x="32" y="157"/>
                  </a:lnTo>
                  <a:lnTo>
                    <a:pt x="43" y="174"/>
                  </a:lnTo>
                  <a:lnTo>
                    <a:pt x="55" y="190"/>
                  </a:lnTo>
                  <a:lnTo>
                    <a:pt x="68" y="203"/>
                  </a:lnTo>
                  <a:lnTo>
                    <a:pt x="82" y="217"/>
                  </a:lnTo>
                  <a:lnTo>
                    <a:pt x="98" y="228"/>
                  </a:lnTo>
                  <a:lnTo>
                    <a:pt x="114" y="238"/>
                  </a:lnTo>
                  <a:lnTo>
                    <a:pt x="132" y="248"/>
                  </a:lnTo>
                  <a:lnTo>
                    <a:pt x="150" y="256"/>
                  </a:lnTo>
                  <a:lnTo>
                    <a:pt x="169" y="262"/>
                  </a:lnTo>
                  <a:lnTo>
                    <a:pt x="219" y="275"/>
                  </a:lnTo>
                  <a:lnTo>
                    <a:pt x="219" y="275"/>
                  </a:lnTo>
                  <a:lnTo>
                    <a:pt x="235" y="280"/>
                  </a:lnTo>
                  <a:lnTo>
                    <a:pt x="250" y="282"/>
                  </a:lnTo>
                  <a:lnTo>
                    <a:pt x="279" y="285"/>
                  </a:lnTo>
                  <a:lnTo>
                    <a:pt x="279" y="0"/>
                  </a:lnTo>
                  <a:lnTo>
                    <a:pt x="279" y="0"/>
                  </a:lnTo>
                  <a:lnTo>
                    <a:pt x="255" y="6"/>
                  </a:lnTo>
                  <a:lnTo>
                    <a:pt x="230" y="12"/>
                  </a:lnTo>
                  <a:lnTo>
                    <a:pt x="205" y="17"/>
                  </a:lnTo>
                  <a:lnTo>
                    <a:pt x="177" y="22"/>
                  </a:lnTo>
                  <a:lnTo>
                    <a:pt x="150" y="25"/>
                  </a:lnTo>
                  <a:lnTo>
                    <a:pt x="119" y="29"/>
                  </a:lnTo>
                  <a:lnTo>
                    <a:pt x="89" y="30"/>
                  </a:lnTo>
                  <a:lnTo>
                    <a:pt x="56" y="30"/>
                  </a:lnTo>
                  <a:lnTo>
                    <a:pt x="56" y="30"/>
                  </a:lnTo>
                  <a:close/>
                </a:path>
              </a:pathLst>
            </a:custGeom>
            <a:solidFill>
              <a:srgbClr val="05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19" name="Freeform 6"/>
            <p:cNvSpPr>
              <a:spLocks/>
            </p:cNvSpPr>
            <p:nvPr/>
          </p:nvSpPr>
          <p:spPr bwMode="auto">
            <a:xfrm>
              <a:off x="1747838" y="747713"/>
              <a:ext cx="209550" cy="158750"/>
            </a:xfrm>
            <a:custGeom>
              <a:avLst/>
              <a:gdLst>
                <a:gd name="T0" fmla="*/ 265 w 265"/>
                <a:gd name="T1" fmla="*/ 164 h 200"/>
                <a:gd name="T2" fmla="*/ 265 w 265"/>
                <a:gd name="T3" fmla="*/ 119 h 200"/>
                <a:gd name="T4" fmla="*/ 265 w 265"/>
                <a:gd name="T5" fmla="*/ 119 h 200"/>
                <a:gd name="T6" fmla="*/ 241 w 265"/>
                <a:gd name="T7" fmla="*/ 124 h 200"/>
                <a:gd name="T8" fmla="*/ 216 w 265"/>
                <a:gd name="T9" fmla="*/ 126 h 200"/>
                <a:gd name="T10" fmla="*/ 216 w 265"/>
                <a:gd name="T11" fmla="*/ 126 h 200"/>
                <a:gd name="T12" fmla="*/ 216 w 265"/>
                <a:gd name="T13" fmla="*/ 126 h 200"/>
                <a:gd name="T14" fmla="*/ 216 w 265"/>
                <a:gd name="T15" fmla="*/ 126 h 200"/>
                <a:gd name="T16" fmla="*/ 199 w 265"/>
                <a:gd name="T17" fmla="*/ 124 h 200"/>
                <a:gd name="T18" fmla="*/ 181 w 265"/>
                <a:gd name="T19" fmla="*/ 122 h 200"/>
                <a:gd name="T20" fmla="*/ 163 w 265"/>
                <a:gd name="T21" fmla="*/ 117 h 200"/>
                <a:gd name="T22" fmla="*/ 147 w 265"/>
                <a:gd name="T23" fmla="*/ 113 h 200"/>
                <a:gd name="T24" fmla="*/ 147 w 265"/>
                <a:gd name="T25" fmla="*/ 113 h 200"/>
                <a:gd name="T26" fmla="*/ 131 w 265"/>
                <a:gd name="T27" fmla="*/ 105 h 200"/>
                <a:gd name="T28" fmla="*/ 115 w 265"/>
                <a:gd name="T29" fmla="*/ 93 h 200"/>
                <a:gd name="T30" fmla="*/ 100 w 265"/>
                <a:gd name="T31" fmla="*/ 82 h 200"/>
                <a:gd name="T32" fmla="*/ 87 w 265"/>
                <a:gd name="T33" fmla="*/ 67 h 200"/>
                <a:gd name="T34" fmla="*/ 87 w 265"/>
                <a:gd name="T35" fmla="*/ 67 h 200"/>
                <a:gd name="T36" fmla="*/ 76 w 265"/>
                <a:gd name="T37" fmla="*/ 53 h 200"/>
                <a:gd name="T38" fmla="*/ 66 w 265"/>
                <a:gd name="T39" fmla="*/ 37 h 200"/>
                <a:gd name="T40" fmla="*/ 60 w 265"/>
                <a:gd name="T41" fmla="*/ 19 h 200"/>
                <a:gd name="T42" fmla="*/ 54 w 265"/>
                <a:gd name="T43" fmla="*/ 0 h 200"/>
                <a:gd name="T44" fmla="*/ 0 w 265"/>
                <a:gd name="T45" fmla="*/ 198 h 200"/>
                <a:gd name="T46" fmla="*/ 0 w 265"/>
                <a:gd name="T47" fmla="*/ 198 h 200"/>
                <a:gd name="T48" fmla="*/ 41 w 265"/>
                <a:gd name="T49" fmla="*/ 200 h 200"/>
                <a:gd name="T50" fmla="*/ 41 w 265"/>
                <a:gd name="T51" fmla="*/ 200 h 200"/>
                <a:gd name="T52" fmla="*/ 76 w 265"/>
                <a:gd name="T53" fmla="*/ 198 h 200"/>
                <a:gd name="T54" fmla="*/ 108 w 265"/>
                <a:gd name="T55" fmla="*/ 196 h 200"/>
                <a:gd name="T56" fmla="*/ 141 w 265"/>
                <a:gd name="T57" fmla="*/ 193 h 200"/>
                <a:gd name="T58" fmla="*/ 168 w 265"/>
                <a:gd name="T59" fmla="*/ 190 h 200"/>
                <a:gd name="T60" fmla="*/ 195 w 265"/>
                <a:gd name="T61" fmla="*/ 185 h 200"/>
                <a:gd name="T62" fmla="*/ 220 w 265"/>
                <a:gd name="T63" fmla="*/ 179 h 200"/>
                <a:gd name="T64" fmla="*/ 244 w 265"/>
                <a:gd name="T65" fmla="*/ 171 h 200"/>
                <a:gd name="T66" fmla="*/ 265 w 265"/>
                <a:gd name="T67" fmla="*/ 164 h 200"/>
                <a:gd name="T68" fmla="*/ 265 w 265"/>
                <a:gd name="T69" fmla="*/ 16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5" h="200">
                  <a:moveTo>
                    <a:pt x="265" y="164"/>
                  </a:moveTo>
                  <a:lnTo>
                    <a:pt x="265" y="119"/>
                  </a:lnTo>
                  <a:lnTo>
                    <a:pt x="265" y="119"/>
                  </a:lnTo>
                  <a:lnTo>
                    <a:pt x="241" y="124"/>
                  </a:lnTo>
                  <a:lnTo>
                    <a:pt x="216" y="126"/>
                  </a:lnTo>
                  <a:lnTo>
                    <a:pt x="216" y="126"/>
                  </a:lnTo>
                  <a:lnTo>
                    <a:pt x="216" y="126"/>
                  </a:lnTo>
                  <a:lnTo>
                    <a:pt x="216" y="126"/>
                  </a:lnTo>
                  <a:lnTo>
                    <a:pt x="199" y="124"/>
                  </a:lnTo>
                  <a:lnTo>
                    <a:pt x="181" y="122"/>
                  </a:lnTo>
                  <a:lnTo>
                    <a:pt x="163" y="117"/>
                  </a:lnTo>
                  <a:lnTo>
                    <a:pt x="147" y="113"/>
                  </a:lnTo>
                  <a:lnTo>
                    <a:pt x="147" y="113"/>
                  </a:lnTo>
                  <a:lnTo>
                    <a:pt x="131" y="105"/>
                  </a:lnTo>
                  <a:lnTo>
                    <a:pt x="115" y="93"/>
                  </a:lnTo>
                  <a:lnTo>
                    <a:pt x="100" y="82"/>
                  </a:lnTo>
                  <a:lnTo>
                    <a:pt x="87" y="67"/>
                  </a:lnTo>
                  <a:lnTo>
                    <a:pt x="87" y="67"/>
                  </a:lnTo>
                  <a:lnTo>
                    <a:pt x="76" y="53"/>
                  </a:lnTo>
                  <a:lnTo>
                    <a:pt x="66" y="37"/>
                  </a:lnTo>
                  <a:lnTo>
                    <a:pt x="60" y="19"/>
                  </a:lnTo>
                  <a:lnTo>
                    <a:pt x="54" y="0"/>
                  </a:lnTo>
                  <a:lnTo>
                    <a:pt x="0" y="198"/>
                  </a:lnTo>
                  <a:lnTo>
                    <a:pt x="0" y="198"/>
                  </a:lnTo>
                  <a:lnTo>
                    <a:pt x="41" y="200"/>
                  </a:lnTo>
                  <a:lnTo>
                    <a:pt x="41" y="200"/>
                  </a:lnTo>
                  <a:lnTo>
                    <a:pt x="76" y="198"/>
                  </a:lnTo>
                  <a:lnTo>
                    <a:pt x="108" y="196"/>
                  </a:lnTo>
                  <a:lnTo>
                    <a:pt x="141" y="193"/>
                  </a:lnTo>
                  <a:lnTo>
                    <a:pt x="168" y="190"/>
                  </a:lnTo>
                  <a:lnTo>
                    <a:pt x="195" y="185"/>
                  </a:lnTo>
                  <a:lnTo>
                    <a:pt x="220" y="179"/>
                  </a:lnTo>
                  <a:lnTo>
                    <a:pt x="244" y="171"/>
                  </a:lnTo>
                  <a:lnTo>
                    <a:pt x="265" y="164"/>
                  </a:lnTo>
                  <a:lnTo>
                    <a:pt x="265" y="164"/>
                  </a:lnTo>
                  <a:close/>
                </a:path>
              </a:pathLst>
            </a:custGeom>
            <a:solidFill>
              <a:srgbClr val="05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20" name="Freeform 7"/>
            <p:cNvSpPr>
              <a:spLocks/>
            </p:cNvSpPr>
            <p:nvPr/>
          </p:nvSpPr>
          <p:spPr bwMode="auto">
            <a:xfrm>
              <a:off x="1974850" y="808038"/>
              <a:ext cx="76200" cy="63500"/>
            </a:xfrm>
            <a:custGeom>
              <a:avLst/>
              <a:gdLst>
                <a:gd name="T0" fmla="*/ 96 w 96"/>
                <a:gd name="T1" fmla="*/ 0 h 79"/>
                <a:gd name="T2" fmla="*/ 96 w 96"/>
                <a:gd name="T3" fmla="*/ 0 h 79"/>
                <a:gd name="T4" fmla="*/ 59 w 96"/>
                <a:gd name="T5" fmla="*/ 17 h 79"/>
                <a:gd name="T6" fmla="*/ 59 w 96"/>
                <a:gd name="T7" fmla="*/ 17 h 79"/>
                <a:gd name="T8" fmla="*/ 29 w 96"/>
                <a:gd name="T9" fmla="*/ 30 h 79"/>
                <a:gd name="T10" fmla="*/ 0 w 96"/>
                <a:gd name="T11" fmla="*/ 38 h 79"/>
                <a:gd name="T12" fmla="*/ 0 w 96"/>
                <a:gd name="T13" fmla="*/ 79 h 79"/>
                <a:gd name="T14" fmla="*/ 0 w 96"/>
                <a:gd name="T15" fmla="*/ 79 h 79"/>
                <a:gd name="T16" fmla="*/ 21 w 96"/>
                <a:gd name="T17" fmla="*/ 67 h 79"/>
                <a:gd name="T18" fmla="*/ 38 w 96"/>
                <a:gd name="T19" fmla="*/ 56 h 79"/>
                <a:gd name="T20" fmla="*/ 56 w 96"/>
                <a:gd name="T21" fmla="*/ 43 h 79"/>
                <a:gd name="T22" fmla="*/ 71 w 96"/>
                <a:gd name="T23" fmla="*/ 30 h 79"/>
                <a:gd name="T24" fmla="*/ 71 w 96"/>
                <a:gd name="T25" fmla="*/ 30 h 79"/>
                <a:gd name="T26" fmla="*/ 83 w 96"/>
                <a:gd name="T27" fmla="*/ 16 h 79"/>
                <a:gd name="T28" fmla="*/ 96 w 96"/>
                <a:gd name="T29" fmla="*/ 0 h 79"/>
                <a:gd name="T30" fmla="*/ 96 w 96"/>
                <a:gd name="T3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79">
                  <a:moveTo>
                    <a:pt x="96" y="0"/>
                  </a:moveTo>
                  <a:lnTo>
                    <a:pt x="96" y="0"/>
                  </a:lnTo>
                  <a:lnTo>
                    <a:pt x="59" y="17"/>
                  </a:lnTo>
                  <a:lnTo>
                    <a:pt x="59" y="17"/>
                  </a:lnTo>
                  <a:lnTo>
                    <a:pt x="29" y="30"/>
                  </a:lnTo>
                  <a:lnTo>
                    <a:pt x="0" y="38"/>
                  </a:lnTo>
                  <a:lnTo>
                    <a:pt x="0" y="79"/>
                  </a:lnTo>
                  <a:lnTo>
                    <a:pt x="0" y="79"/>
                  </a:lnTo>
                  <a:lnTo>
                    <a:pt x="21" y="67"/>
                  </a:lnTo>
                  <a:lnTo>
                    <a:pt x="38" y="56"/>
                  </a:lnTo>
                  <a:lnTo>
                    <a:pt x="56" y="43"/>
                  </a:lnTo>
                  <a:lnTo>
                    <a:pt x="71" y="30"/>
                  </a:lnTo>
                  <a:lnTo>
                    <a:pt x="71" y="30"/>
                  </a:lnTo>
                  <a:lnTo>
                    <a:pt x="83" y="16"/>
                  </a:lnTo>
                  <a:lnTo>
                    <a:pt x="96" y="0"/>
                  </a:lnTo>
                  <a:lnTo>
                    <a:pt x="96" y="0"/>
                  </a:lnTo>
                  <a:close/>
                </a:path>
              </a:pathLst>
            </a:custGeom>
            <a:solidFill>
              <a:srgbClr val="05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21" name="Freeform 8"/>
            <p:cNvSpPr>
              <a:spLocks/>
            </p:cNvSpPr>
            <p:nvPr/>
          </p:nvSpPr>
          <p:spPr bwMode="auto">
            <a:xfrm>
              <a:off x="2011363" y="0"/>
              <a:ext cx="373063" cy="371475"/>
            </a:xfrm>
            <a:custGeom>
              <a:avLst/>
              <a:gdLst>
                <a:gd name="T0" fmla="*/ 236 w 471"/>
                <a:gd name="T1" fmla="*/ 469 h 469"/>
                <a:gd name="T2" fmla="*/ 282 w 471"/>
                <a:gd name="T3" fmla="*/ 464 h 469"/>
                <a:gd name="T4" fmla="*/ 328 w 471"/>
                <a:gd name="T5" fmla="*/ 451 h 469"/>
                <a:gd name="T6" fmla="*/ 368 w 471"/>
                <a:gd name="T7" fmla="*/ 429 h 469"/>
                <a:gd name="T8" fmla="*/ 402 w 471"/>
                <a:gd name="T9" fmla="*/ 401 h 469"/>
                <a:gd name="T10" fmla="*/ 431 w 471"/>
                <a:gd name="T11" fmla="*/ 366 h 469"/>
                <a:gd name="T12" fmla="*/ 452 w 471"/>
                <a:gd name="T13" fmla="*/ 326 h 469"/>
                <a:gd name="T14" fmla="*/ 466 w 471"/>
                <a:gd name="T15" fmla="*/ 282 h 469"/>
                <a:gd name="T16" fmla="*/ 471 w 471"/>
                <a:gd name="T17" fmla="*/ 234 h 469"/>
                <a:gd name="T18" fmla="*/ 469 w 471"/>
                <a:gd name="T19" fmla="*/ 211 h 469"/>
                <a:gd name="T20" fmla="*/ 460 w 471"/>
                <a:gd name="T21" fmla="*/ 164 h 469"/>
                <a:gd name="T22" fmla="*/ 442 w 471"/>
                <a:gd name="T23" fmla="*/ 122 h 469"/>
                <a:gd name="T24" fmla="*/ 418 w 471"/>
                <a:gd name="T25" fmla="*/ 85 h 469"/>
                <a:gd name="T26" fmla="*/ 386 w 471"/>
                <a:gd name="T27" fmla="*/ 53 h 469"/>
                <a:gd name="T28" fmla="*/ 349 w 471"/>
                <a:gd name="T29" fmla="*/ 27 h 469"/>
                <a:gd name="T30" fmla="*/ 305 w 471"/>
                <a:gd name="T31" fmla="*/ 10 h 469"/>
                <a:gd name="T32" fmla="*/ 260 w 471"/>
                <a:gd name="T33" fmla="*/ 0 h 469"/>
                <a:gd name="T34" fmla="*/ 236 w 471"/>
                <a:gd name="T35" fmla="*/ 0 h 469"/>
                <a:gd name="T36" fmla="*/ 189 w 471"/>
                <a:gd name="T37" fmla="*/ 5 h 469"/>
                <a:gd name="T38" fmla="*/ 144 w 471"/>
                <a:gd name="T39" fmla="*/ 18 h 469"/>
                <a:gd name="T40" fmla="*/ 105 w 471"/>
                <a:gd name="T41" fmla="*/ 40 h 469"/>
                <a:gd name="T42" fmla="*/ 70 w 471"/>
                <a:gd name="T43" fmla="*/ 68 h 469"/>
                <a:gd name="T44" fmla="*/ 41 w 471"/>
                <a:gd name="T45" fmla="*/ 103 h 469"/>
                <a:gd name="T46" fmla="*/ 20 w 471"/>
                <a:gd name="T47" fmla="*/ 143 h 469"/>
                <a:gd name="T48" fmla="*/ 5 w 471"/>
                <a:gd name="T49" fmla="*/ 187 h 469"/>
                <a:gd name="T50" fmla="*/ 0 w 471"/>
                <a:gd name="T51" fmla="*/ 234 h 469"/>
                <a:gd name="T52" fmla="*/ 2 w 471"/>
                <a:gd name="T53" fmla="*/ 258 h 469"/>
                <a:gd name="T54" fmla="*/ 12 w 471"/>
                <a:gd name="T55" fmla="*/ 305 h 469"/>
                <a:gd name="T56" fmla="*/ 29 w 471"/>
                <a:gd name="T57" fmla="*/ 347 h 469"/>
                <a:gd name="T58" fmla="*/ 55 w 471"/>
                <a:gd name="T59" fmla="*/ 384 h 469"/>
                <a:gd name="T60" fmla="*/ 86 w 471"/>
                <a:gd name="T61" fmla="*/ 416 h 469"/>
                <a:gd name="T62" fmla="*/ 124 w 471"/>
                <a:gd name="T63" fmla="*/ 442 h 469"/>
                <a:gd name="T64" fmla="*/ 166 w 471"/>
                <a:gd name="T65" fmla="*/ 459 h 469"/>
                <a:gd name="T66" fmla="*/ 212 w 471"/>
                <a:gd name="T67" fmla="*/ 467 h 469"/>
                <a:gd name="T68" fmla="*/ 236 w 471"/>
                <a:gd name="T69" fmla="*/ 46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1" h="469">
                  <a:moveTo>
                    <a:pt x="236" y="469"/>
                  </a:moveTo>
                  <a:lnTo>
                    <a:pt x="236" y="469"/>
                  </a:lnTo>
                  <a:lnTo>
                    <a:pt x="260" y="467"/>
                  </a:lnTo>
                  <a:lnTo>
                    <a:pt x="282" y="464"/>
                  </a:lnTo>
                  <a:lnTo>
                    <a:pt x="305" y="459"/>
                  </a:lnTo>
                  <a:lnTo>
                    <a:pt x="328" y="451"/>
                  </a:lnTo>
                  <a:lnTo>
                    <a:pt x="349" y="442"/>
                  </a:lnTo>
                  <a:lnTo>
                    <a:pt x="368" y="429"/>
                  </a:lnTo>
                  <a:lnTo>
                    <a:pt x="386" y="416"/>
                  </a:lnTo>
                  <a:lnTo>
                    <a:pt x="402" y="401"/>
                  </a:lnTo>
                  <a:lnTo>
                    <a:pt x="418" y="384"/>
                  </a:lnTo>
                  <a:lnTo>
                    <a:pt x="431" y="366"/>
                  </a:lnTo>
                  <a:lnTo>
                    <a:pt x="442" y="347"/>
                  </a:lnTo>
                  <a:lnTo>
                    <a:pt x="452" y="326"/>
                  </a:lnTo>
                  <a:lnTo>
                    <a:pt x="460" y="305"/>
                  </a:lnTo>
                  <a:lnTo>
                    <a:pt x="466" y="282"/>
                  </a:lnTo>
                  <a:lnTo>
                    <a:pt x="469" y="258"/>
                  </a:lnTo>
                  <a:lnTo>
                    <a:pt x="471" y="234"/>
                  </a:lnTo>
                  <a:lnTo>
                    <a:pt x="471" y="234"/>
                  </a:lnTo>
                  <a:lnTo>
                    <a:pt x="469" y="211"/>
                  </a:lnTo>
                  <a:lnTo>
                    <a:pt x="466" y="187"/>
                  </a:lnTo>
                  <a:lnTo>
                    <a:pt x="460" y="164"/>
                  </a:lnTo>
                  <a:lnTo>
                    <a:pt x="452" y="143"/>
                  </a:lnTo>
                  <a:lnTo>
                    <a:pt x="442" y="122"/>
                  </a:lnTo>
                  <a:lnTo>
                    <a:pt x="431" y="103"/>
                  </a:lnTo>
                  <a:lnTo>
                    <a:pt x="418" y="85"/>
                  </a:lnTo>
                  <a:lnTo>
                    <a:pt x="402" y="68"/>
                  </a:lnTo>
                  <a:lnTo>
                    <a:pt x="386" y="53"/>
                  </a:lnTo>
                  <a:lnTo>
                    <a:pt x="368" y="40"/>
                  </a:lnTo>
                  <a:lnTo>
                    <a:pt x="349" y="27"/>
                  </a:lnTo>
                  <a:lnTo>
                    <a:pt x="328" y="18"/>
                  </a:lnTo>
                  <a:lnTo>
                    <a:pt x="305" y="10"/>
                  </a:lnTo>
                  <a:lnTo>
                    <a:pt x="282" y="5"/>
                  </a:lnTo>
                  <a:lnTo>
                    <a:pt x="260" y="0"/>
                  </a:lnTo>
                  <a:lnTo>
                    <a:pt x="236" y="0"/>
                  </a:lnTo>
                  <a:lnTo>
                    <a:pt x="236" y="0"/>
                  </a:lnTo>
                  <a:lnTo>
                    <a:pt x="212" y="0"/>
                  </a:lnTo>
                  <a:lnTo>
                    <a:pt x="189" y="5"/>
                  </a:lnTo>
                  <a:lnTo>
                    <a:pt x="166" y="10"/>
                  </a:lnTo>
                  <a:lnTo>
                    <a:pt x="144" y="18"/>
                  </a:lnTo>
                  <a:lnTo>
                    <a:pt x="124" y="27"/>
                  </a:lnTo>
                  <a:lnTo>
                    <a:pt x="105" y="40"/>
                  </a:lnTo>
                  <a:lnTo>
                    <a:pt x="86" y="53"/>
                  </a:lnTo>
                  <a:lnTo>
                    <a:pt x="70" y="68"/>
                  </a:lnTo>
                  <a:lnTo>
                    <a:pt x="55" y="85"/>
                  </a:lnTo>
                  <a:lnTo>
                    <a:pt x="41" y="103"/>
                  </a:lnTo>
                  <a:lnTo>
                    <a:pt x="29" y="122"/>
                  </a:lnTo>
                  <a:lnTo>
                    <a:pt x="20" y="143"/>
                  </a:lnTo>
                  <a:lnTo>
                    <a:pt x="12" y="164"/>
                  </a:lnTo>
                  <a:lnTo>
                    <a:pt x="5" y="187"/>
                  </a:lnTo>
                  <a:lnTo>
                    <a:pt x="2" y="211"/>
                  </a:lnTo>
                  <a:lnTo>
                    <a:pt x="0" y="234"/>
                  </a:lnTo>
                  <a:lnTo>
                    <a:pt x="0" y="234"/>
                  </a:lnTo>
                  <a:lnTo>
                    <a:pt x="2" y="258"/>
                  </a:lnTo>
                  <a:lnTo>
                    <a:pt x="5" y="282"/>
                  </a:lnTo>
                  <a:lnTo>
                    <a:pt x="12" y="305"/>
                  </a:lnTo>
                  <a:lnTo>
                    <a:pt x="20" y="326"/>
                  </a:lnTo>
                  <a:lnTo>
                    <a:pt x="29" y="347"/>
                  </a:lnTo>
                  <a:lnTo>
                    <a:pt x="41" y="366"/>
                  </a:lnTo>
                  <a:lnTo>
                    <a:pt x="55" y="384"/>
                  </a:lnTo>
                  <a:lnTo>
                    <a:pt x="70" y="401"/>
                  </a:lnTo>
                  <a:lnTo>
                    <a:pt x="86" y="416"/>
                  </a:lnTo>
                  <a:lnTo>
                    <a:pt x="105" y="429"/>
                  </a:lnTo>
                  <a:lnTo>
                    <a:pt x="124" y="442"/>
                  </a:lnTo>
                  <a:lnTo>
                    <a:pt x="144" y="451"/>
                  </a:lnTo>
                  <a:lnTo>
                    <a:pt x="166" y="459"/>
                  </a:lnTo>
                  <a:lnTo>
                    <a:pt x="189" y="464"/>
                  </a:lnTo>
                  <a:lnTo>
                    <a:pt x="212" y="467"/>
                  </a:lnTo>
                  <a:lnTo>
                    <a:pt x="236" y="469"/>
                  </a:lnTo>
                  <a:lnTo>
                    <a:pt x="236" y="469"/>
                  </a:lnTo>
                  <a:close/>
                </a:path>
              </a:pathLst>
            </a:custGeom>
            <a:solidFill>
              <a:srgbClr val="05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22" name="Freeform 9"/>
            <p:cNvSpPr>
              <a:spLocks/>
            </p:cNvSpPr>
            <p:nvPr/>
          </p:nvSpPr>
          <p:spPr bwMode="auto">
            <a:xfrm>
              <a:off x="1974850" y="419100"/>
              <a:ext cx="638175" cy="1547813"/>
            </a:xfrm>
            <a:custGeom>
              <a:avLst/>
              <a:gdLst>
                <a:gd name="T0" fmla="*/ 143 w 804"/>
                <a:gd name="T1" fmla="*/ 0 h 1948"/>
                <a:gd name="T2" fmla="*/ 183 w 804"/>
                <a:gd name="T3" fmla="*/ 106 h 1948"/>
                <a:gd name="T4" fmla="*/ 214 w 804"/>
                <a:gd name="T5" fmla="*/ 254 h 1948"/>
                <a:gd name="T6" fmla="*/ 237 w 804"/>
                <a:gd name="T7" fmla="*/ 277 h 1948"/>
                <a:gd name="T8" fmla="*/ 251 w 804"/>
                <a:gd name="T9" fmla="*/ 314 h 1948"/>
                <a:gd name="T10" fmla="*/ 253 w 804"/>
                <a:gd name="T11" fmla="*/ 356 h 1948"/>
                <a:gd name="T12" fmla="*/ 241 w 804"/>
                <a:gd name="T13" fmla="*/ 385 h 1948"/>
                <a:gd name="T14" fmla="*/ 216 w 804"/>
                <a:gd name="T15" fmla="*/ 415 h 1948"/>
                <a:gd name="T16" fmla="*/ 204 w 804"/>
                <a:gd name="T17" fmla="*/ 423 h 1948"/>
                <a:gd name="T18" fmla="*/ 175 w 804"/>
                <a:gd name="T19" fmla="*/ 502 h 1948"/>
                <a:gd name="T20" fmla="*/ 121 w 804"/>
                <a:gd name="T21" fmla="*/ 572 h 1948"/>
                <a:gd name="T22" fmla="*/ 35 w 804"/>
                <a:gd name="T23" fmla="*/ 633 h 1948"/>
                <a:gd name="T24" fmla="*/ 0 w 804"/>
                <a:gd name="T25" fmla="*/ 1832 h 1948"/>
                <a:gd name="T26" fmla="*/ 14 w 804"/>
                <a:gd name="T27" fmla="*/ 1880 h 1948"/>
                <a:gd name="T28" fmla="*/ 46 w 804"/>
                <a:gd name="T29" fmla="*/ 1917 h 1948"/>
                <a:gd name="T30" fmla="*/ 90 w 804"/>
                <a:gd name="T31" fmla="*/ 1942 h 1948"/>
                <a:gd name="T32" fmla="*/ 129 w 804"/>
                <a:gd name="T33" fmla="*/ 1948 h 1948"/>
                <a:gd name="T34" fmla="*/ 179 w 804"/>
                <a:gd name="T35" fmla="*/ 1937 h 1948"/>
                <a:gd name="T36" fmla="*/ 220 w 804"/>
                <a:gd name="T37" fmla="*/ 1909 h 1948"/>
                <a:gd name="T38" fmla="*/ 248 w 804"/>
                <a:gd name="T39" fmla="*/ 1869 h 1948"/>
                <a:gd name="T40" fmla="*/ 258 w 804"/>
                <a:gd name="T41" fmla="*/ 1818 h 1948"/>
                <a:gd name="T42" fmla="*/ 306 w 804"/>
                <a:gd name="T43" fmla="*/ 1818 h 1948"/>
                <a:gd name="T44" fmla="*/ 316 w 804"/>
                <a:gd name="T45" fmla="*/ 1869 h 1948"/>
                <a:gd name="T46" fmla="*/ 345 w 804"/>
                <a:gd name="T47" fmla="*/ 1909 h 1948"/>
                <a:gd name="T48" fmla="*/ 385 w 804"/>
                <a:gd name="T49" fmla="*/ 1937 h 1948"/>
                <a:gd name="T50" fmla="*/ 435 w 804"/>
                <a:gd name="T51" fmla="*/ 1948 h 1948"/>
                <a:gd name="T52" fmla="*/ 473 w 804"/>
                <a:gd name="T53" fmla="*/ 1942 h 1948"/>
                <a:gd name="T54" fmla="*/ 517 w 804"/>
                <a:gd name="T55" fmla="*/ 1917 h 1948"/>
                <a:gd name="T56" fmla="*/ 549 w 804"/>
                <a:gd name="T57" fmla="*/ 1880 h 1948"/>
                <a:gd name="T58" fmla="*/ 564 w 804"/>
                <a:gd name="T59" fmla="*/ 1832 h 1948"/>
                <a:gd name="T60" fmla="*/ 573 w 804"/>
                <a:gd name="T61" fmla="*/ 272 h 1948"/>
                <a:gd name="T62" fmla="*/ 585 w 804"/>
                <a:gd name="T63" fmla="*/ 303 h 1948"/>
                <a:gd name="T64" fmla="*/ 622 w 804"/>
                <a:gd name="T65" fmla="*/ 465 h 1948"/>
                <a:gd name="T66" fmla="*/ 636 w 804"/>
                <a:gd name="T67" fmla="*/ 720 h 1948"/>
                <a:gd name="T68" fmla="*/ 631 w 804"/>
                <a:gd name="T69" fmla="*/ 910 h 1948"/>
                <a:gd name="T70" fmla="*/ 652 w 804"/>
                <a:gd name="T71" fmla="*/ 970 h 1948"/>
                <a:gd name="T72" fmla="*/ 710 w 804"/>
                <a:gd name="T73" fmla="*/ 999 h 1948"/>
                <a:gd name="T74" fmla="*/ 731 w 804"/>
                <a:gd name="T75" fmla="*/ 997 h 1948"/>
                <a:gd name="T76" fmla="*/ 781 w 804"/>
                <a:gd name="T77" fmla="*/ 965 h 1948"/>
                <a:gd name="T78" fmla="*/ 797 w 804"/>
                <a:gd name="T79" fmla="*/ 920 h 1948"/>
                <a:gd name="T80" fmla="*/ 804 w 804"/>
                <a:gd name="T81" fmla="*/ 662 h 1948"/>
                <a:gd name="T82" fmla="*/ 789 w 804"/>
                <a:gd name="T83" fmla="*/ 464 h 1948"/>
                <a:gd name="T84" fmla="*/ 762 w 804"/>
                <a:gd name="T85" fmla="*/ 309 h 1948"/>
                <a:gd name="T86" fmla="*/ 722 w 804"/>
                <a:gd name="T87" fmla="*/ 191 h 1948"/>
                <a:gd name="T88" fmla="*/ 685 w 804"/>
                <a:gd name="T89" fmla="*/ 125 h 1948"/>
                <a:gd name="T90" fmla="*/ 630 w 804"/>
                <a:gd name="T91" fmla="*/ 61 h 1948"/>
                <a:gd name="T92" fmla="*/ 573 w 804"/>
                <a:gd name="T93" fmla="*/ 21 h 1948"/>
                <a:gd name="T94" fmla="*/ 538 w 804"/>
                <a:gd name="T95" fmla="*/ 8 h 1948"/>
                <a:gd name="T96" fmla="*/ 485 w 804"/>
                <a:gd name="T97" fmla="*/ 0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4" h="1948">
                  <a:moveTo>
                    <a:pt x="470" y="0"/>
                  </a:moveTo>
                  <a:lnTo>
                    <a:pt x="470" y="0"/>
                  </a:lnTo>
                  <a:lnTo>
                    <a:pt x="470" y="0"/>
                  </a:lnTo>
                  <a:lnTo>
                    <a:pt x="143" y="0"/>
                  </a:lnTo>
                  <a:lnTo>
                    <a:pt x="143" y="0"/>
                  </a:lnTo>
                  <a:lnTo>
                    <a:pt x="162" y="46"/>
                  </a:lnTo>
                  <a:lnTo>
                    <a:pt x="172" y="74"/>
                  </a:lnTo>
                  <a:lnTo>
                    <a:pt x="183" y="106"/>
                  </a:lnTo>
                  <a:lnTo>
                    <a:pt x="193" y="140"/>
                  </a:lnTo>
                  <a:lnTo>
                    <a:pt x="201" y="177"/>
                  </a:lnTo>
                  <a:lnTo>
                    <a:pt x="209" y="214"/>
                  </a:lnTo>
                  <a:lnTo>
                    <a:pt x="214" y="254"/>
                  </a:lnTo>
                  <a:lnTo>
                    <a:pt x="214" y="254"/>
                  </a:lnTo>
                  <a:lnTo>
                    <a:pt x="225" y="264"/>
                  </a:lnTo>
                  <a:lnTo>
                    <a:pt x="237" y="277"/>
                  </a:lnTo>
                  <a:lnTo>
                    <a:pt x="237" y="277"/>
                  </a:lnTo>
                  <a:lnTo>
                    <a:pt x="241" y="286"/>
                  </a:lnTo>
                  <a:lnTo>
                    <a:pt x="246" y="295"/>
                  </a:lnTo>
                  <a:lnTo>
                    <a:pt x="249" y="304"/>
                  </a:lnTo>
                  <a:lnTo>
                    <a:pt x="251" y="314"/>
                  </a:lnTo>
                  <a:lnTo>
                    <a:pt x="253" y="325"/>
                  </a:lnTo>
                  <a:lnTo>
                    <a:pt x="254" y="335"/>
                  </a:lnTo>
                  <a:lnTo>
                    <a:pt x="253" y="345"/>
                  </a:lnTo>
                  <a:lnTo>
                    <a:pt x="253" y="356"/>
                  </a:lnTo>
                  <a:lnTo>
                    <a:pt x="253" y="356"/>
                  </a:lnTo>
                  <a:lnTo>
                    <a:pt x="249" y="365"/>
                  </a:lnTo>
                  <a:lnTo>
                    <a:pt x="246" y="375"/>
                  </a:lnTo>
                  <a:lnTo>
                    <a:pt x="241" y="385"/>
                  </a:lnTo>
                  <a:lnTo>
                    <a:pt x="237" y="393"/>
                  </a:lnTo>
                  <a:lnTo>
                    <a:pt x="230" y="401"/>
                  </a:lnTo>
                  <a:lnTo>
                    <a:pt x="224" y="409"/>
                  </a:lnTo>
                  <a:lnTo>
                    <a:pt x="216" y="415"/>
                  </a:lnTo>
                  <a:lnTo>
                    <a:pt x="208" y="422"/>
                  </a:lnTo>
                  <a:lnTo>
                    <a:pt x="208" y="422"/>
                  </a:lnTo>
                  <a:lnTo>
                    <a:pt x="204" y="423"/>
                  </a:lnTo>
                  <a:lnTo>
                    <a:pt x="204" y="423"/>
                  </a:lnTo>
                  <a:lnTo>
                    <a:pt x="200" y="444"/>
                  </a:lnTo>
                  <a:lnTo>
                    <a:pt x="193" y="464"/>
                  </a:lnTo>
                  <a:lnTo>
                    <a:pt x="183" y="483"/>
                  </a:lnTo>
                  <a:lnTo>
                    <a:pt x="175" y="502"/>
                  </a:lnTo>
                  <a:lnTo>
                    <a:pt x="164" y="520"/>
                  </a:lnTo>
                  <a:lnTo>
                    <a:pt x="151" y="538"/>
                  </a:lnTo>
                  <a:lnTo>
                    <a:pt x="137" y="556"/>
                  </a:lnTo>
                  <a:lnTo>
                    <a:pt x="121" y="572"/>
                  </a:lnTo>
                  <a:lnTo>
                    <a:pt x="121" y="572"/>
                  </a:lnTo>
                  <a:lnTo>
                    <a:pt x="96" y="594"/>
                  </a:lnTo>
                  <a:lnTo>
                    <a:pt x="67" y="615"/>
                  </a:lnTo>
                  <a:lnTo>
                    <a:pt x="35" y="633"/>
                  </a:lnTo>
                  <a:lnTo>
                    <a:pt x="0" y="647"/>
                  </a:lnTo>
                  <a:lnTo>
                    <a:pt x="0" y="1818"/>
                  </a:lnTo>
                  <a:lnTo>
                    <a:pt x="0" y="1818"/>
                  </a:lnTo>
                  <a:lnTo>
                    <a:pt x="0" y="1832"/>
                  </a:lnTo>
                  <a:lnTo>
                    <a:pt x="1" y="1845"/>
                  </a:lnTo>
                  <a:lnTo>
                    <a:pt x="5" y="1856"/>
                  </a:lnTo>
                  <a:lnTo>
                    <a:pt x="9" y="1869"/>
                  </a:lnTo>
                  <a:lnTo>
                    <a:pt x="14" y="1880"/>
                  </a:lnTo>
                  <a:lnTo>
                    <a:pt x="22" y="1890"/>
                  </a:lnTo>
                  <a:lnTo>
                    <a:pt x="29" y="1900"/>
                  </a:lnTo>
                  <a:lnTo>
                    <a:pt x="37" y="1909"/>
                  </a:lnTo>
                  <a:lnTo>
                    <a:pt x="46" y="1917"/>
                  </a:lnTo>
                  <a:lnTo>
                    <a:pt x="56" y="1926"/>
                  </a:lnTo>
                  <a:lnTo>
                    <a:pt x="67" y="1932"/>
                  </a:lnTo>
                  <a:lnTo>
                    <a:pt x="79" y="1937"/>
                  </a:lnTo>
                  <a:lnTo>
                    <a:pt x="90" y="1942"/>
                  </a:lnTo>
                  <a:lnTo>
                    <a:pt x="103" y="1945"/>
                  </a:lnTo>
                  <a:lnTo>
                    <a:pt x="116" y="1946"/>
                  </a:lnTo>
                  <a:lnTo>
                    <a:pt x="129" y="1948"/>
                  </a:lnTo>
                  <a:lnTo>
                    <a:pt x="129" y="1948"/>
                  </a:lnTo>
                  <a:lnTo>
                    <a:pt x="141" y="1946"/>
                  </a:lnTo>
                  <a:lnTo>
                    <a:pt x="154" y="1945"/>
                  </a:lnTo>
                  <a:lnTo>
                    <a:pt x="167" y="1942"/>
                  </a:lnTo>
                  <a:lnTo>
                    <a:pt x="179" y="1937"/>
                  </a:lnTo>
                  <a:lnTo>
                    <a:pt x="190" y="1932"/>
                  </a:lnTo>
                  <a:lnTo>
                    <a:pt x="201" y="1926"/>
                  </a:lnTo>
                  <a:lnTo>
                    <a:pt x="211" y="1917"/>
                  </a:lnTo>
                  <a:lnTo>
                    <a:pt x="220" y="1909"/>
                  </a:lnTo>
                  <a:lnTo>
                    <a:pt x="229" y="1900"/>
                  </a:lnTo>
                  <a:lnTo>
                    <a:pt x="235" y="1890"/>
                  </a:lnTo>
                  <a:lnTo>
                    <a:pt x="241" y="1880"/>
                  </a:lnTo>
                  <a:lnTo>
                    <a:pt x="248" y="1869"/>
                  </a:lnTo>
                  <a:lnTo>
                    <a:pt x="251" y="1856"/>
                  </a:lnTo>
                  <a:lnTo>
                    <a:pt x="254" y="1845"/>
                  </a:lnTo>
                  <a:lnTo>
                    <a:pt x="258" y="1832"/>
                  </a:lnTo>
                  <a:lnTo>
                    <a:pt x="258" y="1818"/>
                  </a:lnTo>
                  <a:lnTo>
                    <a:pt x="258" y="875"/>
                  </a:lnTo>
                  <a:lnTo>
                    <a:pt x="306" y="875"/>
                  </a:lnTo>
                  <a:lnTo>
                    <a:pt x="306" y="1818"/>
                  </a:lnTo>
                  <a:lnTo>
                    <a:pt x="306" y="1818"/>
                  </a:lnTo>
                  <a:lnTo>
                    <a:pt x="307" y="1832"/>
                  </a:lnTo>
                  <a:lnTo>
                    <a:pt x="309" y="1845"/>
                  </a:lnTo>
                  <a:lnTo>
                    <a:pt x="312" y="1856"/>
                  </a:lnTo>
                  <a:lnTo>
                    <a:pt x="316" y="1869"/>
                  </a:lnTo>
                  <a:lnTo>
                    <a:pt x="322" y="1880"/>
                  </a:lnTo>
                  <a:lnTo>
                    <a:pt x="328" y="1890"/>
                  </a:lnTo>
                  <a:lnTo>
                    <a:pt x="335" y="1900"/>
                  </a:lnTo>
                  <a:lnTo>
                    <a:pt x="345" y="1909"/>
                  </a:lnTo>
                  <a:lnTo>
                    <a:pt x="353" y="1917"/>
                  </a:lnTo>
                  <a:lnTo>
                    <a:pt x="362" y="1926"/>
                  </a:lnTo>
                  <a:lnTo>
                    <a:pt x="374" y="1932"/>
                  </a:lnTo>
                  <a:lnTo>
                    <a:pt x="385" y="1937"/>
                  </a:lnTo>
                  <a:lnTo>
                    <a:pt x="396" y="1942"/>
                  </a:lnTo>
                  <a:lnTo>
                    <a:pt x="409" y="1945"/>
                  </a:lnTo>
                  <a:lnTo>
                    <a:pt x="422" y="1946"/>
                  </a:lnTo>
                  <a:lnTo>
                    <a:pt x="435" y="1948"/>
                  </a:lnTo>
                  <a:lnTo>
                    <a:pt x="435" y="1948"/>
                  </a:lnTo>
                  <a:lnTo>
                    <a:pt x="448" y="1946"/>
                  </a:lnTo>
                  <a:lnTo>
                    <a:pt x="461" y="1945"/>
                  </a:lnTo>
                  <a:lnTo>
                    <a:pt x="473" y="1942"/>
                  </a:lnTo>
                  <a:lnTo>
                    <a:pt x="485" y="1937"/>
                  </a:lnTo>
                  <a:lnTo>
                    <a:pt x="496" y="1932"/>
                  </a:lnTo>
                  <a:lnTo>
                    <a:pt x="507" y="1926"/>
                  </a:lnTo>
                  <a:lnTo>
                    <a:pt x="517" y="1917"/>
                  </a:lnTo>
                  <a:lnTo>
                    <a:pt x="527" y="1909"/>
                  </a:lnTo>
                  <a:lnTo>
                    <a:pt x="535" y="1900"/>
                  </a:lnTo>
                  <a:lnTo>
                    <a:pt x="543" y="1890"/>
                  </a:lnTo>
                  <a:lnTo>
                    <a:pt x="549" y="1880"/>
                  </a:lnTo>
                  <a:lnTo>
                    <a:pt x="554" y="1869"/>
                  </a:lnTo>
                  <a:lnTo>
                    <a:pt x="559" y="1856"/>
                  </a:lnTo>
                  <a:lnTo>
                    <a:pt x="562" y="1845"/>
                  </a:lnTo>
                  <a:lnTo>
                    <a:pt x="564" y="1832"/>
                  </a:lnTo>
                  <a:lnTo>
                    <a:pt x="564" y="1818"/>
                  </a:lnTo>
                  <a:lnTo>
                    <a:pt x="564" y="251"/>
                  </a:lnTo>
                  <a:lnTo>
                    <a:pt x="564" y="251"/>
                  </a:lnTo>
                  <a:lnTo>
                    <a:pt x="573" y="272"/>
                  </a:lnTo>
                  <a:lnTo>
                    <a:pt x="583" y="296"/>
                  </a:lnTo>
                  <a:lnTo>
                    <a:pt x="583" y="296"/>
                  </a:lnTo>
                  <a:lnTo>
                    <a:pt x="585" y="303"/>
                  </a:lnTo>
                  <a:lnTo>
                    <a:pt x="585" y="303"/>
                  </a:lnTo>
                  <a:lnTo>
                    <a:pt x="596" y="335"/>
                  </a:lnTo>
                  <a:lnTo>
                    <a:pt x="606" y="374"/>
                  </a:lnTo>
                  <a:lnTo>
                    <a:pt x="614" y="417"/>
                  </a:lnTo>
                  <a:lnTo>
                    <a:pt x="622" y="465"/>
                  </a:lnTo>
                  <a:lnTo>
                    <a:pt x="628" y="520"/>
                  </a:lnTo>
                  <a:lnTo>
                    <a:pt x="633" y="580"/>
                  </a:lnTo>
                  <a:lnTo>
                    <a:pt x="636" y="647"/>
                  </a:lnTo>
                  <a:lnTo>
                    <a:pt x="636" y="720"/>
                  </a:lnTo>
                  <a:lnTo>
                    <a:pt x="636" y="720"/>
                  </a:lnTo>
                  <a:lnTo>
                    <a:pt x="636" y="810"/>
                  </a:lnTo>
                  <a:lnTo>
                    <a:pt x="631" y="910"/>
                  </a:lnTo>
                  <a:lnTo>
                    <a:pt x="631" y="910"/>
                  </a:lnTo>
                  <a:lnTo>
                    <a:pt x="631" y="926"/>
                  </a:lnTo>
                  <a:lnTo>
                    <a:pt x="636" y="942"/>
                  </a:lnTo>
                  <a:lnTo>
                    <a:pt x="643" y="957"/>
                  </a:lnTo>
                  <a:lnTo>
                    <a:pt x="652" y="970"/>
                  </a:lnTo>
                  <a:lnTo>
                    <a:pt x="664" y="981"/>
                  </a:lnTo>
                  <a:lnTo>
                    <a:pt x="678" y="991"/>
                  </a:lnTo>
                  <a:lnTo>
                    <a:pt x="693" y="996"/>
                  </a:lnTo>
                  <a:lnTo>
                    <a:pt x="710" y="999"/>
                  </a:lnTo>
                  <a:lnTo>
                    <a:pt x="710" y="999"/>
                  </a:lnTo>
                  <a:lnTo>
                    <a:pt x="715" y="999"/>
                  </a:lnTo>
                  <a:lnTo>
                    <a:pt x="715" y="999"/>
                  </a:lnTo>
                  <a:lnTo>
                    <a:pt x="731" y="997"/>
                  </a:lnTo>
                  <a:lnTo>
                    <a:pt x="746" y="992"/>
                  </a:lnTo>
                  <a:lnTo>
                    <a:pt x="759" y="986"/>
                  </a:lnTo>
                  <a:lnTo>
                    <a:pt x="772" y="976"/>
                  </a:lnTo>
                  <a:lnTo>
                    <a:pt x="781" y="965"/>
                  </a:lnTo>
                  <a:lnTo>
                    <a:pt x="789" y="950"/>
                  </a:lnTo>
                  <a:lnTo>
                    <a:pt x="796" y="936"/>
                  </a:lnTo>
                  <a:lnTo>
                    <a:pt x="797" y="920"/>
                  </a:lnTo>
                  <a:lnTo>
                    <a:pt x="797" y="920"/>
                  </a:lnTo>
                  <a:lnTo>
                    <a:pt x="802" y="815"/>
                  </a:lnTo>
                  <a:lnTo>
                    <a:pt x="804" y="720"/>
                  </a:lnTo>
                  <a:lnTo>
                    <a:pt x="804" y="720"/>
                  </a:lnTo>
                  <a:lnTo>
                    <a:pt x="804" y="662"/>
                  </a:lnTo>
                  <a:lnTo>
                    <a:pt x="802" y="609"/>
                  </a:lnTo>
                  <a:lnTo>
                    <a:pt x="799" y="557"/>
                  </a:lnTo>
                  <a:lnTo>
                    <a:pt x="794" y="509"/>
                  </a:lnTo>
                  <a:lnTo>
                    <a:pt x="789" y="464"/>
                  </a:lnTo>
                  <a:lnTo>
                    <a:pt x="785" y="420"/>
                  </a:lnTo>
                  <a:lnTo>
                    <a:pt x="778" y="382"/>
                  </a:lnTo>
                  <a:lnTo>
                    <a:pt x="770" y="343"/>
                  </a:lnTo>
                  <a:lnTo>
                    <a:pt x="762" y="309"/>
                  </a:lnTo>
                  <a:lnTo>
                    <a:pt x="752" y="277"/>
                  </a:lnTo>
                  <a:lnTo>
                    <a:pt x="743" y="246"/>
                  </a:lnTo>
                  <a:lnTo>
                    <a:pt x="733" y="219"/>
                  </a:lnTo>
                  <a:lnTo>
                    <a:pt x="722" y="191"/>
                  </a:lnTo>
                  <a:lnTo>
                    <a:pt x="709" y="167"/>
                  </a:lnTo>
                  <a:lnTo>
                    <a:pt x="697" y="146"/>
                  </a:lnTo>
                  <a:lnTo>
                    <a:pt x="685" y="125"/>
                  </a:lnTo>
                  <a:lnTo>
                    <a:pt x="685" y="125"/>
                  </a:lnTo>
                  <a:lnTo>
                    <a:pt x="672" y="106"/>
                  </a:lnTo>
                  <a:lnTo>
                    <a:pt x="657" y="90"/>
                  </a:lnTo>
                  <a:lnTo>
                    <a:pt x="644" y="74"/>
                  </a:lnTo>
                  <a:lnTo>
                    <a:pt x="630" y="61"/>
                  </a:lnTo>
                  <a:lnTo>
                    <a:pt x="615" y="48"/>
                  </a:lnTo>
                  <a:lnTo>
                    <a:pt x="601" y="38"/>
                  </a:lnTo>
                  <a:lnTo>
                    <a:pt x="588" y="29"/>
                  </a:lnTo>
                  <a:lnTo>
                    <a:pt x="573" y="21"/>
                  </a:lnTo>
                  <a:lnTo>
                    <a:pt x="573" y="21"/>
                  </a:lnTo>
                  <a:lnTo>
                    <a:pt x="562" y="16"/>
                  </a:lnTo>
                  <a:lnTo>
                    <a:pt x="562" y="16"/>
                  </a:lnTo>
                  <a:lnTo>
                    <a:pt x="538" y="8"/>
                  </a:lnTo>
                  <a:lnTo>
                    <a:pt x="517" y="3"/>
                  </a:lnTo>
                  <a:lnTo>
                    <a:pt x="499" y="0"/>
                  </a:lnTo>
                  <a:lnTo>
                    <a:pt x="485" y="0"/>
                  </a:lnTo>
                  <a:lnTo>
                    <a:pt x="485" y="0"/>
                  </a:lnTo>
                  <a:lnTo>
                    <a:pt x="470" y="0"/>
                  </a:lnTo>
                  <a:lnTo>
                    <a:pt x="470" y="0"/>
                  </a:lnTo>
                  <a:close/>
                </a:path>
              </a:pathLst>
            </a:custGeom>
            <a:solidFill>
              <a:srgbClr val="05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23" name="Freeform 10"/>
            <p:cNvSpPr>
              <a:spLocks/>
            </p:cNvSpPr>
            <p:nvPr/>
          </p:nvSpPr>
          <p:spPr bwMode="auto">
            <a:xfrm>
              <a:off x="1803400" y="420688"/>
              <a:ext cx="357188" cy="411163"/>
            </a:xfrm>
            <a:custGeom>
              <a:avLst/>
              <a:gdLst>
                <a:gd name="T0" fmla="*/ 267 w 449"/>
                <a:gd name="T1" fmla="*/ 487 h 518"/>
                <a:gd name="T2" fmla="*/ 335 w 449"/>
                <a:gd name="T3" fmla="*/ 453 h 518"/>
                <a:gd name="T4" fmla="*/ 412 w 449"/>
                <a:gd name="T5" fmla="*/ 403 h 518"/>
                <a:gd name="T6" fmla="*/ 425 w 449"/>
                <a:gd name="T7" fmla="*/ 393 h 518"/>
                <a:gd name="T8" fmla="*/ 443 w 449"/>
                <a:gd name="T9" fmla="*/ 366 h 518"/>
                <a:gd name="T10" fmla="*/ 449 w 449"/>
                <a:gd name="T11" fmla="*/ 334 h 518"/>
                <a:gd name="T12" fmla="*/ 443 w 449"/>
                <a:gd name="T13" fmla="*/ 303 h 518"/>
                <a:gd name="T14" fmla="*/ 435 w 449"/>
                <a:gd name="T15" fmla="*/ 287 h 518"/>
                <a:gd name="T16" fmla="*/ 411 w 449"/>
                <a:gd name="T17" fmla="*/ 265 h 518"/>
                <a:gd name="T18" fmla="*/ 382 w 449"/>
                <a:gd name="T19" fmla="*/ 253 h 518"/>
                <a:gd name="T20" fmla="*/ 349 w 449"/>
                <a:gd name="T21" fmla="*/ 253 h 518"/>
                <a:gd name="T22" fmla="*/ 319 w 449"/>
                <a:gd name="T23" fmla="*/ 266 h 518"/>
                <a:gd name="T24" fmla="*/ 283 w 449"/>
                <a:gd name="T25" fmla="*/ 289 h 518"/>
                <a:gd name="T26" fmla="*/ 224 w 449"/>
                <a:gd name="T27" fmla="*/ 323 h 518"/>
                <a:gd name="T28" fmla="*/ 200 w 449"/>
                <a:gd name="T29" fmla="*/ 334 h 518"/>
                <a:gd name="T30" fmla="*/ 169 w 449"/>
                <a:gd name="T31" fmla="*/ 345 h 518"/>
                <a:gd name="T32" fmla="*/ 172 w 449"/>
                <a:gd name="T33" fmla="*/ 331 h 518"/>
                <a:gd name="T34" fmla="*/ 179 w 449"/>
                <a:gd name="T35" fmla="*/ 314 h 518"/>
                <a:gd name="T36" fmla="*/ 193 w 449"/>
                <a:gd name="T37" fmla="*/ 281 h 518"/>
                <a:gd name="T38" fmla="*/ 212 w 449"/>
                <a:gd name="T39" fmla="*/ 247 h 518"/>
                <a:gd name="T40" fmla="*/ 212 w 449"/>
                <a:gd name="T41" fmla="*/ 247 h 518"/>
                <a:gd name="T42" fmla="*/ 230 w 449"/>
                <a:gd name="T43" fmla="*/ 223 h 518"/>
                <a:gd name="T44" fmla="*/ 248 w 449"/>
                <a:gd name="T45" fmla="*/ 202 h 518"/>
                <a:gd name="T46" fmla="*/ 243 w 449"/>
                <a:gd name="T47" fmla="*/ 231 h 518"/>
                <a:gd name="T48" fmla="*/ 230 w 449"/>
                <a:gd name="T49" fmla="*/ 258 h 518"/>
                <a:gd name="T50" fmla="*/ 216 w 449"/>
                <a:gd name="T51" fmla="*/ 282 h 518"/>
                <a:gd name="T52" fmla="*/ 216 w 449"/>
                <a:gd name="T53" fmla="*/ 303 h 518"/>
                <a:gd name="T54" fmla="*/ 279 w 449"/>
                <a:gd name="T55" fmla="*/ 266 h 518"/>
                <a:gd name="T56" fmla="*/ 308 w 449"/>
                <a:gd name="T57" fmla="*/ 248 h 518"/>
                <a:gd name="T58" fmla="*/ 328 w 449"/>
                <a:gd name="T59" fmla="*/ 237 h 518"/>
                <a:gd name="T60" fmla="*/ 353 w 449"/>
                <a:gd name="T61" fmla="*/ 231 h 518"/>
                <a:gd name="T62" fmla="*/ 346 w 449"/>
                <a:gd name="T63" fmla="*/ 192 h 518"/>
                <a:gd name="T64" fmla="*/ 327 w 449"/>
                <a:gd name="T65" fmla="*/ 118 h 518"/>
                <a:gd name="T66" fmla="*/ 295 w 449"/>
                <a:gd name="T67" fmla="*/ 32 h 518"/>
                <a:gd name="T68" fmla="*/ 280 w 449"/>
                <a:gd name="T69" fmla="*/ 2 h 518"/>
                <a:gd name="T70" fmla="*/ 280 w 449"/>
                <a:gd name="T71" fmla="*/ 0 h 518"/>
                <a:gd name="T72" fmla="*/ 246 w 449"/>
                <a:gd name="T73" fmla="*/ 7 h 518"/>
                <a:gd name="T74" fmla="*/ 217 w 449"/>
                <a:gd name="T75" fmla="*/ 18 h 518"/>
                <a:gd name="T76" fmla="*/ 190 w 449"/>
                <a:gd name="T77" fmla="*/ 34 h 518"/>
                <a:gd name="T78" fmla="*/ 164 w 449"/>
                <a:gd name="T79" fmla="*/ 52 h 518"/>
                <a:gd name="T80" fmla="*/ 116 w 449"/>
                <a:gd name="T81" fmla="*/ 100 h 518"/>
                <a:gd name="T82" fmla="*/ 74 w 449"/>
                <a:gd name="T83" fmla="*/ 155 h 518"/>
                <a:gd name="T84" fmla="*/ 72 w 449"/>
                <a:gd name="T85" fmla="*/ 155 h 518"/>
                <a:gd name="T86" fmla="*/ 58 w 449"/>
                <a:gd name="T87" fmla="*/ 179 h 518"/>
                <a:gd name="T88" fmla="*/ 32 w 449"/>
                <a:gd name="T89" fmla="*/ 231 h 518"/>
                <a:gd name="T90" fmla="*/ 21 w 449"/>
                <a:gd name="T91" fmla="*/ 256 h 518"/>
                <a:gd name="T92" fmla="*/ 6 w 449"/>
                <a:gd name="T93" fmla="*/ 310 h 518"/>
                <a:gd name="T94" fmla="*/ 0 w 449"/>
                <a:gd name="T95" fmla="*/ 364 h 518"/>
                <a:gd name="T96" fmla="*/ 1 w 449"/>
                <a:gd name="T97" fmla="*/ 390 h 518"/>
                <a:gd name="T98" fmla="*/ 6 w 449"/>
                <a:gd name="T99" fmla="*/ 416 h 518"/>
                <a:gd name="T100" fmla="*/ 17 w 449"/>
                <a:gd name="T101" fmla="*/ 442 h 518"/>
                <a:gd name="T102" fmla="*/ 34 w 449"/>
                <a:gd name="T103" fmla="*/ 468 h 518"/>
                <a:gd name="T104" fmla="*/ 45 w 449"/>
                <a:gd name="T105" fmla="*/ 479 h 518"/>
                <a:gd name="T106" fmla="*/ 71 w 449"/>
                <a:gd name="T107" fmla="*/ 498 h 518"/>
                <a:gd name="T108" fmla="*/ 85 w 449"/>
                <a:gd name="T109" fmla="*/ 506 h 518"/>
                <a:gd name="T110" fmla="*/ 116 w 449"/>
                <a:gd name="T111" fmla="*/ 514 h 518"/>
                <a:gd name="T112" fmla="*/ 146 w 449"/>
                <a:gd name="T113" fmla="*/ 518 h 518"/>
                <a:gd name="T114" fmla="*/ 161 w 449"/>
                <a:gd name="T115" fmla="*/ 516 h 518"/>
                <a:gd name="T116" fmla="*/ 204 w 449"/>
                <a:gd name="T117" fmla="*/ 510 h 518"/>
                <a:gd name="T118" fmla="*/ 267 w 449"/>
                <a:gd name="T119" fmla="*/ 487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9" h="518">
                  <a:moveTo>
                    <a:pt x="267" y="487"/>
                  </a:moveTo>
                  <a:lnTo>
                    <a:pt x="267" y="487"/>
                  </a:lnTo>
                  <a:lnTo>
                    <a:pt x="299" y="471"/>
                  </a:lnTo>
                  <a:lnTo>
                    <a:pt x="335" y="453"/>
                  </a:lnTo>
                  <a:lnTo>
                    <a:pt x="372" y="431"/>
                  </a:lnTo>
                  <a:lnTo>
                    <a:pt x="412" y="403"/>
                  </a:lnTo>
                  <a:lnTo>
                    <a:pt x="412" y="403"/>
                  </a:lnTo>
                  <a:lnTo>
                    <a:pt x="425" y="393"/>
                  </a:lnTo>
                  <a:lnTo>
                    <a:pt x="435" y="381"/>
                  </a:lnTo>
                  <a:lnTo>
                    <a:pt x="443" y="366"/>
                  </a:lnTo>
                  <a:lnTo>
                    <a:pt x="448" y="350"/>
                  </a:lnTo>
                  <a:lnTo>
                    <a:pt x="449" y="334"/>
                  </a:lnTo>
                  <a:lnTo>
                    <a:pt x="448" y="318"/>
                  </a:lnTo>
                  <a:lnTo>
                    <a:pt x="443" y="303"/>
                  </a:lnTo>
                  <a:lnTo>
                    <a:pt x="435" y="287"/>
                  </a:lnTo>
                  <a:lnTo>
                    <a:pt x="435" y="287"/>
                  </a:lnTo>
                  <a:lnTo>
                    <a:pt x="424" y="274"/>
                  </a:lnTo>
                  <a:lnTo>
                    <a:pt x="411" y="265"/>
                  </a:lnTo>
                  <a:lnTo>
                    <a:pt x="396" y="256"/>
                  </a:lnTo>
                  <a:lnTo>
                    <a:pt x="382" y="253"/>
                  </a:lnTo>
                  <a:lnTo>
                    <a:pt x="366" y="252"/>
                  </a:lnTo>
                  <a:lnTo>
                    <a:pt x="349" y="253"/>
                  </a:lnTo>
                  <a:lnTo>
                    <a:pt x="333" y="258"/>
                  </a:lnTo>
                  <a:lnTo>
                    <a:pt x="319" y="266"/>
                  </a:lnTo>
                  <a:lnTo>
                    <a:pt x="319" y="266"/>
                  </a:lnTo>
                  <a:lnTo>
                    <a:pt x="283" y="289"/>
                  </a:lnTo>
                  <a:lnTo>
                    <a:pt x="251" y="308"/>
                  </a:lnTo>
                  <a:lnTo>
                    <a:pt x="224" y="323"/>
                  </a:lnTo>
                  <a:lnTo>
                    <a:pt x="200" y="334"/>
                  </a:lnTo>
                  <a:lnTo>
                    <a:pt x="200" y="334"/>
                  </a:lnTo>
                  <a:lnTo>
                    <a:pt x="183" y="340"/>
                  </a:lnTo>
                  <a:lnTo>
                    <a:pt x="169" y="345"/>
                  </a:lnTo>
                  <a:lnTo>
                    <a:pt x="169" y="345"/>
                  </a:lnTo>
                  <a:lnTo>
                    <a:pt x="172" y="331"/>
                  </a:lnTo>
                  <a:lnTo>
                    <a:pt x="179" y="314"/>
                  </a:lnTo>
                  <a:lnTo>
                    <a:pt x="179" y="314"/>
                  </a:lnTo>
                  <a:lnTo>
                    <a:pt x="185" y="298"/>
                  </a:lnTo>
                  <a:lnTo>
                    <a:pt x="193" y="281"/>
                  </a:lnTo>
                  <a:lnTo>
                    <a:pt x="203" y="263"/>
                  </a:lnTo>
                  <a:lnTo>
                    <a:pt x="212" y="247"/>
                  </a:lnTo>
                  <a:lnTo>
                    <a:pt x="212" y="247"/>
                  </a:lnTo>
                  <a:lnTo>
                    <a:pt x="212" y="247"/>
                  </a:lnTo>
                  <a:lnTo>
                    <a:pt x="212" y="247"/>
                  </a:lnTo>
                  <a:lnTo>
                    <a:pt x="230" y="223"/>
                  </a:lnTo>
                  <a:lnTo>
                    <a:pt x="248" y="202"/>
                  </a:lnTo>
                  <a:lnTo>
                    <a:pt x="248" y="202"/>
                  </a:lnTo>
                  <a:lnTo>
                    <a:pt x="246" y="216"/>
                  </a:lnTo>
                  <a:lnTo>
                    <a:pt x="243" y="231"/>
                  </a:lnTo>
                  <a:lnTo>
                    <a:pt x="238" y="245"/>
                  </a:lnTo>
                  <a:lnTo>
                    <a:pt x="230" y="258"/>
                  </a:lnTo>
                  <a:lnTo>
                    <a:pt x="230" y="258"/>
                  </a:lnTo>
                  <a:lnTo>
                    <a:pt x="216" y="282"/>
                  </a:lnTo>
                  <a:lnTo>
                    <a:pt x="216" y="303"/>
                  </a:lnTo>
                  <a:lnTo>
                    <a:pt x="216" y="303"/>
                  </a:lnTo>
                  <a:lnTo>
                    <a:pt x="254" y="282"/>
                  </a:lnTo>
                  <a:lnTo>
                    <a:pt x="279" y="266"/>
                  </a:lnTo>
                  <a:lnTo>
                    <a:pt x="308" y="248"/>
                  </a:lnTo>
                  <a:lnTo>
                    <a:pt x="308" y="248"/>
                  </a:lnTo>
                  <a:lnTo>
                    <a:pt x="317" y="242"/>
                  </a:lnTo>
                  <a:lnTo>
                    <a:pt x="328" y="237"/>
                  </a:lnTo>
                  <a:lnTo>
                    <a:pt x="341" y="234"/>
                  </a:lnTo>
                  <a:lnTo>
                    <a:pt x="353" y="231"/>
                  </a:lnTo>
                  <a:lnTo>
                    <a:pt x="353" y="231"/>
                  </a:lnTo>
                  <a:lnTo>
                    <a:pt x="346" y="192"/>
                  </a:lnTo>
                  <a:lnTo>
                    <a:pt x="337" y="153"/>
                  </a:lnTo>
                  <a:lnTo>
                    <a:pt x="327" y="118"/>
                  </a:lnTo>
                  <a:lnTo>
                    <a:pt x="316" y="86"/>
                  </a:lnTo>
                  <a:lnTo>
                    <a:pt x="295" y="32"/>
                  </a:lnTo>
                  <a:lnTo>
                    <a:pt x="280" y="2"/>
                  </a:lnTo>
                  <a:lnTo>
                    <a:pt x="280" y="2"/>
                  </a:lnTo>
                  <a:lnTo>
                    <a:pt x="280" y="0"/>
                  </a:lnTo>
                  <a:lnTo>
                    <a:pt x="280" y="0"/>
                  </a:lnTo>
                  <a:lnTo>
                    <a:pt x="262" y="2"/>
                  </a:lnTo>
                  <a:lnTo>
                    <a:pt x="246" y="7"/>
                  </a:lnTo>
                  <a:lnTo>
                    <a:pt x="232" y="12"/>
                  </a:lnTo>
                  <a:lnTo>
                    <a:pt x="217" y="18"/>
                  </a:lnTo>
                  <a:lnTo>
                    <a:pt x="203" y="26"/>
                  </a:lnTo>
                  <a:lnTo>
                    <a:pt x="190" y="34"/>
                  </a:lnTo>
                  <a:lnTo>
                    <a:pt x="164" y="52"/>
                  </a:lnTo>
                  <a:lnTo>
                    <a:pt x="164" y="52"/>
                  </a:lnTo>
                  <a:lnTo>
                    <a:pt x="138" y="74"/>
                  </a:lnTo>
                  <a:lnTo>
                    <a:pt x="116" y="100"/>
                  </a:lnTo>
                  <a:lnTo>
                    <a:pt x="93" y="126"/>
                  </a:lnTo>
                  <a:lnTo>
                    <a:pt x="74" y="155"/>
                  </a:lnTo>
                  <a:lnTo>
                    <a:pt x="74" y="155"/>
                  </a:lnTo>
                  <a:lnTo>
                    <a:pt x="72" y="155"/>
                  </a:lnTo>
                  <a:lnTo>
                    <a:pt x="72" y="155"/>
                  </a:lnTo>
                  <a:lnTo>
                    <a:pt x="58" y="179"/>
                  </a:lnTo>
                  <a:lnTo>
                    <a:pt x="45" y="205"/>
                  </a:lnTo>
                  <a:lnTo>
                    <a:pt x="32" y="231"/>
                  </a:lnTo>
                  <a:lnTo>
                    <a:pt x="21" y="256"/>
                  </a:lnTo>
                  <a:lnTo>
                    <a:pt x="21" y="256"/>
                  </a:lnTo>
                  <a:lnTo>
                    <a:pt x="13" y="282"/>
                  </a:lnTo>
                  <a:lnTo>
                    <a:pt x="6" y="310"/>
                  </a:lnTo>
                  <a:lnTo>
                    <a:pt x="1" y="337"/>
                  </a:lnTo>
                  <a:lnTo>
                    <a:pt x="0" y="364"/>
                  </a:lnTo>
                  <a:lnTo>
                    <a:pt x="0" y="364"/>
                  </a:lnTo>
                  <a:lnTo>
                    <a:pt x="1" y="390"/>
                  </a:lnTo>
                  <a:lnTo>
                    <a:pt x="3" y="403"/>
                  </a:lnTo>
                  <a:lnTo>
                    <a:pt x="6" y="416"/>
                  </a:lnTo>
                  <a:lnTo>
                    <a:pt x="11" y="429"/>
                  </a:lnTo>
                  <a:lnTo>
                    <a:pt x="17" y="442"/>
                  </a:lnTo>
                  <a:lnTo>
                    <a:pt x="24" y="455"/>
                  </a:lnTo>
                  <a:lnTo>
                    <a:pt x="34" y="468"/>
                  </a:lnTo>
                  <a:lnTo>
                    <a:pt x="34" y="468"/>
                  </a:lnTo>
                  <a:lnTo>
                    <a:pt x="45" y="479"/>
                  </a:lnTo>
                  <a:lnTo>
                    <a:pt x="58" y="490"/>
                  </a:lnTo>
                  <a:lnTo>
                    <a:pt x="71" y="498"/>
                  </a:lnTo>
                  <a:lnTo>
                    <a:pt x="85" y="506"/>
                  </a:lnTo>
                  <a:lnTo>
                    <a:pt x="85" y="506"/>
                  </a:lnTo>
                  <a:lnTo>
                    <a:pt x="101" y="511"/>
                  </a:lnTo>
                  <a:lnTo>
                    <a:pt x="116" y="514"/>
                  </a:lnTo>
                  <a:lnTo>
                    <a:pt x="130" y="516"/>
                  </a:lnTo>
                  <a:lnTo>
                    <a:pt x="146" y="518"/>
                  </a:lnTo>
                  <a:lnTo>
                    <a:pt x="146" y="518"/>
                  </a:lnTo>
                  <a:lnTo>
                    <a:pt x="161" y="516"/>
                  </a:lnTo>
                  <a:lnTo>
                    <a:pt x="175" y="514"/>
                  </a:lnTo>
                  <a:lnTo>
                    <a:pt x="204" y="510"/>
                  </a:lnTo>
                  <a:lnTo>
                    <a:pt x="235" y="500"/>
                  </a:lnTo>
                  <a:lnTo>
                    <a:pt x="267" y="487"/>
                  </a:lnTo>
                  <a:lnTo>
                    <a:pt x="267" y="487"/>
                  </a:lnTo>
                  <a:close/>
                </a:path>
              </a:pathLst>
            </a:custGeom>
            <a:solidFill>
              <a:srgbClr val="05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grpSp>
      <p:grpSp>
        <p:nvGrpSpPr>
          <p:cNvPr id="24" name="组合 114"/>
          <p:cNvGrpSpPr/>
          <p:nvPr userDrawn="1"/>
        </p:nvGrpSpPr>
        <p:grpSpPr>
          <a:xfrm>
            <a:off x="691954" y="4157847"/>
            <a:ext cx="416355" cy="877321"/>
            <a:chOff x="2863850" y="0"/>
            <a:chExt cx="933450" cy="1966913"/>
          </a:xfrm>
        </p:grpSpPr>
        <p:sp>
          <p:nvSpPr>
            <p:cNvPr id="25" name="Freeform 11"/>
            <p:cNvSpPr>
              <a:spLocks/>
            </p:cNvSpPr>
            <p:nvPr/>
          </p:nvSpPr>
          <p:spPr bwMode="auto">
            <a:xfrm>
              <a:off x="2874963" y="747713"/>
              <a:ext cx="209550" cy="158750"/>
            </a:xfrm>
            <a:custGeom>
              <a:avLst/>
              <a:gdLst>
                <a:gd name="T0" fmla="*/ 265 w 265"/>
                <a:gd name="T1" fmla="*/ 164 h 200"/>
                <a:gd name="T2" fmla="*/ 265 w 265"/>
                <a:gd name="T3" fmla="*/ 119 h 200"/>
                <a:gd name="T4" fmla="*/ 265 w 265"/>
                <a:gd name="T5" fmla="*/ 119 h 200"/>
                <a:gd name="T6" fmla="*/ 240 w 265"/>
                <a:gd name="T7" fmla="*/ 124 h 200"/>
                <a:gd name="T8" fmla="*/ 216 w 265"/>
                <a:gd name="T9" fmla="*/ 126 h 200"/>
                <a:gd name="T10" fmla="*/ 216 w 265"/>
                <a:gd name="T11" fmla="*/ 126 h 200"/>
                <a:gd name="T12" fmla="*/ 216 w 265"/>
                <a:gd name="T13" fmla="*/ 126 h 200"/>
                <a:gd name="T14" fmla="*/ 216 w 265"/>
                <a:gd name="T15" fmla="*/ 126 h 200"/>
                <a:gd name="T16" fmla="*/ 198 w 265"/>
                <a:gd name="T17" fmla="*/ 124 h 200"/>
                <a:gd name="T18" fmla="*/ 181 w 265"/>
                <a:gd name="T19" fmla="*/ 122 h 200"/>
                <a:gd name="T20" fmla="*/ 165 w 265"/>
                <a:gd name="T21" fmla="*/ 117 h 200"/>
                <a:gd name="T22" fmla="*/ 148 w 265"/>
                <a:gd name="T23" fmla="*/ 113 h 200"/>
                <a:gd name="T24" fmla="*/ 148 w 265"/>
                <a:gd name="T25" fmla="*/ 113 h 200"/>
                <a:gd name="T26" fmla="*/ 131 w 265"/>
                <a:gd name="T27" fmla="*/ 105 h 200"/>
                <a:gd name="T28" fmla="*/ 115 w 265"/>
                <a:gd name="T29" fmla="*/ 93 h 200"/>
                <a:gd name="T30" fmla="*/ 100 w 265"/>
                <a:gd name="T31" fmla="*/ 82 h 200"/>
                <a:gd name="T32" fmla="*/ 87 w 265"/>
                <a:gd name="T33" fmla="*/ 67 h 200"/>
                <a:gd name="T34" fmla="*/ 87 w 265"/>
                <a:gd name="T35" fmla="*/ 67 h 200"/>
                <a:gd name="T36" fmla="*/ 76 w 265"/>
                <a:gd name="T37" fmla="*/ 53 h 200"/>
                <a:gd name="T38" fmla="*/ 68 w 265"/>
                <a:gd name="T39" fmla="*/ 37 h 200"/>
                <a:gd name="T40" fmla="*/ 60 w 265"/>
                <a:gd name="T41" fmla="*/ 19 h 200"/>
                <a:gd name="T42" fmla="*/ 55 w 265"/>
                <a:gd name="T43" fmla="*/ 0 h 200"/>
                <a:gd name="T44" fmla="*/ 0 w 265"/>
                <a:gd name="T45" fmla="*/ 198 h 200"/>
                <a:gd name="T46" fmla="*/ 0 w 265"/>
                <a:gd name="T47" fmla="*/ 198 h 200"/>
                <a:gd name="T48" fmla="*/ 42 w 265"/>
                <a:gd name="T49" fmla="*/ 200 h 200"/>
                <a:gd name="T50" fmla="*/ 42 w 265"/>
                <a:gd name="T51" fmla="*/ 200 h 200"/>
                <a:gd name="T52" fmla="*/ 76 w 265"/>
                <a:gd name="T53" fmla="*/ 198 h 200"/>
                <a:gd name="T54" fmla="*/ 110 w 265"/>
                <a:gd name="T55" fmla="*/ 196 h 200"/>
                <a:gd name="T56" fmla="*/ 140 w 265"/>
                <a:gd name="T57" fmla="*/ 193 h 200"/>
                <a:gd name="T58" fmla="*/ 169 w 265"/>
                <a:gd name="T59" fmla="*/ 190 h 200"/>
                <a:gd name="T60" fmla="*/ 195 w 265"/>
                <a:gd name="T61" fmla="*/ 185 h 200"/>
                <a:gd name="T62" fmla="*/ 221 w 265"/>
                <a:gd name="T63" fmla="*/ 179 h 200"/>
                <a:gd name="T64" fmla="*/ 244 w 265"/>
                <a:gd name="T65" fmla="*/ 171 h 200"/>
                <a:gd name="T66" fmla="*/ 265 w 265"/>
                <a:gd name="T67" fmla="*/ 164 h 200"/>
                <a:gd name="T68" fmla="*/ 265 w 265"/>
                <a:gd name="T69" fmla="*/ 16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5" h="200">
                  <a:moveTo>
                    <a:pt x="265" y="164"/>
                  </a:moveTo>
                  <a:lnTo>
                    <a:pt x="265" y="119"/>
                  </a:lnTo>
                  <a:lnTo>
                    <a:pt x="265" y="119"/>
                  </a:lnTo>
                  <a:lnTo>
                    <a:pt x="240" y="124"/>
                  </a:lnTo>
                  <a:lnTo>
                    <a:pt x="216" y="126"/>
                  </a:lnTo>
                  <a:lnTo>
                    <a:pt x="216" y="126"/>
                  </a:lnTo>
                  <a:lnTo>
                    <a:pt x="216" y="126"/>
                  </a:lnTo>
                  <a:lnTo>
                    <a:pt x="216" y="126"/>
                  </a:lnTo>
                  <a:lnTo>
                    <a:pt x="198" y="124"/>
                  </a:lnTo>
                  <a:lnTo>
                    <a:pt x="181" y="122"/>
                  </a:lnTo>
                  <a:lnTo>
                    <a:pt x="165" y="117"/>
                  </a:lnTo>
                  <a:lnTo>
                    <a:pt x="148" y="113"/>
                  </a:lnTo>
                  <a:lnTo>
                    <a:pt x="148" y="113"/>
                  </a:lnTo>
                  <a:lnTo>
                    <a:pt x="131" y="105"/>
                  </a:lnTo>
                  <a:lnTo>
                    <a:pt x="115" y="93"/>
                  </a:lnTo>
                  <a:lnTo>
                    <a:pt x="100" y="82"/>
                  </a:lnTo>
                  <a:lnTo>
                    <a:pt x="87" y="67"/>
                  </a:lnTo>
                  <a:lnTo>
                    <a:pt x="87" y="67"/>
                  </a:lnTo>
                  <a:lnTo>
                    <a:pt x="76" y="53"/>
                  </a:lnTo>
                  <a:lnTo>
                    <a:pt x="68" y="37"/>
                  </a:lnTo>
                  <a:lnTo>
                    <a:pt x="60" y="19"/>
                  </a:lnTo>
                  <a:lnTo>
                    <a:pt x="55" y="0"/>
                  </a:lnTo>
                  <a:lnTo>
                    <a:pt x="0" y="198"/>
                  </a:lnTo>
                  <a:lnTo>
                    <a:pt x="0" y="198"/>
                  </a:lnTo>
                  <a:lnTo>
                    <a:pt x="42" y="200"/>
                  </a:lnTo>
                  <a:lnTo>
                    <a:pt x="42" y="200"/>
                  </a:lnTo>
                  <a:lnTo>
                    <a:pt x="76" y="198"/>
                  </a:lnTo>
                  <a:lnTo>
                    <a:pt x="110" y="196"/>
                  </a:lnTo>
                  <a:lnTo>
                    <a:pt x="140" y="193"/>
                  </a:lnTo>
                  <a:lnTo>
                    <a:pt x="169" y="190"/>
                  </a:lnTo>
                  <a:lnTo>
                    <a:pt x="195" y="185"/>
                  </a:lnTo>
                  <a:lnTo>
                    <a:pt x="221" y="179"/>
                  </a:lnTo>
                  <a:lnTo>
                    <a:pt x="244" y="171"/>
                  </a:lnTo>
                  <a:lnTo>
                    <a:pt x="265" y="164"/>
                  </a:lnTo>
                  <a:lnTo>
                    <a:pt x="265" y="164"/>
                  </a:lnTo>
                  <a:close/>
                </a:path>
              </a:pathLst>
            </a:custGeom>
            <a:solidFill>
              <a:srgbClr val="05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26" name="Freeform 12"/>
            <p:cNvSpPr>
              <a:spLocks/>
            </p:cNvSpPr>
            <p:nvPr/>
          </p:nvSpPr>
          <p:spPr bwMode="auto">
            <a:xfrm>
              <a:off x="2863850" y="939800"/>
              <a:ext cx="220663" cy="227013"/>
            </a:xfrm>
            <a:custGeom>
              <a:avLst/>
              <a:gdLst>
                <a:gd name="T0" fmla="*/ 56 w 279"/>
                <a:gd name="T1" fmla="*/ 30 h 285"/>
                <a:gd name="T2" fmla="*/ 56 w 279"/>
                <a:gd name="T3" fmla="*/ 30 h 285"/>
                <a:gd name="T4" fmla="*/ 56 w 279"/>
                <a:gd name="T5" fmla="*/ 30 h 285"/>
                <a:gd name="T6" fmla="*/ 56 w 279"/>
                <a:gd name="T7" fmla="*/ 30 h 285"/>
                <a:gd name="T8" fmla="*/ 0 w 279"/>
                <a:gd name="T9" fmla="*/ 29 h 285"/>
                <a:gd name="T10" fmla="*/ 0 w 279"/>
                <a:gd name="T11" fmla="*/ 29 h 285"/>
                <a:gd name="T12" fmla="*/ 0 w 279"/>
                <a:gd name="T13" fmla="*/ 48 h 285"/>
                <a:gd name="T14" fmla="*/ 1 w 279"/>
                <a:gd name="T15" fmla="*/ 69 h 285"/>
                <a:gd name="T16" fmla="*/ 5 w 279"/>
                <a:gd name="T17" fmla="*/ 87 h 285"/>
                <a:gd name="T18" fmla="*/ 9 w 279"/>
                <a:gd name="T19" fmla="*/ 106 h 285"/>
                <a:gd name="T20" fmla="*/ 16 w 279"/>
                <a:gd name="T21" fmla="*/ 124 h 285"/>
                <a:gd name="T22" fmla="*/ 24 w 279"/>
                <a:gd name="T23" fmla="*/ 141 h 285"/>
                <a:gd name="T24" fmla="*/ 34 w 279"/>
                <a:gd name="T25" fmla="*/ 157 h 285"/>
                <a:gd name="T26" fmla="*/ 43 w 279"/>
                <a:gd name="T27" fmla="*/ 174 h 285"/>
                <a:gd name="T28" fmla="*/ 55 w 279"/>
                <a:gd name="T29" fmla="*/ 190 h 285"/>
                <a:gd name="T30" fmla="*/ 69 w 279"/>
                <a:gd name="T31" fmla="*/ 203 h 285"/>
                <a:gd name="T32" fmla="*/ 82 w 279"/>
                <a:gd name="T33" fmla="*/ 217 h 285"/>
                <a:gd name="T34" fmla="*/ 98 w 279"/>
                <a:gd name="T35" fmla="*/ 228 h 285"/>
                <a:gd name="T36" fmla="*/ 114 w 279"/>
                <a:gd name="T37" fmla="*/ 238 h 285"/>
                <a:gd name="T38" fmla="*/ 132 w 279"/>
                <a:gd name="T39" fmla="*/ 248 h 285"/>
                <a:gd name="T40" fmla="*/ 151 w 279"/>
                <a:gd name="T41" fmla="*/ 256 h 285"/>
                <a:gd name="T42" fmla="*/ 171 w 279"/>
                <a:gd name="T43" fmla="*/ 262 h 285"/>
                <a:gd name="T44" fmla="*/ 220 w 279"/>
                <a:gd name="T45" fmla="*/ 275 h 285"/>
                <a:gd name="T46" fmla="*/ 220 w 279"/>
                <a:gd name="T47" fmla="*/ 275 h 285"/>
                <a:gd name="T48" fmla="*/ 235 w 279"/>
                <a:gd name="T49" fmla="*/ 280 h 285"/>
                <a:gd name="T50" fmla="*/ 250 w 279"/>
                <a:gd name="T51" fmla="*/ 282 h 285"/>
                <a:gd name="T52" fmla="*/ 279 w 279"/>
                <a:gd name="T53" fmla="*/ 285 h 285"/>
                <a:gd name="T54" fmla="*/ 279 w 279"/>
                <a:gd name="T55" fmla="*/ 0 h 285"/>
                <a:gd name="T56" fmla="*/ 279 w 279"/>
                <a:gd name="T57" fmla="*/ 0 h 285"/>
                <a:gd name="T58" fmla="*/ 256 w 279"/>
                <a:gd name="T59" fmla="*/ 6 h 285"/>
                <a:gd name="T60" fmla="*/ 230 w 279"/>
                <a:gd name="T61" fmla="*/ 12 h 285"/>
                <a:gd name="T62" fmla="*/ 204 w 279"/>
                <a:gd name="T63" fmla="*/ 17 h 285"/>
                <a:gd name="T64" fmla="*/ 179 w 279"/>
                <a:gd name="T65" fmla="*/ 22 h 285"/>
                <a:gd name="T66" fmla="*/ 150 w 279"/>
                <a:gd name="T67" fmla="*/ 25 h 285"/>
                <a:gd name="T68" fmla="*/ 121 w 279"/>
                <a:gd name="T69" fmla="*/ 29 h 285"/>
                <a:gd name="T70" fmla="*/ 88 w 279"/>
                <a:gd name="T71" fmla="*/ 30 h 285"/>
                <a:gd name="T72" fmla="*/ 56 w 279"/>
                <a:gd name="T73" fmla="*/ 30 h 285"/>
                <a:gd name="T74" fmla="*/ 56 w 279"/>
                <a:gd name="T75" fmla="*/ 3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9" h="285">
                  <a:moveTo>
                    <a:pt x="56" y="30"/>
                  </a:moveTo>
                  <a:lnTo>
                    <a:pt x="56" y="30"/>
                  </a:lnTo>
                  <a:lnTo>
                    <a:pt x="56" y="30"/>
                  </a:lnTo>
                  <a:lnTo>
                    <a:pt x="56" y="30"/>
                  </a:lnTo>
                  <a:lnTo>
                    <a:pt x="0" y="29"/>
                  </a:lnTo>
                  <a:lnTo>
                    <a:pt x="0" y="29"/>
                  </a:lnTo>
                  <a:lnTo>
                    <a:pt x="0" y="48"/>
                  </a:lnTo>
                  <a:lnTo>
                    <a:pt x="1" y="69"/>
                  </a:lnTo>
                  <a:lnTo>
                    <a:pt x="5" y="87"/>
                  </a:lnTo>
                  <a:lnTo>
                    <a:pt x="9" y="106"/>
                  </a:lnTo>
                  <a:lnTo>
                    <a:pt x="16" y="124"/>
                  </a:lnTo>
                  <a:lnTo>
                    <a:pt x="24" y="141"/>
                  </a:lnTo>
                  <a:lnTo>
                    <a:pt x="34" y="157"/>
                  </a:lnTo>
                  <a:lnTo>
                    <a:pt x="43" y="174"/>
                  </a:lnTo>
                  <a:lnTo>
                    <a:pt x="55" y="190"/>
                  </a:lnTo>
                  <a:lnTo>
                    <a:pt x="69" y="203"/>
                  </a:lnTo>
                  <a:lnTo>
                    <a:pt x="82" y="217"/>
                  </a:lnTo>
                  <a:lnTo>
                    <a:pt x="98" y="228"/>
                  </a:lnTo>
                  <a:lnTo>
                    <a:pt x="114" y="238"/>
                  </a:lnTo>
                  <a:lnTo>
                    <a:pt x="132" y="248"/>
                  </a:lnTo>
                  <a:lnTo>
                    <a:pt x="151" y="256"/>
                  </a:lnTo>
                  <a:lnTo>
                    <a:pt x="171" y="262"/>
                  </a:lnTo>
                  <a:lnTo>
                    <a:pt x="220" y="275"/>
                  </a:lnTo>
                  <a:lnTo>
                    <a:pt x="220" y="275"/>
                  </a:lnTo>
                  <a:lnTo>
                    <a:pt x="235" y="280"/>
                  </a:lnTo>
                  <a:lnTo>
                    <a:pt x="250" y="282"/>
                  </a:lnTo>
                  <a:lnTo>
                    <a:pt x="279" y="285"/>
                  </a:lnTo>
                  <a:lnTo>
                    <a:pt x="279" y="0"/>
                  </a:lnTo>
                  <a:lnTo>
                    <a:pt x="279" y="0"/>
                  </a:lnTo>
                  <a:lnTo>
                    <a:pt x="256" y="6"/>
                  </a:lnTo>
                  <a:lnTo>
                    <a:pt x="230" y="12"/>
                  </a:lnTo>
                  <a:lnTo>
                    <a:pt x="204" y="17"/>
                  </a:lnTo>
                  <a:lnTo>
                    <a:pt x="179" y="22"/>
                  </a:lnTo>
                  <a:lnTo>
                    <a:pt x="150" y="25"/>
                  </a:lnTo>
                  <a:lnTo>
                    <a:pt x="121" y="29"/>
                  </a:lnTo>
                  <a:lnTo>
                    <a:pt x="88" y="30"/>
                  </a:lnTo>
                  <a:lnTo>
                    <a:pt x="56" y="30"/>
                  </a:lnTo>
                  <a:lnTo>
                    <a:pt x="56" y="30"/>
                  </a:lnTo>
                  <a:close/>
                </a:path>
              </a:pathLst>
            </a:custGeom>
            <a:solidFill>
              <a:srgbClr val="05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27" name="Freeform 13"/>
            <p:cNvSpPr>
              <a:spLocks/>
            </p:cNvSpPr>
            <p:nvPr/>
          </p:nvSpPr>
          <p:spPr bwMode="auto">
            <a:xfrm>
              <a:off x="3101975" y="808038"/>
              <a:ext cx="76200" cy="63500"/>
            </a:xfrm>
            <a:custGeom>
              <a:avLst/>
              <a:gdLst>
                <a:gd name="T0" fmla="*/ 97 w 97"/>
                <a:gd name="T1" fmla="*/ 0 h 79"/>
                <a:gd name="T2" fmla="*/ 97 w 97"/>
                <a:gd name="T3" fmla="*/ 0 h 79"/>
                <a:gd name="T4" fmla="*/ 60 w 97"/>
                <a:gd name="T5" fmla="*/ 17 h 79"/>
                <a:gd name="T6" fmla="*/ 60 w 97"/>
                <a:gd name="T7" fmla="*/ 17 h 79"/>
                <a:gd name="T8" fmla="*/ 29 w 97"/>
                <a:gd name="T9" fmla="*/ 30 h 79"/>
                <a:gd name="T10" fmla="*/ 0 w 97"/>
                <a:gd name="T11" fmla="*/ 38 h 79"/>
                <a:gd name="T12" fmla="*/ 0 w 97"/>
                <a:gd name="T13" fmla="*/ 79 h 79"/>
                <a:gd name="T14" fmla="*/ 0 w 97"/>
                <a:gd name="T15" fmla="*/ 79 h 79"/>
                <a:gd name="T16" fmla="*/ 21 w 97"/>
                <a:gd name="T17" fmla="*/ 67 h 79"/>
                <a:gd name="T18" fmla="*/ 41 w 97"/>
                <a:gd name="T19" fmla="*/ 56 h 79"/>
                <a:gd name="T20" fmla="*/ 57 w 97"/>
                <a:gd name="T21" fmla="*/ 43 h 79"/>
                <a:gd name="T22" fmla="*/ 71 w 97"/>
                <a:gd name="T23" fmla="*/ 30 h 79"/>
                <a:gd name="T24" fmla="*/ 71 w 97"/>
                <a:gd name="T25" fmla="*/ 30 h 79"/>
                <a:gd name="T26" fmla="*/ 86 w 97"/>
                <a:gd name="T27" fmla="*/ 16 h 79"/>
                <a:gd name="T28" fmla="*/ 97 w 97"/>
                <a:gd name="T29" fmla="*/ 0 h 79"/>
                <a:gd name="T30" fmla="*/ 97 w 97"/>
                <a:gd name="T3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79">
                  <a:moveTo>
                    <a:pt x="97" y="0"/>
                  </a:moveTo>
                  <a:lnTo>
                    <a:pt x="97" y="0"/>
                  </a:lnTo>
                  <a:lnTo>
                    <a:pt x="60" y="17"/>
                  </a:lnTo>
                  <a:lnTo>
                    <a:pt x="60" y="17"/>
                  </a:lnTo>
                  <a:lnTo>
                    <a:pt x="29" y="30"/>
                  </a:lnTo>
                  <a:lnTo>
                    <a:pt x="0" y="38"/>
                  </a:lnTo>
                  <a:lnTo>
                    <a:pt x="0" y="79"/>
                  </a:lnTo>
                  <a:lnTo>
                    <a:pt x="0" y="79"/>
                  </a:lnTo>
                  <a:lnTo>
                    <a:pt x="21" y="67"/>
                  </a:lnTo>
                  <a:lnTo>
                    <a:pt x="41" y="56"/>
                  </a:lnTo>
                  <a:lnTo>
                    <a:pt x="57" y="43"/>
                  </a:lnTo>
                  <a:lnTo>
                    <a:pt x="71" y="30"/>
                  </a:lnTo>
                  <a:lnTo>
                    <a:pt x="71" y="30"/>
                  </a:lnTo>
                  <a:lnTo>
                    <a:pt x="86" y="16"/>
                  </a:lnTo>
                  <a:lnTo>
                    <a:pt x="97" y="0"/>
                  </a:lnTo>
                  <a:lnTo>
                    <a:pt x="97" y="0"/>
                  </a:lnTo>
                  <a:close/>
                </a:path>
              </a:pathLst>
            </a:custGeom>
            <a:solidFill>
              <a:srgbClr val="05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28" name="Freeform 14"/>
            <p:cNvSpPr>
              <a:spLocks/>
            </p:cNvSpPr>
            <p:nvPr/>
          </p:nvSpPr>
          <p:spPr bwMode="auto">
            <a:xfrm>
              <a:off x="3140075" y="0"/>
              <a:ext cx="371475" cy="371475"/>
            </a:xfrm>
            <a:custGeom>
              <a:avLst/>
              <a:gdLst>
                <a:gd name="T0" fmla="*/ 233 w 469"/>
                <a:gd name="T1" fmla="*/ 469 h 469"/>
                <a:gd name="T2" fmla="*/ 282 w 469"/>
                <a:gd name="T3" fmla="*/ 464 h 469"/>
                <a:gd name="T4" fmla="*/ 325 w 469"/>
                <a:gd name="T5" fmla="*/ 451 h 469"/>
                <a:gd name="T6" fmla="*/ 366 w 469"/>
                <a:gd name="T7" fmla="*/ 429 h 469"/>
                <a:gd name="T8" fmla="*/ 399 w 469"/>
                <a:gd name="T9" fmla="*/ 401 h 469"/>
                <a:gd name="T10" fmla="*/ 428 w 469"/>
                <a:gd name="T11" fmla="*/ 366 h 469"/>
                <a:gd name="T12" fmla="*/ 451 w 469"/>
                <a:gd name="T13" fmla="*/ 326 h 469"/>
                <a:gd name="T14" fmla="*/ 464 w 469"/>
                <a:gd name="T15" fmla="*/ 282 h 469"/>
                <a:gd name="T16" fmla="*/ 469 w 469"/>
                <a:gd name="T17" fmla="*/ 234 h 469"/>
                <a:gd name="T18" fmla="*/ 467 w 469"/>
                <a:gd name="T19" fmla="*/ 211 h 469"/>
                <a:gd name="T20" fmla="*/ 459 w 469"/>
                <a:gd name="T21" fmla="*/ 164 h 469"/>
                <a:gd name="T22" fmla="*/ 441 w 469"/>
                <a:gd name="T23" fmla="*/ 122 h 469"/>
                <a:gd name="T24" fmla="*/ 416 w 469"/>
                <a:gd name="T25" fmla="*/ 85 h 469"/>
                <a:gd name="T26" fmla="*/ 383 w 469"/>
                <a:gd name="T27" fmla="*/ 53 h 469"/>
                <a:gd name="T28" fmla="*/ 346 w 469"/>
                <a:gd name="T29" fmla="*/ 27 h 469"/>
                <a:gd name="T30" fmla="*/ 304 w 469"/>
                <a:gd name="T31" fmla="*/ 10 h 469"/>
                <a:gd name="T32" fmla="*/ 258 w 469"/>
                <a:gd name="T33" fmla="*/ 0 h 469"/>
                <a:gd name="T34" fmla="*/ 233 w 469"/>
                <a:gd name="T35" fmla="*/ 0 h 469"/>
                <a:gd name="T36" fmla="*/ 187 w 469"/>
                <a:gd name="T37" fmla="*/ 5 h 469"/>
                <a:gd name="T38" fmla="*/ 143 w 469"/>
                <a:gd name="T39" fmla="*/ 18 h 469"/>
                <a:gd name="T40" fmla="*/ 103 w 469"/>
                <a:gd name="T41" fmla="*/ 40 h 469"/>
                <a:gd name="T42" fmla="*/ 67 w 469"/>
                <a:gd name="T43" fmla="*/ 68 h 469"/>
                <a:gd name="T44" fmla="*/ 38 w 469"/>
                <a:gd name="T45" fmla="*/ 103 h 469"/>
                <a:gd name="T46" fmla="*/ 18 w 469"/>
                <a:gd name="T47" fmla="*/ 143 h 469"/>
                <a:gd name="T48" fmla="*/ 5 w 469"/>
                <a:gd name="T49" fmla="*/ 187 h 469"/>
                <a:gd name="T50" fmla="*/ 0 w 469"/>
                <a:gd name="T51" fmla="*/ 234 h 469"/>
                <a:gd name="T52" fmla="*/ 0 w 469"/>
                <a:gd name="T53" fmla="*/ 258 h 469"/>
                <a:gd name="T54" fmla="*/ 9 w 469"/>
                <a:gd name="T55" fmla="*/ 305 h 469"/>
                <a:gd name="T56" fmla="*/ 27 w 469"/>
                <a:gd name="T57" fmla="*/ 347 h 469"/>
                <a:gd name="T58" fmla="*/ 53 w 469"/>
                <a:gd name="T59" fmla="*/ 384 h 469"/>
                <a:gd name="T60" fmla="*/ 85 w 469"/>
                <a:gd name="T61" fmla="*/ 416 h 469"/>
                <a:gd name="T62" fmla="*/ 122 w 469"/>
                <a:gd name="T63" fmla="*/ 442 h 469"/>
                <a:gd name="T64" fmla="*/ 164 w 469"/>
                <a:gd name="T65" fmla="*/ 459 h 469"/>
                <a:gd name="T66" fmla="*/ 209 w 469"/>
                <a:gd name="T67" fmla="*/ 467 h 469"/>
                <a:gd name="T68" fmla="*/ 233 w 469"/>
                <a:gd name="T69" fmla="*/ 46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9" h="469">
                  <a:moveTo>
                    <a:pt x="233" y="469"/>
                  </a:moveTo>
                  <a:lnTo>
                    <a:pt x="233" y="469"/>
                  </a:lnTo>
                  <a:lnTo>
                    <a:pt x="258" y="467"/>
                  </a:lnTo>
                  <a:lnTo>
                    <a:pt x="282" y="464"/>
                  </a:lnTo>
                  <a:lnTo>
                    <a:pt x="304" y="459"/>
                  </a:lnTo>
                  <a:lnTo>
                    <a:pt x="325" y="451"/>
                  </a:lnTo>
                  <a:lnTo>
                    <a:pt x="346" y="442"/>
                  </a:lnTo>
                  <a:lnTo>
                    <a:pt x="366" y="429"/>
                  </a:lnTo>
                  <a:lnTo>
                    <a:pt x="383" y="416"/>
                  </a:lnTo>
                  <a:lnTo>
                    <a:pt x="399" y="401"/>
                  </a:lnTo>
                  <a:lnTo>
                    <a:pt x="416" y="384"/>
                  </a:lnTo>
                  <a:lnTo>
                    <a:pt x="428" y="366"/>
                  </a:lnTo>
                  <a:lnTo>
                    <a:pt x="441" y="347"/>
                  </a:lnTo>
                  <a:lnTo>
                    <a:pt x="451" y="326"/>
                  </a:lnTo>
                  <a:lnTo>
                    <a:pt x="459" y="305"/>
                  </a:lnTo>
                  <a:lnTo>
                    <a:pt x="464" y="282"/>
                  </a:lnTo>
                  <a:lnTo>
                    <a:pt x="467" y="258"/>
                  </a:lnTo>
                  <a:lnTo>
                    <a:pt x="469" y="234"/>
                  </a:lnTo>
                  <a:lnTo>
                    <a:pt x="469" y="234"/>
                  </a:lnTo>
                  <a:lnTo>
                    <a:pt x="467" y="211"/>
                  </a:lnTo>
                  <a:lnTo>
                    <a:pt x="464" y="187"/>
                  </a:lnTo>
                  <a:lnTo>
                    <a:pt x="459" y="164"/>
                  </a:lnTo>
                  <a:lnTo>
                    <a:pt x="451" y="143"/>
                  </a:lnTo>
                  <a:lnTo>
                    <a:pt x="441" y="122"/>
                  </a:lnTo>
                  <a:lnTo>
                    <a:pt x="428" y="103"/>
                  </a:lnTo>
                  <a:lnTo>
                    <a:pt x="416" y="85"/>
                  </a:lnTo>
                  <a:lnTo>
                    <a:pt x="399" y="68"/>
                  </a:lnTo>
                  <a:lnTo>
                    <a:pt x="383" y="53"/>
                  </a:lnTo>
                  <a:lnTo>
                    <a:pt x="366" y="40"/>
                  </a:lnTo>
                  <a:lnTo>
                    <a:pt x="346" y="27"/>
                  </a:lnTo>
                  <a:lnTo>
                    <a:pt x="325" y="18"/>
                  </a:lnTo>
                  <a:lnTo>
                    <a:pt x="304" y="10"/>
                  </a:lnTo>
                  <a:lnTo>
                    <a:pt x="282" y="5"/>
                  </a:lnTo>
                  <a:lnTo>
                    <a:pt x="258" y="0"/>
                  </a:lnTo>
                  <a:lnTo>
                    <a:pt x="233" y="0"/>
                  </a:lnTo>
                  <a:lnTo>
                    <a:pt x="233" y="0"/>
                  </a:lnTo>
                  <a:lnTo>
                    <a:pt x="209" y="0"/>
                  </a:lnTo>
                  <a:lnTo>
                    <a:pt x="187" y="5"/>
                  </a:lnTo>
                  <a:lnTo>
                    <a:pt x="164" y="10"/>
                  </a:lnTo>
                  <a:lnTo>
                    <a:pt x="143" y="18"/>
                  </a:lnTo>
                  <a:lnTo>
                    <a:pt x="122" y="27"/>
                  </a:lnTo>
                  <a:lnTo>
                    <a:pt x="103" y="40"/>
                  </a:lnTo>
                  <a:lnTo>
                    <a:pt x="85" y="53"/>
                  </a:lnTo>
                  <a:lnTo>
                    <a:pt x="67" y="68"/>
                  </a:lnTo>
                  <a:lnTo>
                    <a:pt x="53" y="85"/>
                  </a:lnTo>
                  <a:lnTo>
                    <a:pt x="38" y="103"/>
                  </a:lnTo>
                  <a:lnTo>
                    <a:pt x="27" y="122"/>
                  </a:lnTo>
                  <a:lnTo>
                    <a:pt x="18" y="143"/>
                  </a:lnTo>
                  <a:lnTo>
                    <a:pt x="9" y="164"/>
                  </a:lnTo>
                  <a:lnTo>
                    <a:pt x="5" y="187"/>
                  </a:lnTo>
                  <a:lnTo>
                    <a:pt x="0" y="211"/>
                  </a:lnTo>
                  <a:lnTo>
                    <a:pt x="0" y="234"/>
                  </a:lnTo>
                  <a:lnTo>
                    <a:pt x="0" y="234"/>
                  </a:lnTo>
                  <a:lnTo>
                    <a:pt x="0" y="258"/>
                  </a:lnTo>
                  <a:lnTo>
                    <a:pt x="5" y="282"/>
                  </a:lnTo>
                  <a:lnTo>
                    <a:pt x="9" y="305"/>
                  </a:lnTo>
                  <a:lnTo>
                    <a:pt x="18" y="326"/>
                  </a:lnTo>
                  <a:lnTo>
                    <a:pt x="27" y="347"/>
                  </a:lnTo>
                  <a:lnTo>
                    <a:pt x="38" y="366"/>
                  </a:lnTo>
                  <a:lnTo>
                    <a:pt x="53" y="384"/>
                  </a:lnTo>
                  <a:lnTo>
                    <a:pt x="67" y="401"/>
                  </a:lnTo>
                  <a:lnTo>
                    <a:pt x="85" y="416"/>
                  </a:lnTo>
                  <a:lnTo>
                    <a:pt x="103" y="429"/>
                  </a:lnTo>
                  <a:lnTo>
                    <a:pt x="122" y="442"/>
                  </a:lnTo>
                  <a:lnTo>
                    <a:pt x="143" y="451"/>
                  </a:lnTo>
                  <a:lnTo>
                    <a:pt x="164" y="459"/>
                  </a:lnTo>
                  <a:lnTo>
                    <a:pt x="187" y="464"/>
                  </a:lnTo>
                  <a:lnTo>
                    <a:pt x="209" y="467"/>
                  </a:lnTo>
                  <a:lnTo>
                    <a:pt x="233" y="469"/>
                  </a:lnTo>
                  <a:lnTo>
                    <a:pt x="233" y="469"/>
                  </a:lnTo>
                  <a:close/>
                </a:path>
              </a:pathLst>
            </a:custGeom>
            <a:solidFill>
              <a:srgbClr val="05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29" name="Freeform 15"/>
            <p:cNvSpPr>
              <a:spLocks/>
            </p:cNvSpPr>
            <p:nvPr/>
          </p:nvSpPr>
          <p:spPr bwMode="auto">
            <a:xfrm>
              <a:off x="2930525" y="420688"/>
              <a:ext cx="357188" cy="411163"/>
            </a:xfrm>
            <a:custGeom>
              <a:avLst/>
              <a:gdLst>
                <a:gd name="T0" fmla="*/ 267 w 449"/>
                <a:gd name="T1" fmla="*/ 487 h 518"/>
                <a:gd name="T2" fmla="*/ 335 w 449"/>
                <a:gd name="T3" fmla="*/ 453 h 518"/>
                <a:gd name="T4" fmla="*/ 412 w 449"/>
                <a:gd name="T5" fmla="*/ 403 h 518"/>
                <a:gd name="T6" fmla="*/ 425 w 449"/>
                <a:gd name="T7" fmla="*/ 393 h 518"/>
                <a:gd name="T8" fmla="*/ 443 w 449"/>
                <a:gd name="T9" fmla="*/ 366 h 518"/>
                <a:gd name="T10" fmla="*/ 449 w 449"/>
                <a:gd name="T11" fmla="*/ 334 h 518"/>
                <a:gd name="T12" fmla="*/ 443 w 449"/>
                <a:gd name="T13" fmla="*/ 303 h 518"/>
                <a:gd name="T14" fmla="*/ 435 w 449"/>
                <a:gd name="T15" fmla="*/ 287 h 518"/>
                <a:gd name="T16" fmla="*/ 410 w 449"/>
                <a:gd name="T17" fmla="*/ 265 h 518"/>
                <a:gd name="T18" fmla="*/ 381 w 449"/>
                <a:gd name="T19" fmla="*/ 253 h 518"/>
                <a:gd name="T20" fmla="*/ 349 w 449"/>
                <a:gd name="T21" fmla="*/ 253 h 518"/>
                <a:gd name="T22" fmla="*/ 319 w 449"/>
                <a:gd name="T23" fmla="*/ 266 h 518"/>
                <a:gd name="T24" fmla="*/ 283 w 449"/>
                <a:gd name="T25" fmla="*/ 289 h 518"/>
                <a:gd name="T26" fmla="*/ 224 w 449"/>
                <a:gd name="T27" fmla="*/ 323 h 518"/>
                <a:gd name="T28" fmla="*/ 199 w 449"/>
                <a:gd name="T29" fmla="*/ 334 h 518"/>
                <a:gd name="T30" fmla="*/ 169 w 449"/>
                <a:gd name="T31" fmla="*/ 345 h 518"/>
                <a:gd name="T32" fmla="*/ 174 w 449"/>
                <a:gd name="T33" fmla="*/ 331 h 518"/>
                <a:gd name="T34" fmla="*/ 178 w 449"/>
                <a:gd name="T35" fmla="*/ 314 h 518"/>
                <a:gd name="T36" fmla="*/ 193 w 449"/>
                <a:gd name="T37" fmla="*/ 281 h 518"/>
                <a:gd name="T38" fmla="*/ 214 w 449"/>
                <a:gd name="T39" fmla="*/ 247 h 518"/>
                <a:gd name="T40" fmla="*/ 214 w 449"/>
                <a:gd name="T41" fmla="*/ 247 h 518"/>
                <a:gd name="T42" fmla="*/ 230 w 449"/>
                <a:gd name="T43" fmla="*/ 223 h 518"/>
                <a:gd name="T44" fmla="*/ 248 w 449"/>
                <a:gd name="T45" fmla="*/ 202 h 518"/>
                <a:gd name="T46" fmla="*/ 243 w 449"/>
                <a:gd name="T47" fmla="*/ 231 h 518"/>
                <a:gd name="T48" fmla="*/ 230 w 449"/>
                <a:gd name="T49" fmla="*/ 258 h 518"/>
                <a:gd name="T50" fmla="*/ 215 w 449"/>
                <a:gd name="T51" fmla="*/ 282 h 518"/>
                <a:gd name="T52" fmla="*/ 215 w 449"/>
                <a:gd name="T53" fmla="*/ 303 h 518"/>
                <a:gd name="T54" fmla="*/ 280 w 449"/>
                <a:gd name="T55" fmla="*/ 266 h 518"/>
                <a:gd name="T56" fmla="*/ 307 w 449"/>
                <a:gd name="T57" fmla="*/ 248 h 518"/>
                <a:gd name="T58" fmla="*/ 330 w 449"/>
                <a:gd name="T59" fmla="*/ 237 h 518"/>
                <a:gd name="T60" fmla="*/ 354 w 449"/>
                <a:gd name="T61" fmla="*/ 231 h 518"/>
                <a:gd name="T62" fmla="*/ 346 w 449"/>
                <a:gd name="T63" fmla="*/ 192 h 518"/>
                <a:gd name="T64" fmla="*/ 327 w 449"/>
                <a:gd name="T65" fmla="*/ 118 h 518"/>
                <a:gd name="T66" fmla="*/ 294 w 449"/>
                <a:gd name="T67" fmla="*/ 32 h 518"/>
                <a:gd name="T68" fmla="*/ 282 w 449"/>
                <a:gd name="T69" fmla="*/ 2 h 518"/>
                <a:gd name="T70" fmla="*/ 280 w 449"/>
                <a:gd name="T71" fmla="*/ 0 h 518"/>
                <a:gd name="T72" fmla="*/ 246 w 449"/>
                <a:gd name="T73" fmla="*/ 7 h 518"/>
                <a:gd name="T74" fmla="*/ 217 w 449"/>
                <a:gd name="T75" fmla="*/ 18 h 518"/>
                <a:gd name="T76" fmla="*/ 190 w 449"/>
                <a:gd name="T77" fmla="*/ 34 h 518"/>
                <a:gd name="T78" fmla="*/ 166 w 449"/>
                <a:gd name="T79" fmla="*/ 52 h 518"/>
                <a:gd name="T80" fmla="*/ 116 w 449"/>
                <a:gd name="T81" fmla="*/ 100 h 518"/>
                <a:gd name="T82" fmla="*/ 74 w 449"/>
                <a:gd name="T83" fmla="*/ 155 h 518"/>
                <a:gd name="T84" fmla="*/ 74 w 449"/>
                <a:gd name="T85" fmla="*/ 155 h 518"/>
                <a:gd name="T86" fmla="*/ 58 w 449"/>
                <a:gd name="T87" fmla="*/ 179 h 518"/>
                <a:gd name="T88" fmla="*/ 32 w 449"/>
                <a:gd name="T89" fmla="*/ 231 h 518"/>
                <a:gd name="T90" fmla="*/ 22 w 449"/>
                <a:gd name="T91" fmla="*/ 256 h 518"/>
                <a:gd name="T92" fmla="*/ 6 w 449"/>
                <a:gd name="T93" fmla="*/ 310 h 518"/>
                <a:gd name="T94" fmla="*/ 0 w 449"/>
                <a:gd name="T95" fmla="*/ 364 h 518"/>
                <a:gd name="T96" fmla="*/ 1 w 449"/>
                <a:gd name="T97" fmla="*/ 390 h 518"/>
                <a:gd name="T98" fmla="*/ 6 w 449"/>
                <a:gd name="T99" fmla="*/ 416 h 518"/>
                <a:gd name="T100" fmla="*/ 17 w 449"/>
                <a:gd name="T101" fmla="*/ 442 h 518"/>
                <a:gd name="T102" fmla="*/ 33 w 449"/>
                <a:gd name="T103" fmla="*/ 468 h 518"/>
                <a:gd name="T104" fmla="*/ 45 w 449"/>
                <a:gd name="T105" fmla="*/ 479 h 518"/>
                <a:gd name="T106" fmla="*/ 72 w 449"/>
                <a:gd name="T107" fmla="*/ 498 h 518"/>
                <a:gd name="T108" fmla="*/ 87 w 449"/>
                <a:gd name="T109" fmla="*/ 506 h 518"/>
                <a:gd name="T110" fmla="*/ 116 w 449"/>
                <a:gd name="T111" fmla="*/ 514 h 518"/>
                <a:gd name="T112" fmla="*/ 146 w 449"/>
                <a:gd name="T113" fmla="*/ 518 h 518"/>
                <a:gd name="T114" fmla="*/ 161 w 449"/>
                <a:gd name="T115" fmla="*/ 516 h 518"/>
                <a:gd name="T116" fmla="*/ 206 w 449"/>
                <a:gd name="T117" fmla="*/ 510 h 518"/>
                <a:gd name="T118" fmla="*/ 267 w 449"/>
                <a:gd name="T119" fmla="*/ 487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9" h="518">
                  <a:moveTo>
                    <a:pt x="267" y="487"/>
                  </a:moveTo>
                  <a:lnTo>
                    <a:pt x="267" y="487"/>
                  </a:lnTo>
                  <a:lnTo>
                    <a:pt x="299" y="471"/>
                  </a:lnTo>
                  <a:lnTo>
                    <a:pt x="335" y="453"/>
                  </a:lnTo>
                  <a:lnTo>
                    <a:pt x="372" y="431"/>
                  </a:lnTo>
                  <a:lnTo>
                    <a:pt x="412" y="403"/>
                  </a:lnTo>
                  <a:lnTo>
                    <a:pt x="412" y="403"/>
                  </a:lnTo>
                  <a:lnTo>
                    <a:pt x="425" y="393"/>
                  </a:lnTo>
                  <a:lnTo>
                    <a:pt x="436" y="381"/>
                  </a:lnTo>
                  <a:lnTo>
                    <a:pt x="443" y="366"/>
                  </a:lnTo>
                  <a:lnTo>
                    <a:pt x="448" y="350"/>
                  </a:lnTo>
                  <a:lnTo>
                    <a:pt x="449" y="334"/>
                  </a:lnTo>
                  <a:lnTo>
                    <a:pt x="448" y="318"/>
                  </a:lnTo>
                  <a:lnTo>
                    <a:pt x="443" y="303"/>
                  </a:lnTo>
                  <a:lnTo>
                    <a:pt x="435" y="287"/>
                  </a:lnTo>
                  <a:lnTo>
                    <a:pt x="435" y="287"/>
                  </a:lnTo>
                  <a:lnTo>
                    <a:pt x="423" y="274"/>
                  </a:lnTo>
                  <a:lnTo>
                    <a:pt x="410" y="265"/>
                  </a:lnTo>
                  <a:lnTo>
                    <a:pt x="396" y="256"/>
                  </a:lnTo>
                  <a:lnTo>
                    <a:pt x="381" y="253"/>
                  </a:lnTo>
                  <a:lnTo>
                    <a:pt x="365" y="252"/>
                  </a:lnTo>
                  <a:lnTo>
                    <a:pt x="349" y="253"/>
                  </a:lnTo>
                  <a:lnTo>
                    <a:pt x="333" y="258"/>
                  </a:lnTo>
                  <a:lnTo>
                    <a:pt x="319" y="266"/>
                  </a:lnTo>
                  <a:lnTo>
                    <a:pt x="319" y="266"/>
                  </a:lnTo>
                  <a:lnTo>
                    <a:pt x="283" y="289"/>
                  </a:lnTo>
                  <a:lnTo>
                    <a:pt x="253" y="308"/>
                  </a:lnTo>
                  <a:lnTo>
                    <a:pt x="224" y="323"/>
                  </a:lnTo>
                  <a:lnTo>
                    <a:pt x="199" y="334"/>
                  </a:lnTo>
                  <a:lnTo>
                    <a:pt x="199" y="334"/>
                  </a:lnTo>
                  <a:lnTo>
                    <a:pt x="183" y="340"/>
                  </a:lnTo>
                  <a:lnTo>
                    <a:pt x="169" y="345"/>
                  </a:lnTo>
                  <a:lnTo>
                    <a:pt x="169" y="345"/>
                  </a:lnTo>
                  <a:lnTo>
                    <a:pt x="174" y="331"/>
                  </a:lnTo>
                  <a:lnTo>
                    <a:pt x="178" y="314"/>
                  </a:lnTo>
                  <a:lnTo>
                    <a:pt x="178" y="314"/>
                  </a:lnTo>
                  <a:lnTo>
                    <a:pt x="185" y="298"/>
                  </a:lnTo>
                  <a:lnTo>
                    <a:pt x="193" y="281"/>
                  </a:lnTo>
                  <a:lnTo>
                    <a:pt x="203" y="263"/>
                  </a:lnTo>
                  <a:lnTo>
                    <a:pt x="214" y="247"/>
                  </a:lnTo>
                  <a:lnTo>
                    <a:pt x="214" y="247"/>
                  </a:lnTo>
                  <a:lnTo>
                    <a:pt x="214" y="247"/>
                  </a:lnTo>
                  <a:lnTo>
                    <a:pt x="214" y="247"/>
                  </a:lnTo>
                  <a:lnTo>
                    <a:pt x="230" y="223"/>
                  </a:lnTo>
                  <a:lnTo>
                    <a:pt x="248" y="202"/>
                  </a:lnTo>
                  <a:lnTo>
                    <a:pt x="248" y="202"/>
                  </a:lnTo>
                  <a:lnTo>
                    <a:pt x="246" y="216"/>
                  </a:lnTo>
                  <a:lnTo>
                    <a:pt x="243" y="231"/>
                  </a:lnTo>
                  <a:lnTo>
                    <a:pt x="238" y="245"/>
                  </a:lnTo>
                  <a:lnTo>
                    <a:pt x="230" y="258"/>
                  </a:lnTo>
                  <a:lnTo>
                    <a:pt x="230" y="258"/>
                  </a:lnTo>
                  <a:lnTo>
                    <a:pt x="215" y="282"/>
                  </a:lnTo>
                  <a:lnTo>
                    <a:pt x="215" y="303"/>
                  </a:lnTo>
                  <a:lnTo>
                    <a:pt x="215" y="303"/>
                  </a:lnTo>
                  <a:lnTo>
                    <a:pt x="256" y="282"/>
                  </a:lnTo>
                  <a:lnTo>
                    <a:pt x="280" y="266"/>
                  </a:lnTo>
                  <a:lnTo>
                    <a:pt x="307" y="248"/>
                  </a:lnTo>
                  <a:lnTo>
                    <a:pt x="307" y="248"/>
                  </a:lnTo>
                  <a:lnTo>
                    <a:pt x="319" y="242"/>
                  </a:lnTo>
                  <a:lnTo>
                    <a:pt x="330" y="237"/>
                  </a:lnTo>
                  <a:lnTo>
                    <a:pt x="341" y="234"/>
                  </a:lnTo>
                  <a:lnTo>
                    <a:pt x="354" y="231"/>
                  </a:lnTo>
                  <a:lnTo>
                    <a:pt x="354" y="231"/>
                  </a:lnTo>
                  <a:lnTo>
                    <a:pt x="346" y="192"/>
                  </a:lnTo>
                  <a:lnTo>
                    <a:pt x="336" y="153"/>
                  </a:lnTo>
                  <a:lnTo>
                    <a:pt x="327" y="118"/>
                  </a:lnTo>
                  <a:lnTo>
                    <a:pt x="315" y="86"/>
                  </a:lnTo>
                  <a:lnTo>
                    <a:pt x="294" y="32"/>
                  </a:lnTo>
                  <a:lnTo>
                    <a:pt x="282" y="2"/>
                  </a:lnTo>
                  <a:lnTo>
                    <a:pt x="282" y="2"/>
                  </a:lnTo>
                  <a:lnTo>
                    <a:pt x="280" y="0"/>
                  </a:lnTo>
                  <a:lnTo>
                    <a:pt x="280" y="0"/>
                  </a:lnTo>
                  <a:lnTo>
                    <a:pt x="262" y="2"/>
                  </a:lnTo>
                  <a:lnTo>
                    <a:pt x="246" y="7"/>
                  </a:lnTo>
                  <a:lnTo>
                    <a:pt x="232" y="12"/>
                  </a:lnTo>
                  <a:lnTo>
                    <a:pt x="217" y="18"/>
                  </a:lnTo>
                  <a:lnTo>
                    <a:pt x="203" y="26"/>
                  </a:lnTo>
                  <a:lnTo>
                    <a:pt x="190" y="34"/>
                  </a:lnTo>
                  <a:lnTo>
                    <a:pt x="166" y="52"/>
                  </a:lnTo>
                  <a:lnTo>
                    <a:pt x="166" y="52"/>
                  </a:lnTo>
                  <a:lnTo>
                    <a:pt x="140" y="74"/>
                  </a:lnTo>
                  <a:lnTo>
                    <a:pt x="116" y="100"/>
                  </a:lnTo>
                  <a:lnTo>
                    <a:pt x="93" y="126"/>
                  </a:lnTo>
                  <a:lnTo>
                    <a:pt x="74" y="155"/>
                  </a:lnTo>
                  <a:lnTo>
                    <a:pt x="74" y="155"/>
                  </a:lnTo>
                  <a:lnTo>
                    <a:pt x="74" y="155"/>
                  </a:lnTo>
                  <a:lnTo>
                    <a:pt x="74" y="155"/>
                  </a:lnTo>
                  <a:lnTo>
                    <a:pt x="58" y="179"/>
                  </a:lnTo>
                  <a:lnTo>
                    <a:pt x="45" y="205"/>
                  </a:lnTo>
                  <a:lnTo>
                    <a:pt x="32" y="231"/>
                  </a:lnTo>
                  <a:lnTo>
                    <a:pt x="22" y="256"/>
                  </a:lnTo>
                  <a:lnTo>
                    <a:pt x="22" y="256"/>
                  </a:lnTo>
                  <a:lnTo>
                    <a:pt x="12" y="282"/>
                  </a:lnTo>
                  <a:lnTo>
                    <a:pt x="6" y="310"/>
                  </a:lnTo>
                  <a:lnTo>
                    <a:pt x="1" y="337"/>
                  </a:lnTo>
                  <a:lnTo>
                    <a:pt x="0" y="364"/>
                  </a:lnTo>
                  <a:lnTo>
                    <a:pt x="0" y="364"/>
                  </a:lnTo>
                  <a:lnTo>
                    <a:pt x="1" y="390"/>
                  </a:lnTo>
                  <a:lnTo>
                    <a:pt x="3" y="403"/>
                  </a:lnTo>
                  <a:lnTo>
                    <a:pt x="6" y="416"/>
                  </a:lnTo>
                  <a:lnTo>
                    <a:pt x="11" y="429"/>
                  </a:lnTo>
                  <a:lnTo>
                    <a:pt x="17" y="442"/>
                  </a:lnTo>
                  <a:lnTo>
                    <a:pt x="25" y="455"/>
                  </a:lnTo>
                  <a:lnTo>
                    <a:pt x="33" y="468"/>
                  </a:lnTo>
                  <a:lnTo>
                    <a:pt x="33" y="468"/>
                  </a:lnTo>
                  <a:lnTo>
                    <a:pt x="45" y="479"/>
                  </a:lnTo>
                  <a:lnTo>
                    <a:pt x="58" y="490"/>
                  </a:lnTo>
                  <a:lnTo>
                    <a:pt x="72" y="498"/>
                  </a:lnTo>
                  <a:lnTo>
                    <a:pt x="87" y="506"/>
                  </a:lnTo>
                  <a:lnTo>
                    <a:pt x="87" y="506"/>
                  </a:lnTo>
                  <a:lnTo>
                    <a:pt x="101" y="511"/>
                  </a:lnTo>
                  <a:lnTo>
                    <a:pt x="116" y="514"/>
                  </a:lnTo>
                  <a:lnTo>
                    <a:pt x="132" y="516"/>
                  </a:lnTo>
                  <a:lnTo>
                    <a:pt x="146" y="518"/>
                  </a:lnTo>
                  <a:lnTo>
                    <a:pt x="146" y="518"/>
                  </a:lnTo>
                  <a:lnTo>
                    <a:pt x="161" y="516"/>
                  </a:lnTo>
                  <a:lnTo>
                    <a:pt x="175" y="514"/>
                  </a:lnTo>
                  <a:lnTo>
                    <a:pt x="206" y="510"/>
                  </a:lnTo>
                  <a:lnTo>
                    <a:pt x="235" y="500"/>
                  </a:lnTo>
                  <a:lnTo>
                    <a:pt x="267" y="487"/>
                  </a:lnTo>
                  <a:lnTo>
                    <a:pt x="267" y="487"/>
                  </a:lnTo>
                  <a:close/>
                </a:path>
              </a:pathLst>
            </a:custGeom>
            <a:solidFill>
              <a:srgbClr val="05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30" name="Freeform 16"/>
            <p:cNvSpPr>
              <a:spLocks/>
            </p:cNvSpPr>
            <p:nvPr/>
          </p:nvSpPr>
          <p:spPr bwMode="auto">
            <a:xfrm>
              <a:off x="3489325" y="787400"/>
              <a:ext cx="307975" cy="250825"/>
            </a:xfrm>
            <a:custGeom>
              <a:avLst/>
              <a:gdLst>
                <a:gd name="T0" fmla="*/ 388 w 388"/>
                <a:gd name="T1" fmla="*/ 127 h 318"/>
                <a:gd name="T2" fmla="*/ 308 w 388"/>
                <a:gd name="T3" fmla="*/ 0 h 318"/>
                <a:gd name="T4" fmla="*/ 308 w 388"/>
                <a:gd name="T5" fmla="*/ 0 h 318"/>
                <a:gd name="T6" fmla="*/ 304 w 388"/>
                <a:gd name="T7" fmla="*/ 8 h 318"/>
                <a:gd name="T8" fmla="*/ 304 w 388"/>
                <a:gd name="T9" fmla="*/ 8 h 318"/>
                <a:gd name="T10" fmla="*/ 293 w 388"/>
                <a:gd name="T11" fmla="*/ 34 h 318"/>
                <a:gd name="T12" fmla="*/ 277 w 388"/>
                <a:gd name="T13" fmla="*/ 58 h 318"/>
                <a:gd name="T14" fmla="*/ 258 w 388"/>
                <a:gd name="T15" fmla="*/ 81 h 318"/>
                <a:gd name="T16" fmla="*/ 237 w 388"/>
                <a:gd name="T17" fmla="*/ 102 h 318"/>
                <a:gd name="T18" fmla="*/ 237 w 388"/>
                <a:gd name="T19" fmla="*/ 102 h 318"/>
                <a:gd name="T20" fmla="*/ 214 w 388"/>
                <a:gd name="T21" fmla="*/ 118 h 318"/>
                <a:gd name="T22" fmla="*/ 190 w 388"/>
                <a:gd name="T23" fmla="*/ 132 h 318"/>
                <a:gd name="T24" fmla="*/ 163 w 388"/>
                <a:gd name="T25" fmla="*/ 145 h 318"/>
                <a:gd name="T26" fmla="*/ 134 w 388"/>
                <a:gd name="T27" fmla="*/ 156 h 318"/>
                <a:gd name="T28" fmla="*/ 103 w 388"/>
                <a:gd name="T29" fmla="*/ 165 h 318"/>
                <a:gd name="T30" fmla="*/ 71 w 388"/>
                <a:gd name="T31" fmla="*/ 169 h 318"/>
                <a:gd name="T32" fmla="*/ 37 w 388"/>
                <a:gd name="T33" fmla="*/ 174 h 318"/>
                <a:gd name="T34" fmla="*/ 0 w 388"/>
                <a:gd name="T35" fmla="*/ 176 h 318"/>
                <a:gd name="T36" fmla="*/ 92 w 388"/>
                <a:gd name="T37" fmla="*/ 318 h 318"/>
                <a:gd name="T38" fmla="*/ 388 w 388"/>
                <a:gd name="T39" fmla="*/ 127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8" h="318">
                  <a:moveTo>
                    <a:pt x="388" y="127"/>
                  </a:moveTo>
                  <a:lnTo>
                    <a:pt x="308" y="0"/>
                  </a:lnTo>
                  <a:lnTo>
                    <a:pt x="308" y="0"/>
                  </a:lnTo>
                  <a:lnTo>
                    <a:pt x="304" y="8"/>
                  </a:lnTo>
                  <a:lnTo>
                    <a:pt x="304" y="8"/>
                  </a:lnTo>
                  <a:lnTo>
                    <a:pt x="293" y="34"/>
                  </a:lnTo>
                  <a:lnTo>
                    <a:pt x="277" y="58"/>
                  </a:lnTo>
                  <a:lnTo>
                    <a:pt x="258" y="81"/>
                  </a:lnTo>
                  <a:lnTo>
                    <a:pt x="237" y="102"/>
                  </a:lnTo>
                  <a:lnTo>
                    <a:pt x="237" y="102"/>
                  </a:lnTo>
                  <a:lnTo>
                    <a:pt x="214" y="118"/>
                  </a:lnTo>
                  <a:lnTo>
                    <a:pt x="190" y="132"/>
                  </a:lnTo>
                  <a:lnTo>
                    <a:pt x="163" y="145"/>
                  </a:lnTo>
                  <a:lnTo>
                    <a:pt x="134" y="156"/>
                  </a:lnTo>
                  <a:lnTo>
                    <a:pt x="103" y="165"/>
                  </a:lnTo>
                  <a:lnTo>
                    <a:pt x="71" y="169"/>
                  </a:lnTo>
                  <a:lnTo>
                    <a:pt x="37" y="174"/>
                  </a:lnTo>
                  <a:lnTo>
                    <a:pt x="0" y="176"/>
                  </a:lnTo>
                  <a:lnTo>
                    <a:pt x="92" y="318"/>
                  </a:lnTo>
                  <a:lnTo>
                    <a:pt x="388" y="127"/>
                  </a:lnTo>
                  <a:close/>
                </a:path>
              </a:pathLst>
            </a:custGeom>
            <a:solidFill>
              <a:srgbClr val="05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31" name="Freeform 17"/>
            <p:cNvSpPr>
              <a:spLocks/>
            </p:cNvSpPr>
            <p:nvPr/>
          </p:nvSpPr>
          <p:spPr bwMode="auto">
            <a:xfrm>
              <a:off x="3357563" y="604838"/>
              <a:ext cx="223838" cy="165100"/>
            </a:xfrm>
            <a:custGeom>
              <a:avLst/>
              <a:gdLst>
                <a:gd name="T0" fmla="*/ 95 w 282"/>
                <a:gd name="T1" fmla="*/ 194 h 208"/>
                <a:gd name="T2" fmla="*/ 95 w 282"/>
                <a:gd name="T3" fmla="*/ 194 h 208"/>
                <a:gd name="T4" fmla="*/ 105 w 282"/>
                <a:gd name="T5" fmla="*/ 194 h 208"/>
                <a:gd name="T6" fmla="*/ 105 w 282"/>
                <a:gd name="T7" fmla="*/ 194 h 208"/>
                <a:gd name="T8" fmla="*/ 132 w 282"/>
                <a:gd name="T9" fmla="*/ 195 h 208"/>
                <a:gd name="T10" fmla="*/ 156 w 282"/>
                <a:gd name="T11" fmla="*/ 195 h 208"/>
                <a:gd name="T12" fmla="*/ 156 w 282"/>
                <a:gd name="T13" fmla="*/ 195 h 208"/>
                <a:gd name="T14" fmla="*/ 177 w 282"/>
                <a:gd name="T15" fmla="*/ 195 h 208"/>
                <a:gd name="T16" fmla="*/ 195 w 282"/>
                <a:gd name="T17" fmla="*/ 194 h 208"/>
                <a:gd name="T18" fmla="*/ 222 w 282"/>
                <a:gd name="T19" fmla="*/ 190 h 208"/>
                <a:gd name="T20" fmla="*/ 243 w 282"/>
                <a:gd name="T21" fmla="*/ 184 h 208"/>
                <a:gd name="T22" fmla="*/ 256 w 282"/>
                <a:gd name="T23" fmla="*/ 179 h 208"/>
                <a:gd name="T24" fmla="*/ 256 w 282"/>
                <a:gd name="T25" fmla="*/ 179 h 208"/>
                <a:gd name="T26" fmla="*/ 266 w 282"/>
                <a:gd name="T27" fmla="*/ 173 h 208"/>
                <a:gd name="T28" fmla="*/ 272 w 282"/>
                <a:gd name="T29" fmla="*/ 166 h 208"/>
                <a:gd name="T30" fmla="*/ 275 w 282"/>
                <a:gd name="T31" fmla="*/ 161 h 208"/>
                <a:gd name="T32" fmla="*/ 279 w 282"/>
                <a:gd name="T33" fmla="*/ 157 h 208"/>
                <a:gd name="T34" fmla="*/ 279 w 282"/>
                <a:gd name="T35" fmla="*/ 157 h 208"/>
                <a:gd name="T36" fmla="*/ 282 w 282"/>
                <a:gd name="T37" fmla="*/ 145 h 208"/>
                <a:gd name="T38" fmla="*/ 282 w 282"/>
                <a:gd name="T39" fmla="*/ 132 h 208"/>
                <a:gd name="T40" fmla="*/ 282 w 282"/>
                <a:gd name="T41" fmla="*/ 132 h 208"/>
                <a:gd name="T42" fmla="*/ 282 w 282"/>
                <a:gd name="T43" fmla="*/ 118 h 208"/>
                <a:gd name="T44" fmla="*/ 279 w 282"/>
                <a:gd name="T45" fmla="*/ 103 h 208"/>
                <a:gd name="T46" fmla="*/ 274 w 282"/>
                <a:gd name="T47" fmla="*/ 86 h 208"/>
                <a:gd name="T48" fmla="*/ 267 w 282"/>
                <a:gd name="T49" fmla="*/ 70 h 208"/>
                <a:gd name="T50" fmla="*/ 259 w 282"/>
                <a:gd name="T51" fmla="*/ 50 h 208"/>
                <a:gd name="T52" fmla="*/ 250 w 282"/>
                <a:gd name="T53" fmla="*/ 33 h 208"/>
                <a:gd name="T54" fmla="*/ 237 w 282"/>
                <a:gd name="T55" fmla="*/ 16 h 208"/>
                <a:gd name="T56" fmla="*/ 224 w 282"/>
                <a:gd name="T57" fmla="*/ 0 h 208"/>
                <a:gd name="T58" fmla="*/ 0 w 282"/>
                <a:gd name="T59" fmla="*/ 144 h 208"/>
                <a:gd name="T60" fmla="*/ 40 w 282"/>
                <a:gd name="T61" fmla="*/ 208 h 208"/>
                <a:gd name="T62" fmla="*/ 40 w 282"/>
                <a:gd name="T63" fmla="*/ 208 h 208"/>
                <a:gd name="T64" fmla="*/ 53 w 282"/>
                <a:gd name="T65" fmla="*/ 202 h 208"/>
                <a:gd name="T66" fmla="*/ 66 w 282"/>
                <a:gd name="T67" fmla="*/ 197 h 208"/>
                <a:gd name="T68" fmla="*/ 80 w 282"/>
                <a:gd name="T69" fmla="*/ 194 h 208"/>
                <a:gd name="T70" fmla="*/ 95 w 282"/>
                <a:gd name="T71" fmla="*/ 194 h 208"/>
                <a:gd name="T72" fmla="*/ 95 w 282"/>
                <a:gd name="T73" fmla="*/ 19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 h="208">
                  <a:moveTo>
                    <a:pt x="95" y="194"/>
                  </a:moveTo>
                  <a:lnTo>
                    <a:pt x="95" y="194"/>
                  </a:lnTo>
                  <a:lnTo>
                    <a:pt x="105" y="194"/>
                  </a:lnTo>
                  <a:lnTo>
                    <a:pt x="105" y="194"/>
                  </a:lnTo>
                  <a:lnTo>
                    <a:pt x="132" y="195"/>
                  </a:lnTo>
                  <a:lnTo>
                    <a:pt x="156" y="195"/>
                  </a:lnTo>
                  <a:lnTo>
                    <a:pt x="156" y="195"/>
                  </a:lnTo>
                  <a:lnTo>
                    <a:pt x="177" y="195"/>
                  </a:lnTo>
                  <a:lnTo>
                    <a:pt x="195" y="194"/>
                  </a:lnTo>
                  <a:lnTo>
                    <a:pt x="222" y="190"/>
                  </a:lnTo>
                  <a:lnTo>
                    <a:pt x="243" y="184"/>
                  </a:lnTo>
                  <a:lnTo>
                    <a:pt x="256" y="179"/>
                  </a:lnTo>
                  <a:lnTo>
                    <a:pt x="256" y="179"/>
                  </a:lnTo>
                  <a:lnTo>
                    <a:pt x="266" y="173"/>
                  </a:lnTo>
                  <a:lnTo>
                    <a:pt x="272" y="166"/>
                  </a:lnTo>
                  <a:lnTo>
                    <a:pt x="275" y="161"/>
                  </a:lnTo>
                  <a:lnTo>
                    <a:pt x="279" y="157"/>
                  </a:lnTo>
                  <a:lnTo>
                    <a:pt x="279" y="157"/>
                  </a:lnTo>
                  <a:lnTo>
                    <a:pt x="282" y="145"/>
                  </a:lnTo>
                  <a:lnTo>
                    <a:pt x="282" y="132"/>
                  </a:lnTo>
                  <a:lnTo>
                    <a:pt x="282" y="132"/>
                  </a:lnTo>
                  <a:lnTo>
                    <a:pt x="282" y="118"/>
                  </a:lnTo>
                  <a:lnTo>
                    <a:pt x="279" y="103"/>
                  </a:lnTo>
                  <a:lnTo>
                    <a:pt x="274" y="86"/>
                  </a:lnTo>
                  <a:lnTo>
                    <a:pt x="267" y="70"/>
                  </a:lnTo>
                  <a:lnTo>
                    <a:pt x="259" y="50"/>
                  </a:lnTo>
                  <a:lnTo>
                    <a:pt x="250" y="33"/>
                  </a:lnTo>
                  <a:lnTo>
                    <a:pt x="237" y="16"/>
                  </a:lnTo>
                  <a:lnTo>
                    <a:pt x="224" y="0"/>
                  </a:lnTo>
                  <a:lnTo>
                    <a:pt x="0" y="144"/>
                  </a:lnTo>
                  <a:lnTo>
                    <a:pt x="40" y="208"/>
                  </a:lnTo>
                  <a:lnTo>
                    <a:pt x="40" y="208"/>
                  </a:lnTo>
                  <a:lnTo>
                    <a:pt x="53" y="202"/>
                  </a:lnTo>
                  <a:lnTo>
                    <a:pt x="66" y="197"/>
                  </a:lnTo>
                  <a:lnTo>
                    <a:pt x="80" y="194"/>
                  </a:lnTo>
                  <a:lnTo>
                    <a:pt x="95" y="194"/>
                  </a:lnTo>
                  <a:lnTo>
                    <a:pt x="95" y="194"/>
                  </a:lnTo>
                  <a:close/>
                </a:path>
              </a:pathLst>
            </a:custGeom>
            <a:solidFill>
              <a:srgbClr val="05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32" name="Freeform 18"/>
            <p:cNvSpPr>
              <a:spLocks/>
            </p:cNvSpPr>
            <p:nvPr/>
          </p:nvSpPr>
          <p:spPr bwMode="auto">
            <a:xfrm>
              <a:off x="3101975" y="419100"/>
              <a:ext cx="628650" cy="1547813"/>
            </a:xfrm>
            <a:custGeom>
              <a:avLst/>
              <a:gdLst>
                <a:gd name="T0" fmla="*/ 175 w 793"/>
                <a:gd name="T1" fmla="*/ 74 h 1948"/>
                <a:gd name="T2" fmla="*/ 215 w 793"/>
                <a:gd name="T3" fmla="*/ 254 h 1948"/>
                <a:gd name="T4" fmla="*/ 242 w 793"/>
                <a:gd name="T5" fmla="*/ 286 h 1948"/>
                <a:gd name="T6" fmla="*/ 255 w 793"/>
                <a:gd name="T7" fmla="*/ 335 h 1948"/>
                <a:gd name="T8" fmla="*/ 247 w 793"/>
                <a:gd name="T9" fmla="*/ 375 h 1948"/>
                <a:gd name="T10" fmla="*/ 218 w 793"/>
                <a:gd name="T11" fmla="*/ 415 h 1948"/>
                <a:gd name="T12" fmla="*/ 200 w 793"/>
                <a:gd name="T13" fmla="*/ 444 h 1948"/>
                <a:gd name="T14" fmla="*/ 152 w 793"/>
                <a:gd name="T15" fmla="*/ 538 h 1948"/>
                <a:gd name="T16" fmla="*/ 68 w 793"/>
                <a:gd name="T17" fmla="*/ 615 h 1948"/>
                <a:gd name="T18" fmla="*/ 2 w 793"/>
                <a:gd name="T19" fmla="*/ 1832 h 1948"/>
                <a:gd name="T20" fmla="*/ 23 w 793"/>
                <a:gd name="T21" fmla="*/ 1890 h 1948"/>
                <a:gd name="T22" fmla="*/ 68 w 793"/>
                <a:gd name="T23" fmla="*/ 1932 h 1948"/>
                <a:gd name="T24" fmla="*/ 129 w 793"/>
                <a:gd name="T25" fmla="*/ 1948 h 1948"/>
                <a:gd name="T26" fmla="*/ 179 w 793"/>
                <a:gd name="T27" fmla="*/ 1937 h 1948"/>
                <a:gd name="T28" fmla="*/ 229 w 793"/>
                <a:gd name="T29" fmla="*/ 1900 h 1948"/>
                <a:gd name="T30" fmla="*/ 257 w 793"/>
                <a:gd name="T31" fmla="*/ 1845 h 1948"/>
                <a:gd name="T32" fmla="*/ 307 w 793"/>
                <a:gd name="T33" fmla="*/ 1818 h 1948"/>
                <a:gd name="T34" fmla="*/ 318 w 793"/>
                <a:gd name="T35" fmla="*/ 1869 h 1948"/>
                <a:gd name="T36" fmla="*/ 355 w 793"/>
                <a:gd name="T37" fmla="*/ 1917 h 1948"/>
                <a:gd name="T38" fmla="*/ 410 w 793"/>
                <a:gd name="T39" fmla="*/ 1945 h 1948"/>
                <a:gd name="T40" fmla="*/ 463 w 793"/>
                <a:gd name="T41" fmla="*/ 1945 h 1948"/>
                <a:gd name="T42" fmla="*/ 518 w 793"/>
                <a:gd name="T43" fmla="*/ 1917 h 1948"/>
                <a:gd name="T44" fmla="*/ 555 w 793"/>
                <a:gd name="T45" fmla="*/ 1869 h 1948"/>
                <a:gd name="T46" fmla="*/ 566 w 793"/>
                <a:gd name="T47" fmla="*/ 794 h 1948"/>
                <a:gd name="T48" fmla="*/ 410 w 793"/>
                <a:gd name="T49" fmla="*/ 635 h 1948"/>
                <a:gd name="T50" fmla="*/ 370 w 793"/>
                <a:gd name="T51" fmla="*/ 623 h 1948"/>
                <a:gd name="T52" fmla="*/ 339 w 793"/>
                <a:gd name="T53" fmla="*/ 598 h 1948"/>
                <a:gd name="T54" fmla="*/ 316 w 793"/>
                <a:gd name="T55" fmla="*/ 552 h 1948"/>
                <a:gd name="T56" fmla="*/ 318 w 793"/>
                <a:gd name="T57" fmla="*/ 502 h 1948"/>
                <a:gd name="T58" fmla="*/ 294 w 793"/>
                <a:gd name="T59" fmla="*/ 370 h 1948"/>
                <a:gd name="T60" fmla="*/ 524 w 793"/>
                <a:gd name="T61" fmla="*/ 198 h 1948"/>
                <a:gd name="T62" fmla="*/ 558 w 793"/>
                <a:gd name="T63" fmla="*/ 212 h 1948"/>
                <a:gd name="T64" fmla="*/ 598 w 793"/>
                <a:gd name="T65" fmla="*/ 269 h 1948"/>
                <a:gd name="T66" fmla="*/ 626 w 793"/>
                <a:gd name="T67" fmla="*/ 365 h 1948"/>
                <a:gd name="T68" fmla="*/ 616 w 793"/>
                <a:gd name="T69" fmla="*/ 406 h 1948"/>
                <a:gd name="T70" fmla="*/ 571 w 793"/>
                <a:gd name="T71" fmla="*/ 438 h 1948"/>
                <a:gd name="T72" fmla="*/ 453 w 793"/>
                <a:gd name="T73" fmla="*/ 449 h 1948"/>
                <a:gd name="T74" fmla="*/ 379 w 793"/>
                <a:gd name="T75" fmla="*/ 457 h 1948"/>
                <a:gd name="T76" fmla="*/ 336 w 793"/>
                <a:gd name="T77" fmla="*/ 523 h 1948"/>
                <a:gd name="T78" fmla="*/ 355 w 793"/>
                <a:gd name="T79" fmla="*/ 585 h 1948"/>
                <a:gd name="T80" fmla="*/ 411 w 793"/>
                <a:gd name="T81" fmla="*/ 614 h 1948"/>
                <a:gd name="T82" fmla="*/ 548 w 793"/>
                <a:gd name="T83" fmla="*/ 614 h 1948"/>
                <a:gd name="T84" fmla="*/ 690 w 793"/>
                <a:gd name="T85" fmla="*/ 564 h 1948"/>
                <a:gd name="T86" fmla="*/ 763 w 793"/>
                <a:gd name="T87" fmla="*/ 485 h 1948"/>
                <a:gd name="T88" fmla="*/ 792 w 793"/>
                <a:gd name="T89" fmla="*/ 390 h 1948"/>
                <a:gd name="T90" fmla="*/ 789 w 793"/>
                <a:gd name="T91" fmla="*/ 309 h 1948"/>
                <a:gd name="T92" fmla="*/ 726 w 793"/>
                <a:gd name="T93" fmla="*/ 156 h 1948"/>
                <a:gd name="T94" fmla="*/ 681 w 793"/>
                <a:gd name="T95" fmla="*/ 100 h 1948"/>
                <a:gd name="T96" fmla="*/ 594 w 793"/>
                <a:gd name="T97" fmla="*/ 30 h 1948"/>
                <a:gd name="T98" fmla="*/ 544 w 793"/>
                <a:gd name="T99" fmla="*/ 9 h 1948"/>
                <a:gd name="T100" fmla="*/ 471 w 793"/>
                <a:gd name="T101" fmla="*/ 0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93" h="1948">
                  <a:moveTo>
                    <a:pt x="471" y="0"/>
                  </a:moveTo>
                  <a:lnTo>
                    <a:pt x="146" y="0"/>
                  </a:lnTo>
                  <a:lnTo>
                    <a:pt x="146" y="0"/>
                  </a:lnTo>
                  <a:lnTo>
                    <a:pt x="163" y="46"/>
                  </a:lnTo>
                  <a:lnTo>
                    <a:pt x="175" y="74"/>
                  </a:lnTo>
                  <a:lnTo>
                    <a:pt x="184" y="106"/>
                  </a:lnTo>
                  <a:lnTo>
                    <a:pt x="194" y="140"/>
                  </a:lnTo>
                  <a:lnTo>
                    <a:pt x="202" y="177"/>
                  </a:lnTo>
                  <a:lnTo>
                    <a:pt x="210" y="214"/>
                  </a:lnTo>
                  <a:lnTo>
                    <a:pt x="215" y="254"/>
                  </a:lnTo>
                  <a:lnTo>
                    <a:pt x="215" y="254"/>
                  </a:lnTo>
                  <a:lnTo>
                    <a:pt x="228" y="264"/>
                  </a:lnTo>
                  <a:lnTo>
                    <a:pt x="237" y="277"/>
                  </a:lnTo>
                  <a:lnTo>
                    <a:pt x="237" y="277"/>
                  </a:lnTo>
                  <a:lnTo>
                    <a:pt x="242" y="286"/>
                  </a:lnTo>
                  <a:lnTo>
                    <a:pt x="247" y="295"/>
                  </a:lnTo>
                  <a:lnTo>
                    <a:pt x="250" y="304"/>
                  </a:lnTo>
                  <a:lnTo>
                    <a:pt x="253" y="314"/>
                  </a:lnTo>
                  <a:lnTo>
                    <a:pt x="255" y="325"/>
                  </a:lnTo>
                  <a:lnTo>
                    <a:pt x="255" y="335"/>
                  </a:lnTo>
                  <a:lnTo>
                    <a:pt x="255" y="345"/>
                  </a:lnTo>
                  <a:lnTo>
                    <a:pt x="253" y="356"/>
                  </a:lnTo>
                  <a:lnTo>
                    <a:pt x="253" y="356"/>
                  </a:lnTo>
                  <a:lnTo>
                    <a:pt x="250" y="365"/>
                  </a:lnTo>
                  <a:lnTo>
                    <a:pt x="247" y="375"/>
                  </a:lnTo>
                  <a:lnTo>
                    <a:pt x="244" y="385"/>
                  </a:lnTo>
                  <a:lnTo>
                    <a:pt x="237" y="393"/>
                  </a:lnTo>
                  <a:lnTo>
                    <a:pt x="233" y="401"/>
                  </a:lnTo>
                  <a:lnTo>
                    <a:pt x="224" y="409"/>
                  </a:lnTo>
                  <a:lnTo>
                    <a:pt x="218" y="415"/>
                  </a:lnTo>
                  <a:lnTo>
                    <a:pt x="210" y="422"/>
                  </a:lnTo>
                  <a:lnTo>
                    <a:pt x="210" y="422"/>
                  </a:lnTo>
                  <a:lnTo>
                    <a:pt x="207" y="423"/>
                  </a:lnTo>
                  <a:lnTo>
                    <a:pt x="207" y="423"/>
                  </a:lnTo>
                  <a:lnTo>
                    <a:pt x="200" y="444"/>
                  </a:lnTo>
                  <a:lnTo>
                    <a:pt x="194" y="464"/>
                  </a:lnTo>
                  <a:lnTo>
                    <a:pt x="186" y="483"/>
                  </a:lnTo>
                  <a:lnTo>
                    <a:pt x="176" y="502"/>
                  </a:lnTo>
                  <a:lnTo>
                    <a:pt x="165" y="520"/>
                  </a:lnTo>
                  <a:lnTo>
                    <a:pt x="152" y="538"/>
                  </a:lnTo>
                  <a:lnTo>
                    <a:pt x="137" y="556"/>
                  </a:lnTo>
                  <a:lnTo>
                    <a:pt x="123" y="572"/>
                  </a:lnTo>
                  <a:lnTo>
                    <a:pt x="123" y="572"/>
                  </a:lnTo>
                  <a:lnTo>
                    <a:pt x="97" y="594"/>
                  </a:lnTo>
                  <a:lnTo>
                    <a:pt x="68" y="615"/>
                  </a:lnTo>
                  <a:lnTo>
                    <a:pt x="36" y="633"/>
                  </a:lnTo>
                  <a:lnTo>
                    <a:pt x="0" y="647"/>
                  </a:lnTo>
                  <a:lnTo>
                    <a:pt x="0" y="1818"/>
                  </a:lnTo>
                  <a:lnTo>
                    <a:pt x="0" y="1818"/>
                  </a:lnTo>
                  <a:lnTo>
                    <a:pt x="2" y="1832"/>
                  </a:lnTo>
                  <a:lnTo>
                    <a:pt x="4" y="1845"/>
                  </a:lnTo>
                  <a:lnTo>
                    <a:pt x="7" y="1856"/>
                  </a:lnTo>
                  <a:lnTo>
                    <a:pt x="10" y="1869"/>
                  </a:lnTo>
                  <a:lnTo>
                    <a:pt x="17" y="1880"/>
                  </a:lnTo>
                  <a:lnTo>
                    <a:pt x="23" y="1890"/>
                  </a:lnTo>
                  <a:lnTo>
                    <a:pt x="29" y="1900"/>
                  </a:lnTo>
                  <a:lnTo>
                    <a:pt x="39" y="1909"/>
                  </a:lnTo>
                  <a:lnTo>
                    <a:pt x="47" y="1917"/>
                  </a:lnTo>
                  <a:lnTo>
                    <a:pt x="57" y="1926"/>
                  </a:lnTo>
                  <a:lnTo>
                    <a:pt x="68" y="1932"/>
                  </a:lnTo>
                  <a:lnTo>
                    <a:pt x="79" y="1937"/>
                  </a:lnTo>
                  <a:lnTo>
                    <a:pt x="91" y="1942"/>
                  </a:lnTo>
                  <a:lnTo>
                    <a:pt x="104" y="1945"/>
                  </a:lnTo>
                  <a:lnTo>
                    <a:pt x="116" y="1946"/>
                  </a:lnTo>
                  <a:lnTo>
                    <a:pt x="129" y="1948"/>
                  </a:lnTo>
                  <a:lnTo>
                    <a:pt x="129" y="1948"/>
                  </a:lnTo>
                  <a:lnTo>
                    <a:pt x="142" y="1946"/>
                  </a:lnTo>
                  <a:lnTo>
                    <a:pt x="155" y="1945"/>
                  </a:lnTo>
                  <a:lnTo>
                    <a:pt x="168" y="1942"/>
                  </a:lnTo>
                  <a:lnTo>
                    <a:pt x="179" y="1937"/>
                  </a:lnTo>
                  <a:lnTo>
                    <a:pt x="191" y="1932"/>
                  </a:lnTo>
                  <a:lnTo>
                    <a:pt x="202" y="1926"/>
                  </a:lnTo>
                  <a:lnTo>
                    <a:pt x="212" y="1917"/>
                  </a:lnTo>
                  <a:lnTo>
                    <a:pt x="221" y="1909"/>
                  </a:lnTo>
                  <a:lnTo>
                    <a:pt x="229" y="1900"/>
                  </a:lnTo>
                  <a:lnTo>
                    <a:pt x="237" y="1890"/>
                  </a:lnTo>
                  <a:lnTo>
                    <a:pt x="244" y="1880"/>
                  </a:lnTo>
                  <a:lnTo>
                    <a:pt x="249" y="1869"/>
                  </a:lnTo>
                  <a:lnTo>
                    <a:pt x="253" y="1856"/>
                  </a:lnTo>
                  <a:lnTo>
                    <a:pt x="257" y="1845"/>
                  </a:lnTo>
                  <a:lnTo>
                    <a:pt x="258" y="1832"/>
                  </a:lnTo>
                  <a:lnTo>
                    <a:pt x="258" y="1818"/>
                  </a:lnTo>
                  <a:lnTo>
                    <a:pt x="258" y="875"/>
                  </a:lnTo>
                  <a:lnTo>
                    <a:pt x="307" y="875"/>
                  </a:lnTo>
                  <a:lnTo>
                    <a:pt x="307" y="1818"/>
                  </a:lnTo>
                  <a:lnTo>
                    <a:pt x="307" y="1818"/>
                  </a:lnTo>
                  <a:lnTo>
                    <a:pt x="308" y="1832"/>
                  </a:lnTo>
                  <a:lnTo>
                    <a:pt x="310" y="1845"/>
                  </a:lnTo>
                  <a:lnTo>
                    <a:pt x="313" y="1856"/>
                  </a:lnTo>
                  <a:lnTo>
                    <a:pt x="318" y="1869"/>
                  </a:lnTo>
                  <a:lnTo>
                    <a:pt x="323" y="1880"/>
                  </a:lnTo>
                  <a:lnTo>
                    <a:pt x="329" y="1890"/>
                  </a:lnTo>
                  <a:lnTo>
                    <a:pt x="337" y="1900"/>
                  </a:lnTo>
                  <a:lnTo>
                    <a:pt x="345" y="1909"/>
                  </a:lnTo>
                  <a:lnTo>
                    <a:pt x="355" y="1917"/>
                  </a:lnTo>
                  <a:lnTo>
                    <a:pt x="365" y="1926"/>
                  </a:lnTo>
                  <a:lnTo>
                    <a:pt x="374" y="1932"/>
                  </a:lnTo>
                  <a:lnTo>
                    <a:pt x="386" y="1937"/>
                  </a:lnTo>
                  <a:lnTo>
                    <a:pt x="399" y="1942"/>
                  </a:lnTo>
                  <a:lnTo>
                    <a:pt x="410" y="1945"/>
                  </a:lnTo>
                  <a:lnTo>
                    <a:pt x="423" y="1946"/>
                  </a:lnTo>
                  <a:lnTo>
                    <a:pt x="436" y="1948"/>
                  </a:lnTo>
                  <a:lnTo>
                    <a:pt x="436" y="1948"/>
                  </a:lnTo>
                  <a:lnTo>
                    <a:pt x="450" y="1946"/>
                  </a:lnTo>
                  <a:lnTo>
                    <a:pt x="463" y="1945"/>
                  </a:lnTo>
                  <a:lnTo>
                    <a:pt x="474" y="1942"/>
                  </a:lnTo>
                  <a:lnTo>
                    <a:pt x="487" y="1937"/>
                  </a:lnTo>
                  <a:lnTo>
                    <a:pt x="498" y="1932"/>
                  </a:lnTo>
                  <a:lnTo>
                    <a:pt x="508" y="1926"/>
                  </a:lnTo>
                  <a:lnTo>
                    <a:pt x="518" y="1917"/>
                  </a:lnTo>
                  <a:lnTo>
                    <a:pt x="527" y="1909"/>
                  </a:lnTo>
                  <a:lnTo>
                    <a:pt x="536" y="1900"/>
                  </a:lnTo>
                  <a:lnTo>
                    <a:pt x="544" y="1890"/>
                  </a:lnTo>
                  <a:lnTo>
                    <a:pt x="550" y="1880"/>
                  </a:lnTo>
                  <a:lnTo>
                    <a:pt x="555" y="1869"/>
                  </a:lnTo>
                  <a:lnTo>
                    <a:pt x="560" y="1856"/>
                  </a:lnTo>
                  <a:lnTo>
                    <a:pt x="563" y="1845"/>
                  </a:lnTo>
                  <a:lnTo>
                    <a:pt x="565" y="1832"/>
                  </a:lnTo>
                  <a:lnTo>
                    <a:pt x="566" y="1818"/>
                  </a:lnTo>
                  <a:lnTo>
                    <a:pt x="566" y="794"/>
                  </a:lnTo>
                  <a:lnTo>
                    <a:pt x="563" y="791"/>
                  </a:lnTo>
                  <a:lnTo>
                    <a:pt x="465" y="638"/>
                  </a:lnTo>
                  <a:lnTo>
                    <a:pt x="465" y="638"/>
                  </a:lnTo>
                  <a:lnTo>
                    <a:pt x="437" y="636"/>
                  </a:lnTo>
                  <a:lnTo>
                    <a:pt x="410" y="635"/>
                  </a:lnTo>
                  <a:lnTo>
                    <a:pt x="410" y="635"/>
                  </a:lnTo>
                  <a:lnTo>
                    <a:pt x="399" y="633"/>
                  </a:lnTo>
                  <a:lnTo>
                    <a:pt x="389" y="631"/>
                  </a:lnTo>
                  <a:lnTo>
                    <a:pt x="379" y="627"/>
                  </a:lnTo>
                  <a:lnTo>
                    <a:pt x="370" y="623"/>
                  </a:lnTo>
                  <a:lnTo>
                    <a:pt x="361" y="618"/>
                  </a:lnTo>
                  <a:lnTo>
                    <a:pt x="353" y="612"/>
                  </a:lnTo>
                  <a:lnTo>
                    <a:pt x="345" y="606"/>
                  </a:lnTo>
                  <a:lnTo>
                    <a:pt x="339" y="598"/>
                  </a:lnTo>
                  <a:lnTo>
                    <a:pt x="339" y="598"/>
                  </a:lnTo>
                  <a:lnTo>
                    <a:pt x="332" y="589"/>
                  </a:lnTo>
                  <a:lnTo>
                    <a:pt x="326" y="580"/>
                  </a:lnTo>
                  <a:lnTo>
                    <a:pt x="323" y="572"/>
                  </a:lnTo>
                  <a:lnTo>
                    <a:pt x="320" y="562"/>
                  </a:lnTo>
                  <a:lnTo>
                    <a:pt x="316" y="552"/>
                  </a:lnTo>
                  <a:lnTo>
                    <a:pt x="315" y="541"/>
                  </a:lnTo>
                  <a:lnTo>
                    <a:pt x="315" y="531"/>
                  </a:lnTo>
                  <a:lnTo>
                    <a:pt x="315" y="522"/>
                  </a:lnTo>
                  <a:lnTo>
                    <a:pt x="315" y="522"/>
                  </a:lnTo>
                  <a:lnTo>
                    <a:pt x="318" y="502"/>
                  </a:lnTo>
                  <a:lnTo>
                    <a:pt x="324" y="485"/>
                  </a:lnTo>
                  <a:lnTo>
                    <a:pt x="334" y="469"/>
                  </a:lnTo>
                  <a:lnTo>
                    <a:pt x="347" y="454"/>
                  </a:lnTo>
                  <a:lnTo>
                    <a:pt x="305" y="388"/>
                  </a:lnTo>
                  <a:lnTo>
                    <a:pt x="294" y="370"/>
                  </a:lnTo>
                  <a:lnTo>
                    <a:pt x="311" y="359"/>
                  </a:lnTo>
                  <a:lnTo>
                    <a:pt x="534" y="217"/>
                  </a:lnTo>
                  <a:lnTo>
                    <a:pt x="534" y="217"/>
                  </a:lnTo>
                  <a:lnTo>
                    <a:pt x="527" y="208"/>
                  </a:lnTo>
                  <a:lnTo>
                    <a:pt x="524" y="198"/>
                  </a:lnTo>
                  <a:lnTo>
                    <a:pt x="519" y="188"/>
                  </a:lnTo>
                  <a:lnTo>
                    <a:pt x="518" y="179"/>
                  </a:lnTo>
                  <a:lnTo>
                    <a:pt x="518" y="179"/>
                  </a:lnTo>
                  <a:lnTo>
                    <a:pt x="537" y="193"/>
                  </a:lnTo>
                  <a:lnTo>
                    <a:pt x="558" y="212"/>
                  </a:lnTo>
                  <a:lnTo>
                    <a:pt x="558" y="212"/>
                  </a:lnTo>
                  <a:lnTo>
                    <a:pt x="558" y="212"/>
                  </a:lnTo>
                  <a:lnTo>
                    <a:pt x="573" y="230"/>
                  </a:lnTo>
                  <a:lnTo>
                    <a:pt x="585" y="249"/>
                  </a:lnTo>
                  <a:lnTo>
                    <a:pt x="598" y="269"/>
                  </a:lnTo>
                  <a:lnTo>
                    <a:pt x="608" y="290"/>
                  </a:lnTo>
                  <a:lnTo>
                    <a:pt x="616" y="309"/>
                  </a:lnTo>
                  <a:lnTo>
                    <a:pt x="623" y="330"/>
                  </a:lnTo>
                  <a:lnTo>
                    <a:pt x="626" y="348"/>
                  </a:lnTo>
                  <a:lnTo>
                    <a:pt x="626" y="365"/>
                  </a:lnTo>
                  <a:lnTo>
                    <a:pt x="626" y="365"/>
                  </a:lnTo>
                  <a:lnTo>
                    <a:pt x="624" y="383"/>
                  </a:lnTo>
                  <a:lnTo>
                    <a:pt x="621" y="398"/>
                  </a:lnTo>
                  <a:lnTo>
                    <a:pt x="621" y="398"/>
                  </a:lnTo>
                  <a:lnTo>
                    <a:pt x="616" y="406"/>
                  </a:lnTo>
                  <a:lnTo>
                    <a:pt x="610" y="414"/>
                  </a:lnTo>
                  <a:lnTo>
                    <a:pt x="602" y="422"/>
                  </a:lnTo>
                  <a:lnTo>
                    <a:pt x="589" y="430"/>
                  </a:lnTo>
                  <a:lnTo>
                    <a:pt x="589" y="430"/>
                  </a:lnTo>
                  <a:lnTo>
                    <a:pt x="571" y="438"/>
                  </a:lnTo>
                  <a:lnTo>
                    <a:pt x="547" y="444"/>
                  </a:lnTo>
                  <a:lnTo>
                    <a:pt x="516" y="448"/>
                  </a:lnTo>
                  <a:lnTo>
                    <a:pt x="479" y="449"/>
                  </a:lnTo>
                  <a:lnTo>
                    <a:pt x="479" y="449"/>
                  </a:lnTo>
                  <a:lnTo>
                    <a:pt x="453" y="449"/>
                  </a:lnTo>
                  <a:lnTo>
                    <a:pt x="426" y="448"/>
                  </a:lnTo>
                  <a:lnTo>
                    <a:pt x="426" y="448"/>
                  </a:lnTo>
                  <a:lnTo>
                    <a:pt x="410" y="448"/>
                  </a:lnTo>
                  <a:lnTo>
                    <a:pt x="394" y="451"/>
                  </a:lnTo>
                  <a:lnTo>
                    <a:pt x="379" y="457"/>
                  </a:lnTo>
                  <a:lnTo>
                    <a:pt x="365" y="467"/>
                  </a:lnTo>
                  <a:lnTo>
                    <a:pt x="353" y="478"/>
                  </a:lnTo>
                  <a:lnTo>
                    <a:pt x="345" y="491"/>
                  </a:lnTo>
                  <a:lnTo>
                    <a:pt x="339" y="506"/>
                  </a:lnTo>
                  <a:lnTo>
                    <a:pt x="336" y="523"/>
                  </a:lnTo>
                  <a:lnTo>
                    <a:pt x="336" y="523"/>
                  </a:lnTo>
                  <a:lnTo>
                    <a:pt x="336" y="540"/>
                  </a:lnTo>
                  <a:lnTo>
                    <a:pt x="339" y="556"/>
                  </a:lnTo>
                  <a:lnTo>
                    <a:pt x="345" y="570"/>
                  </a:lnTo>
                  <a:lnTo>
                    <a:pt x="355" y="585"/>
                  </a:lnTo>
                  <a:lnTo>
                    <a:pt x="366" y="596"/>
                  </a:lnTo>
                  <a:lnTo>
                    <a:pt x="379" y="604"/>
                  </a:lnTo>
                  <a:lnTo>
                    <a:pt x="394" y="610"/>
                  </a:lnTo>
                  <a:lnTo>
                    <a:pt x="411" y="614"/>
                  </a:lnTo>
                  <a:lnTo>
                    <a:pt x="411" y="614"/>
                  </a:lnTo>
                  <a:lnTo>
                    <a:pt x="445" y="617"/>
                  </a:lnTo>
                  <a:lnTo>
                    <a:pt x="479" y="617"/>
                  </a:lnTo>
                  <a:lnTo>
                    <a:pt x="479" y="617"/>
                  </a:lnTo>
                  <a:lnTo>
                    <a:pt x="515" y="615"/>
                  </a:lnTo>
                  <a:lnTo>
                    <a:pt x="548" y="614"/>
                  </a:lnTo>
                  <a:lnTo>
                    <a:pt x="581" y="607"/>
                  </a:lnTo>
                  <a:lnTo>
                    <a:pt x="611" y="601"/>
                  </a:lnTo>
                  <a:lnTo>
                    <a:pt x="639" y="591"/>
                  </a:lnTo>
                  <a:lnTo>
                    <a:pt x="664" y="578"/>
                  </a:lnTo>
                  <a:lnTo>
                    <a:pt x="690" y="564"/>
                  </a:lnTo>
                  <a:lnTo>
                    <a:pt x="713" y="548"/>
                  </a:lnTo>
                  <a:lnTo>
                    <a:pt x="713" y="548"/>
                  </a:lnTo>
                  <a:lnTo>
                    <a:pt x="732" y="528"/>
                  </a:lnTo>
                  <a:lnTo>
                    <a:pt x="750" y="507"/>
                  </a:lnTo>
                  <a:lnTo>
                    <a:pt x="763" y="485"/>
                  </a:lnTo>
                  <a:lnTo>
                    <a:pt x="774" y="462"/>
                  </a:lnTo>
                  <a:lnTo>
                    <a:pt x="774" y="462"/>
                  </a:lnTo>
                  <a:lnTo>
                    <a:pt x="784" y="438"/>
                  </a:lnTo>
                  <a:lnTo>
                    <a:pt x="789" y="414"/>
                  </a:lnTo>
                  <a:lnTo>
                    <a:pt x="792" y="390"/>
                  </a:lnTo>
                  <a:lnTo>
                    <a:pt x="793" y="365"/>
                  </a:lnTo>
                  <a:lnTo>
                    <a:pt x="793" y="365"/>
                  </a:lnTo>
                  <a:lnTo>
                    <a:pt x="793" y="346"/>
                  </a:lnTo>
                  <a:lnTo>
                    <a:pt x="790" y="327"/>
                  </a:lnTo>
                  <a:lnTo>
                    <a:pt x="789" y="309"/>
                  </a:lnTo>
                  <a:lnTo>
                    <a:pt x="784" y="291"/>
                  </a:lnTo>
                  <a:lnTo>
                    <a:pt x="774" y="256"/>
                  </a:lnTo>
                  <a:lnTo>
                    <a:pt x="761" y="220"/>
                  </a:lnTo>
                  <a:lnTo>
                    <a:pt x="743" y="188"/>
                  </a:lnTo>
                  <a:lnTo>
                    <a:pt x="726" y="156"/>
                  </a:lnTo>
                  <a:lnTo>
                    <a:pt x="703" y="127"/>
                  </a:lnTo>
                  <a:lnTo>
                    <a:pt x="681" y="100"/>
                  </a:lnTo>
                  <a:lnTo>
                    <a:pt x="681" y="100"/>
                  </a:lnTo>
                  <a:lnTo>
                    <a:pt x="681" y="100"/>
                  </a:lnTo>
                  <a:lnTo>
                    <a:pt x="681" y="100"/>
                  </a:lnTo>
                  <a:lnTo>
                    <a:pt x="655" y="74"/>
                  </a:lnTo>
                  <a:lnTo>
                    <a:pt x="627" y="53"/>
                  </a:lnTo>
                  <a:lnTo>
                    <a:pt x="627" y="53"/>
                  </a:lnTo>
                  <a:lnTo>
                    <a:pt x="610" y="40"/>
                  </a:lnTo>
                  <a:lnTo>
                    <a:pt x="594" y="30"/>
                  </a:lnTo>
                  <a:lnTo>
                    <a:pt x="594" y="30"/>
                  </a:lnTo>
                  <a:lnTo>
                    <a:pt x="577" y="22"/>
                  </a:lnTo>
                  <a:lnTo>
                    <a:pt x="563" y="16"/>
                  </a:lnTo>
                  <a:lnTo>
                    <a:pt x="563" y="16"/>
                  </a:lnTo>
                  <a:lnTo>
                    <a:pt x="544" y="9"/>
                  </a:lnTo>
                  <a:lnTo>
                    <a:pt x="524" y="4"/>
                  </a:lnTo>
                  <a:lnTo>
                    <a:pt x="503" y="0"/>
                  </a:lnTo>
                  <a:lnTo>
                    <a:pt x="482" y="0"/>
                  </a:lnTo>
                  <a:lnTo>
                    <a:pt x="482" y="0"/>
                  </a:lnTo>
                  <a:lnTo>
                    <a:pt x="471" y="0"/>
                  </a:lnTo>
                  <a:lnTo>
                    <a:pt x="471" y="0"/>
                  </a:lnTo>
                  <a:close/>
                </a:path>
              </a:pathLst>
            </a:custGeom>
            <a:solidFill>
              <a:srgbClr val="05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grpSp>
    </p:spTree>
    <p:extLst>
      <p:ext uri="{BB962C8B-B14F-4D97-AF65-F5344CB8AC3E}">
        <p14:creationId xmlns:p14="http://schemas.microsoft.com/office/powerpoint/2010/main" val="3673826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內容">
    <p:spTree>
      <p:nvGrpSpPr>
        <p:cNvPr id="1" name=""/>
        <p:cNvGrpSpPr/>
        <p:nvPr/>
      </p:nvGrpSpPr>
      <p:grpSpPr>
        <a:xfrm>
          <a:off x="0" y="0"/>
          <a:ext cx="0" cy="0"/>
          <a:chOff x="0" y="0"/>
          <a:chExt cx="0" cy="0"/>
        </a:xfrm>
      </p:grpSpPr>
      <p:grpSp>
        <p:nvGrpSpPr>
          <p:cNvPr id="7" name="Google Shape;305;p6">
            <a:extLst>
              <a:ext uri="{FF2B5EF4-FFF2-40B4-BE49-F238E27FC236}">
                <a16:creationId xmlns:a16="http://schemas.microsoft.com/office/drawing/2014/main" id="{7BAE5C40-2BF3-46DD-8235-DC113095EA25}"/>
              </a:ext>
            </a:extLst>
          </p:cNvPr>
          <p:cNvGrpSpPr/>
          <p:nvPr userDrawn="1"/>
        </p:nvGrpSpPr>
        <p:grpSpPr>
          <a:xfrm>
            <a:off x="0" y="0"/>
            <a:ext cx="9144091" cy="5143648"/>
            <a:chOff x="0" y="0"/>
            <a:chExt cx="7440875" cy="4152456"/>
          </a:xfrm>
        </p:grpSpPr>
        <p:sp>
          <p:nvSpPr>
            <p:cNvPr id="8" name="Google Shape;306;p6">
              <a:extLst>
                <a:ext uri="{FF2B5EF4-FFF2-40B4-BE49-F238E27FC236}">
                  <a16:creationId xmlns:a16="http://schemas.microsoft.com/office/drawing/2014/main" id="{7446343B-1AE6-4976-BF26-679C5D22A3E4}"/>
                </a:ext>
              </a:extLst>
            </p:cNvPr>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07;p6">
              <a:extLst>
                <a:ext uri="{FF2B5EF4-FFF2-40B4-BE49-F238E27FC236}">
                  <a16:creationId xmlns:a16="http://schemas.microsoft.com/office/drawing/2014/main" id="{7FEB17F5-5A09-4443-BBF0-E1AB954DEDA0}"/>
                </a:ext>
              </a:extLst>
            </p:cNvPr>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08;p6">
              <a:extLst>
                <a:ext uri="{FF2B5EF4-FFF2-40B4-BE49-F238E27FC236}">
                  <a16:creationId xmlns:a16="http://schemas.microsoft.com/office/drawing/2014/main" id="{AC47758C-2774-4B82-B518-1BA4421C453D}"/>
                </a:ext>
              </a:extLst>
            </p:cNvPr>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09;p6">
              <a:extLst>
                <a:ext uri="{FF2B5EF4-FFF2-40B4-BE49-F238E27FC236}">
                  <a16:creationId xmlns:a16="http://schemas.microsoft.com/office/drawing/2014/main" id="{B53115F2-248E-4439-8A3D-0FBCE7E72F3F}"/>
                </a:ext>
              </a:extLst>
            </p:cNvPr>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10;p6">
              <a:extLst>
                <a:ext uri="{FF2B5EF4-FFF2-40B4-BE49-F238E27FC236}">
                  <a16:creationId xmlns:a16="http://schemas.microsoft.com/office/drawing/2014/main" id="{C7172689-BB85-4D2C-B3ED-8B09B26A1316}"/>
                </a:ext>
              </a:extLst>
            </p:cNvPr>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11;p6">
              <a:extLst>
                <a:ext uri="{FF2B5EF4-FFF2-40B4-BE49-F238E27FC236}">
                  <a16:creationId xmlns:a16="http://schemas.microsoft.com/office/drawing/2014/main" id="{8B65B35D-8217-44D6-B1C3-8D1356A0DD75}"/>
                </a:ext>
              </a:extLst>
            </p:cNvPr>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12;p6">
              <a:extLst>
                <a:ext uri="{FF2B5EF4-FFF2-40B4-BE49-F238E27FC236}">
                  <a16:creationId xmlns:a16="http://schemas.microsoft.com/office/drawing/2014/main" id="{66278C26-4BFE-44A7-9B01-CE1B1F133401}"/>
                </a:ext>
              </a:extLst>
            </p:cNvPr>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13;p6">
              <a:extLst>
                <a:ext uri="{FF2B5EF4-FFF2-40B4-BE49-F238E27FC236}">
                  <a16:creationId xmlns:a16="http://schemas.microsoft.com/office/drawing/2014/main" id="{74F88D97-C46D-4203-9B13-816064B94F82}"/>
                </a:ext>
              </a:extLst>
            </p:cNvPr>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14;p6">
              <a:extLst>
                <a:ext uri="{FF2B5EF4-FFF2-40B4-BE49-F238E27FC236}">
                  <a16:creationId xmlns:a16="http://schemas.microsoft.com/office/drawing/2014/main" id="{28869203-AFE0-48BF-8EEC-38828BB04024}"/>
                </a:ext>
              </a:extLst>
            </p:cNvPr>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15;p6">
              <a:extLst>
                <a:ext uri="{FF2B5EF4-FFF2-40B4-BE49-F238E27FC236}">
                  <a16:creationId xmlns:a16="http://schemas.microsoft.com/office/drawing/2014/main" id="{7D572CBD-E45B-44A4-91D3-C38FC0BD4E02}"/>
                </a:ext>
              </a:extLst>
            </p:cNvPr>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16;p6">
              <a:extLst>
                <a:ext uri="{FF2B5EF4-FFF2-40B4-BE49-F238E27FC236}">
                  <a16:creationId xmlns:a16="http://schemas.microsoft.com/office/drawing/2014/main" id="{9B6364FE-A44E-4DC8-A4DA-BD24BF68517E}"/>
                </a:ext>
              </a:extLst>
            </p:cNvPr>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17;p6">
              <a:extLst>
                <a:ext uri="{FF2B5EF4-FFF2-40B4-BE49-F238E27FC236}">
                  <a16:creationId xmlns:a16="http://schemas.microsoft.com/office/drawing/2014/main" id="{16A43159-5631-41A1-9C8F-01B836543F2A}"/>
                </a:ext>
              </a:extLst>
            </p:cNvPr>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18;p6">
              <a:extLst>
                <a:ext uri="{FF2B5EF4-FFF2-40B4-BE49-F238E27FC236}">
                  <a16:creationId xmlns:a16="http://schemas.microsoft.com/office/drawing/2014/main" id="{9E5C8097-23E4-4AF5-A36F-36E91BBBF7D1}"/>
                </a:ext>
              </a:extLst>
            </p:cNvPr>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19;p6">
              <a:extLst>
                <a:ext uri="{FF2B5EF4-FFF2-40B4-BE49-F238E27FC236}">
                  <a16:creationId xmlns:a16="http://schemas.microsoft.com/office/drawing/2014/main" id="{9C2F0CB0-1A90-4CC9-B83F-237C29C7DA4C}"/>
                </a:ext>
              </a:extLst>
            </p:cNvPr>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20;p6">
              <a:extLst>
                <a:ext uri="{FF2B5EF4-FFF2-40B4-BE49-F238E27FC236}">
                  <a16:creationId xmlns:a16="http://schemas.microsoft.com/office/drawing/2014/main" id="{3B18C808-F475-4767-81AE-0062A0C45BFE}"/>
                </a:ext>
              </a:extLst>
            </p:cNvPr>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21;p6">
              <a:extLst>
                <a:ext uri="{FF2B5EF4-FFF2-40B4-BE49-F238E27FC236}">
                  <a16:creationId xmlns:a16="http://schemas.microsoft.com/office/drawing/2014/main" id="{5152BFCE-497A-4750-9305-B5C50E292BFB}"/>
                </a:ext>
              </a:extLst>
            </p:cNvPr>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22;p6">
              <a:extLst>
                <a:ext uri="{FF2B5EF4-FFF2-40B4-BE49-F238E27FC236}">
                  <a16:creationId xmlns:a16="http://schemas.microsoft.com/office/drawing/2014/main" id="{EF9F6338-A94D-4229-845C-7E4B5524C6B9}"/>
                </a:ext>
              </a:extLst>
            </p:cNvPr>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23;p6">
              <a:extLst>
                <a:ext uri="{FF2B5EF4-FFF2-40B4-BE49-F238E27FC236}">
                  <a16:creationId xmlns:a16="http://schemas.microsoft.com/office/drawing/2014/main" id="{1C4B9B51-835C-4A40-8E18-34942073C8C7}"/>
                </a:ext>
              </a:extLst>
            </p:cNvPr>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24;p6">
              <a:extLst>
                <a:ext uri="{FF2B5EF4-FFF2-40B4-BE49-F238E27FC236}">
                  <a16:creationId xmlns:a16="http://schemas.microsoft.com/office/drawing/2014/main" id="{6944A310-C467-407B-9237-5CF374974859}"/>
                </a:ext>
              </a:extLst>
            </p:cNvPr>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25;p6">
              <a:extLst>
                <a:ext uri="{FF2B5EF4-FFF2-40B4-BE49-F238E27FC236}">
                  <a16:creationId xmlns:a16="http://schemas.microsoft.com/office/drawing/2014/main" id="{CD05914C-2328-4DC1-B610-EE29CB0DA8FD}"/>
                </a:ext>
              </a:extLst>
            </p:cNvPr>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26;p6">
              <a:extLst>
                <a:ext uri="{FF2B5EF4-FFF2-40B4-BE49-F238E27FC236}">
                  <a16:creationId xmlns:a16="http://schemas.microsoft.com/office/drawing/2014/main" id="{F3A4C2F2-606F-4D56-A9C7-A5DBFBAE2175}"/>
                </a:ext>
              </a:extLst>
            </p:cNvPr>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27;p6">
              <a:extLst>
                <a:ext uri="{FF2B5EF4-FFF2-40B4-BE49-F238E27FC236}">
                  <a16:creationId xmlns:a16="http://schemas.microsoft.com/office/drawing/2014/main" id="{F319D665-04C5-4862-BD97-F31143FBF46C}"/>
                </a:ext>
              </a:extLst>
            </p:cNvPr>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28;p6">
              <a:extLst>
                <a:ext uri="{FF2B5EF4-FFF2-40B4-BE49-F238E27FC236}">
                  <a16:creationId xmlns:a16="http://schemas.microsoft.com/office/drawing/2014/main" id="{FA1C0AF5-C183-42F1-850C-E5FE4C579B56}"/>
                </a:ext>
              </a:extLst>
            </p:cNvPr>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29;p6">
              <a:extLst>
                <a:ext uri="{FF2B5EF4-FFF2-40B4-BE49-F238E27FC236}">
                  <a16:creationId xmlns:a16="http://schemas.microsoft.com/office/drawing/2014/main" id="{8F631B38-FA3A-44F3-97C7-E806DE35F3AA}"/>
                </a:ext>
              </a:extLst>
            </p:cNvPr>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30;p6">
              <a:extLst>
                <a:ext uri="{FF2B5EF4-FFF2-40B4-BE49-F238E27FC236}">
                  <a16:creationId xmlns:a16="http://schemas.microsoft.com/office/drawing/2014/main" id="{D4CE558E-6717-49E1-96E5-576C4BDB6F3B}"/>
                </a:ext>
              </a:extLst>
            </p:cNvPr>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1;p6">
              <a:extLst>
                <a:ext uri="{FF2B5EF4-FFF2-40B4-BE49-F238E27FC236}">
                  <a16:creationId xmlns:a16="http://schemas.microsoft.com/office/drawing/2014/main" id="{1D6022CF-4362-42E7-8978-8513D163459B}"/>
                </a:ext>
              </a:extLst>
            </p:cNvPr>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32;p6">
              <a:extLst>
                <a:ext uri="{FF2B5EF4-FFF2-40B4-BE49-F238E27FC236}">
                  <a16:creationId xmlns:a16="http://schemas.microsoft.com/office/drawing/2014/main" id="{E70F2F56-F321-4798-8951-504DFABD9031}"/>
                </a:ext>
              </a:extLst>
            </p:cNvPr>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33;p6">
              <a:extLst>
                <a:ext uri="{FF2B5EF4-FFF2-40B4-BE49-F238E27FC236}">
                  <a16:creationId xmlns:a16="http://schemas.microsoft.com/office/drawing/2014/main" id="{4DA31851-7F46-4E7A-B230-BA8D93A4544D}"/>
                </a:ext>
              </a:extLst>
            </p:cNvPr>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34;p6">
              <a:extLst>
                <a:ext uri="{FF2B5EF4-FFF2-40B4-BE49-F238E27FC236}">
                  <a16:creationId xmlns:a16="http://schemas.microsoft.com/office/drawing/2014/main" id="{DC78C998-0FB4-4F61-BF57-001A734CCE12}"/>
                </a:ext>
              </a:extLst>
            </p:cNvPr>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35;p6">
              <a:extLst>
                <a:ext uri="{FF2B5EF4-FFF2-40B4-BE49-F238E27FC236}">
                  <a16:creationId xmlns:a16="http://schemas.microsoft.com/office/drawing/2014/main" id="{0AB1F164-1DE5-40D1-A8B7-62BBF77F513E}"/>
                </a:ext>
              </a:extLst>
            </p:cNvPr>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36;p6">
              <a:extLst>
                <a:ext uri="{FF2B5EF4-FFF2-40B4-BE49-F238E27FC236}">
                  <a16:creationId xmlns:a16="http://schemas.microsoft.com/office/drawing/2014/main" id="{826C8923-D645-4EB1-B669-925CBE5410FB}"/>
                </a:ext>
              </a:extLst>
            </p:cNvPr>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37;p6">
              <a:extLst>
                <a:ext uri="{FF2B5EF4-FFF2-40B4-BE49-F238E27FC236}">
                  <a16:creationId xmlns:a16="http://schemas.microsoft.com/office/drawing/2014/main" id="{6F3694B1-1BF8-435B-8346-4C53597A2C85}"/>
                </a:ext>
              </a:extLst>
            </p:cNvPr>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38;p6">
              <a:extLst>
                <a:ext uri="{FF2B5EF4-FFF2-40B4-BE49-F238E27FC236}">
                  <a16:creationId xmlns:a16="http://schemas.microsoft.com/office/drawing/2014/main" id="{1B9D393D-7A9B-4A7E-B617-1BB21EC086BB}"/>
                </a:ext>
              </a:extLst>
            </p:cNvPr>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39;p6">
              <a:extLst>
                <a:ext uri="{FF2B5EF4-FFF2-40B4-BE49-F238E27FC236}">
                  <a16:creationId xmlns:a16="http://schemas.microsoft.com/office/drawing/2014/main" id="{E6129567-B91F-4E29-9D79-17E9B1BD42F2}"/>
                </a:ext>
              </a:extLst>
            </p:cNvPr>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40;p6">
              <a:extLst>
                <a:ext uri="{FF2B5EF4-FFF2-40B4-BE49-F238E27FC236}">
                  <a16:creationId xmlns:a16="http://schemas.microsoft.com/office/drawing/2014/main" id="{35C3E097-114F-4F9E-AD2F-359DDAE9629A}"/>
                </a:ext>
              </a:extLst>
            </p:cNvPr>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41;p6">
              <a:extLst>
                <a:ext uri="{FF2B5EF4-FFF2-40B4-BE49-F238E27FC236}">
                  <a16:creationId xmlns:a16="http://schemas.microsoft.com/office/drawing/2014/main" id="{D0744DF4-4972-41A6-A0C8-232A26DE7A04}"/>
                </a:ext>
              </a:extLst>
            </p:cNvPr>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42;p6">
              <a:extLst>
                <a:ext uri="{FF2B5EF4-FFF2-40B4-BE49-F238E27FC236}">
                  <a16:creationId xmlns:a16="http://schemas.microsoft.com/office/drawing/2014/main" id="{B4B5DA6A-CBD3-42B3-84A3-EAEF81D8FE2B}"/>
                </a:ext>
              </a:extLst>
            </p:cNvPr>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43;p6">
              <a:extLst>
                <a:ext uri="{FF2B5EF4-FFF2-40B4-BE49-F238E27FC236}">
                  <a16:creationId xmlns:a16="http://schemas.microsoft.com/office/drawing/2014/main" id="{C40C91C0-D916-4F78-B404-D3D1896BC523}"/>
                </a:ext>
              </a:extLst>
            </p:cNvPr>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44;p6">
              <a:extLst>
                <a:ext uri="{FF2B5EF4-FFF2-40B4-BE49-F238E27FC236}">
                  <a16:creationId xmlns:a16="http://schemas.microsoft.com/office/drawing/2014/main" id="{EEE41058-033E-4175-9929-E9CAC09759E5}"/>
                </a:ext>
              </a:extLst>
            </p:cNvPr>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45;p6">
              <a:extLst>
                <a:ext uri="{FF2B5EF4-FFF2-40B4-BE49-F238E27FC236}">
                  <a16:creationId xmlns:a16="http://schemas.microsoft.com/office/drawing/2014/main" id="{3C2017FF-BDF1-42A1-8899-500700217F31}"/>
                </a:ext>
              </a:extLst>
            </p:cNvPr>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46;p6">
              <a:extLst>
                <a:ext uri="{FF2B5EF4-FFF2-40B4-BE49-F238E27FC236}">
                  <a16:creationId xmlns:a16="http://schemas.microsoft.com/office/drawing/2014/main" id="{0E1050C2-C46C-4E37-840B-5B69DAD6055E}"/>
                </a:ext>
              </a:extLst>
            </p:cNvPr>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47;p6">
              <a:extLst>
                <a:ext uri="{FF2B5EF4-FFF2-40B4-BE49-F238E27FC236}">
                  <a16:creationId xmlns:a16="http://schemas.microsoft.com/office/drawing/2014/main" id="{AAC8D511-3070-4476-8F74-34577F10FC57}"/>
                </a:ext>
              </a:extLst>
            </p:cNvPr>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48;p6">
              <a:extLst>
                <a:ext uri="{FF2B5EF4-FFF2-40B4-BE49-F238E27FC236}">
                  <a16:creationId xmlns:a16="http://schemas.microsoft.com/office/drawing/2014/main" id="{AF6D3244-0B30-4557-B3F2-0F87DE4E02BE}"/>
                </a:ext>
              </a:extLst>
            </p:cNvPr>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49;p6">
              <a:extLst>
                <a:ext uri="{FF2B5EF4-FFF2-40B4-BE49-F238E27FC236}">
                  <a16:creationId xmlns:a16="http://schemas.microsoft.com/office/drawing/2014/main" id="{8BC4B1F1-7EE9-4B02-A33B-5B0CABF6EA48}"/>
                </a:ext>
              </a:extLst>
            </p:cNvPr>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50;p6">
              <a:extLst>
                <a:ext uri="{FF2B5EF4-FFF2-40B4-BE49-F238E27FC236}">
                  <a16:creationId xmlns:a16="http://schemas.microsoft.com/office/drawing/2014/main" id="{D3D67914-F3AC-46BA-9F94-4B0521040FAF}"/>
                </a:ext>
              </a:extLst>
            </p:cNvPr>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51;p6">
              <a:extLst>
                <a:ext uri="{FF2B5EF4-FFF2-40B4-BE49-F238E27FC236}">
                  <a16:creationId xmlns:a16="http://schemas.microsoft.com/office/drawing/2014/main" id="{2DE9E1D3-328E-49CC-8D07-3AA618BEFD60}"/>
                </a:ext>
              </a:extLst>
            </p:cNvPr>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52;p6">
              <a:extLst>
                <a:ext uri="{FF2B5EF4-FFF2-40B4-BE49-F238E27FC236}">
                  <a16:creationId xmlns:a16="http://schemas.microsoft.com/office/drawing/2014/main" id="{F75637AA-B0E3-4E0D-BC73-30BE10438EEE}"/>
                </a:ext>
              </a:extLst>
            </p:cNvPr>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53;p6">
              <a:extLst>
                <a:ext uri="{FF2B5EF4-FFF2-40B4-BE49-F238E27FC236}">
                  <a16:creationId xmlns:a16="http://schemas.microsoft.com/office/drawing/2014/main" id="{BF23AC9B-C86B-4192-88B9-018B8009836D}"/>
                </a:ext>
              </a:extLst>
            </p:cNvPr>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54;p6">
              <a:extLst>
                <a:ext uri="{FF2B5EF4-FFF2-40B4-BE49-F238E27FC236}">
                  <a16:creationId xmlns:a16="http://schemas.microsoft.com/office/drawing/2014/main" id="{DAF4640F-7452-4C9C-B619-A61E676D65EB}"/>
                </a:ext>
              </a:extLst>
            </p:cNvPr>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55;p6">
              <a:extLst>
                <a:ext uri="{FF2B5EF4-FFF2-40B4-BE49-F238E27FC236}">
                  <a16:creationId xmlns:a16="http://schemas.microsoft.com/office/drawing/2014/main" id="{73CACEFA-FE51-4180-9F08-A09B62B15E9F}"/>
                </a:ext>
              </a:extLst>
            </p:cNvPr>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56;p6">
              <a:extLst>
                <a:ext uri="{FF2B5EF4-FFF2-40B4-BE49-F238E27FC236}">
                  <a16:creationId xmlns:a16="http://schemas.microsoft.com/office/drawing/2014/main" id="{B9CAA444-7714-4BCD-8CE2-300710E3A670}"/>
                </a:ext>
              </a:extLst>
            </p:cNvPr>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57;p6">
              <a:extLst>
                <a:ext uri="{FF2B5EF4-FFF2-40B4-BE49-F238E27FC236}">
                  <a16:creationId xmlns:a16="http://schemas.microsoft.com/office/drawing/2014/main" id="{5EE8E9D5-091F-48D9-8100-E5D976530487}"/>
                </a:ext>
              </a:extLst>
            </p:cNvPr>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58;p6">
              <a:extLst>
                <a:ext uri="{FF2B5EF4-FFF2-40B4-BE49-F238E27FC236}">
                  <a16:creationId xmlns:a16="http://schemas.microsoft.com/office/drawing/2014/main" id="{E360A7F2-4E59-41B6-8128-AC1A0980081E}"/>
                </a:ext>
              </a:extLst>
            </p:cNvPr>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59;p6">
              <a:extLst>
                <a:ext uri="{FF2B5EF4-FFF2-40B4-BE49-F238E27FC236}">
                  <a16:creationId xmlns:a16="http://schemas.microsoft.com/office/drawing/2014/main" id="{205CDDBF-62E1-4F42-95C4-3C6E9191E759}"/>
                </a:ext>
              </a:extLst>
            </p:cNvPr>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60;p6">
              <a:extLst>
                <a:ext uri="{FF2B5EF4-FFF2-40B4-BE49-F238E27FC236}">
                  <a16:creationId xmlns:a16="http://schemas.microsoft.com/office/drawing/2014/main" id="{A37B4DE3-2971-435C-AD0F-295ADA1A03D8}"/>
                </a:ext>
              </a:extLst>
            </p:cNvPr>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61;p6">
              <a:extLst>
                <a:ext uri="{FF2B5EF4-FFF2-40B4-BE49-F238E27FC236}">
                  <a16:creationId xmlns:a16="http://schemas.microsoft.com/office/drawing/2014/main" id="{5CDF297E-E3A8-4676-AF83-9C3E33BB5B13}"/>
                </a:ext>
              </a:extLst>
            </p:cNvPr>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62;p6">
              <a:extLst>
                <a:ext uri="{FF2B5EF4-FFF2-40B4-BE49-F238E27FC236}">
                  <a16:creationId xmlns:a16="http://schemas.microsoft.com/office/drawing/2014/main" id="{BF0DEEFB-BD0C-4CEE-BD34-4FBFDDA155DE}"/>
                </a:ext>
              </a:extLst>
            </p:cNvPr>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63;p6">
              <a:extLst>
                <a:ext uri="{FF2B5EF4-FFF2-40B4-BE49-F238E27FC236}">
                  <a16:creationId xmlns:a16="http://schemas.microsoft.com/office/drawing/2014/main" id="{0134AE0F-09AE-40AA-87CC-5A778E2E8032}"/>
                </a:ext>
              </a:extLst>
            </p:cNvPr>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64;p6">
              <a:extLst>
                <a:ext uri="{FF2B5EF4-FFF2-40B4-BE49-F238E27FC236}">
                  <a16:creationId xmlns:a16="http://schemas.microsoft.com/office/drawing/2014/main" id="{F6705291-718F-4978-8E85-D111BF65E16F}"/>
                </a:ext>
              </a:extLst>
            </p:cNvPr>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65;p6">
              <a:extLst>
                <a:ext uri="{FF2B5EF4-FFF2-40B4-BE49-F238E27FC236}">
                  <a16:creationId xmlns:a16="http://schemas.microsoft.com/office/drawing/2014/main" id="{09E689C4-F5DA-4D6E-87CC-3A85B449EE57}"/>
                </a:ext>
              </a:extLst>
            </p:cNvPr>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66;p6">
              <a:extLst>
                <a:ext uri="{FF2B5EF4-FFF2-40B4-BE49-F238E27FC236}">
                  <a16:creationId xmlns:a16="http://schemas.microsoft.com/office/drawing/2014/main" id="{4495AC83-BEB8-4A14-B207-647E860F271E}"/>
                </a:ext>
              </a:extLst>
            </p:cNvPr>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67;p6">
              <a:extLst>
                <a:ext uri="{FF2B5EF4-FFF2-40B4-BE49-F238E27FC236}">
                  <a16:creationId xmlns:a16="http://schemas.microsoft.com/office/drawing/2014/main" id="{671E10B8-5960-4CBB-AB7B-649E7EEFB0D0}"/>
                </a:ext>
              </a:extLst>
            </p:cNvPr>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368;p6">
            <a:extLst>
              <a:ext uri="{FF2B5EF4-FFF2-40B4-BE49-F238E27FC236}">
                <a16:creationId xmlns:a16="http://schemas.microsoft.com/office/drawing/2014/main" id="{0A992A9C-1F36-4498-B50C-323CF7222E65}"/>
              </a:ext>
            </a:extLst>
          </p:cNvPr>
          <p:cNvGrpSpPr/>
          <p:nvPr userDrawn="1"/>
        </p:nvGrpSpPr>
        <p:grpSpPr>
          <a:xfrm>
            <a:off x="231989" y="135503"/>
            <a:ext cx="8759173" cy="4872494"/>
            <a:chOff x="916986" y="2500875"/>
            <a:chExt cx="2280619" cy="1217119"/>
          </a:xfrm>
        </p:grpSpPr>
        <p:sp>
          <p:nvSpPr>
            <p:cNvPr id="71" name="Google Shape;369;p6">
              <a:extLst>
                <a:ext uri="{FF2B5EF4-FFF2-40B4-BE49-F238E27FC236}">
                  <a16:creationId xmlns:a16="http://schemas.microsoft.com/office/drawing/2014/main" id="{351FA513-D0BF-4119-9251-23552F43410F}"/>
                </a:ext>
              </a:extLst>
            </p:cNvPr>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70;p6">
              <a:extLst>
                <a:ext uri="{FF2B5EF4-FFF2-40B4-BE49-F238E27FC236}">
                  <a16:creationId xmlns:a16="http://schemas.microsoft.com/office/drawing/2014/main" id="{0D7D16A4-BF2F-41BE-906A-995320917525}"/>
                </a:ext>
              </a:extLst>
            </p:cNvPr>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71;p6">
              <a:extLst>
                <a:ext uri="{FF2B5EF4-FFF2-40B4-BE49-F238E27FC236}">
                  <a16:creationId xmlns:a16="http://schemas.microsoft.com/office/drawing/2014/main" id="{79D45A4B-914E-48E3-88CD-96E62BEE875C}"/>
                </a:ext>
              </a:extLst>
            </p:cNvPr>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72;p6">
              <a:extLst>
                <a:ext uri="{FF2B5EF4-FFF2-40B4-BE49-F238E27FC236}">
                  <a16:creationId xmlns:a16="http://schemas.microsoft.com/office/drawing/2014/main" id="{9039F66F-3210-487A-A818-17D293B6F2C9}"/>
                </a:ext>
              </a:extLst>
            </p:cNvPr>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73;p6">
              <a:extLst>
                <a:ext uri="{FF2B5EF4-FFF2-40B4-BE49-F238E27FC236}">
                  <a16:creationId xmlns:a16="http://schemas.microsoft.com/office/drawing/2014/main" id="{B677E1F5-674C-42CC-A515-7264C41640F5}"/>
                </a:ext>
              </a:extLst>
            </p:cNvPr>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p:nvPr>
        </p:nvSpPr>
        <p:spPr>
          <a:xfrm>
            <a:off x="1264992" y="273844"/>
            <a:ext cx="5314567" cy="994172"/>
          </a:xfrm>
        </p:spPr>
        <p:txBody>
          <a:bodyPr/>
          <a:lstStyle/>
          <a:p>
            <a:r>
              <a:rPr lang="zh-TW" altLang="en-US"/>
              <a:t>按一下以編輯母片標題樣式</a:t>
            </a:r>
            <a:endParaRPr lang="en-US" dirty="0"/>
          </a:p>
        </p:txBody>
      </p:sp>
      <p:sp>
        <p:nvSpPr>
          <p:cNvPr id="4" name="Date Placeholder 3"/>
          <p:cNvSpPr>
            <a:spLocks noGrp="1"/>
          </p:cNvSpPr>
          <p:nvPr>
            <p:ph type="dt" sz="half" idx="10"/>
          </p:nvPr>
        </p:nvSpPr>
        <p:spPr/>
        <p:txBody>
          <a:bodyPr/>
          <a:lstStyle/>
          <a:p>
            <a:fld id="{2B162698-86AD-4691-A3D7-DFC20A4AD051}" type="datetimeFigureOut">
              <a:rPr lang="zh-TW" altLang="en-US" smtClean="0"/>
              <a:t>2024/4/2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C4CD5B7-DDBF-436E-A0E0-68ACEC945F65}" type="slidenum">
              <a:rPr lang="zh-TW" altLang="en-US" smtClean="0"/>
              <a:t>‹#›</a:t>
            </a:fld>
            <a:endParaRPr lang="zh-TW" altLang="en-US"/>
          </a:p>
        </p:txBody>
      </p:sp>
      <p:grpSp>
        <p:nvGrpSpPr>
          <p:cNvPr id="76" name="Google Shape;3691;p68">
            <a:extLst>
              <a:ext uri="{FF2B5EF4-FFF2-40B4-BE49-F238E27FC236}">
                <a16:creationId xmlns:a16="http://schemas.microsoft.com/office/drawing/2014/main" id="{E1464E26-B9A0-4CD5-B32D-6E4B80479784}"/>
              </a:ext>
            </a:extLst>
          </p:cNvPr>
          <p:cNvGrpSpPr/>
          <p:nvPr userDrawn="1"/>
        </p:nvGrpSpPr>
        <p:grpSpPr>
          <a:xfrm rot="1924985">
            <a:off x="6475412" y="281463"/>
            <a:ext cx="4141228" cy="3220067"/>
            <a:chOff x="3609967" y="2243520"/>
            <a:chExt cx="4141513" cy="3220289"/>
          </a:xfrm>
        </p:grpSpPr>
        <p:grpSp>
          <p:nvGrpSpPr>
            <p:cNvPr id="77" name="Google Shape;3692;p68">
              <a:extLst>
                <a:ext uri="{FF2B5EF4-FFF2-40B4-BE49-F238E27FC236}">
                  <a16:creationId xmlns:a16="http://schemas.microsoft.com/office/drawing/2014/main" id="{33AB8728-A1B1-498D-81BA-DBE0A2617F76}"/>
                </a:ext>
              </a:extLst>
            </p:cNvPr>
            <p:cNvGrpSpPr/>
            <p:nvPr/>
          </p:nvGrpSpPr>
          <p:grpSpPr>
            <a:xfrm rot="-1837553" flipH="1">
              <a:off x="5826213" y="3189929"/>
              <a:ext cx="1513811" cy="2029860"/>
              <a:chOff x="1400935" y="1333409"/>
              <a:chExt cx="760984" cy="1020399"/>
            </a:xfrm>
          </p:grpSpPr>
          <p:sp>
            <p:nvSpPr>
              <p:cNvPr id="79" name="Google Shape;3693;p68">
                <a:extLst>
                  <a:ext uri="{FF2B5EF4-FFF2-40B4-BE49-F238E27FC236}">
                    <a16:creationId xmlns:a16="http://schemas.microsoft.com/office/drawing/2014/main" id="{3F9368EE-7236-49B4-AC5B-E07E40D0C99E}"/>
                  </a:ext>
                </a:extLst>
              </p:cNvPr>
              <p:cNvSpPr/>
              <p:nvPr/>
            </p:nvSpPr>
            <p:spPr>
              <a:xfrm>
                <a:off x="1400935" y="1333409"/>
                <a:ext cx="760984" cy="1005685"/>
              </a:xfrm>
              <a:custGeom>
                <a:avLst/>
                <a:gdLst/>
                <a:ahLst/>
                <a:cxnLst/>
                <a:rect l="l" t="t" r="r" b="b"/>
                <a:pathLst>
                  <a:path w="14268" h="18856" extrusionOk="0">
                    <a:moveTo>
                      <a:pt x="14054" y="0"/>
                    </a:moveTo>
                    <a:cubicBezTo>
                      <a:pt x="14038" y="0"/>
                      <a:pt x="14023" y="2"/>
                      <a:pt x="14009" y="5"/>
                    </a:cubicBezTo>
                    <a:cubicBezTo>
                      <a:pt x="13998" y="7"/>
                      <a:pt x="13986" y="9"/>
                      <a:pt x="13975" y="14"/>
                    </a:cubicBezTo>
                    <a:cubicBezTo>
                      <a:pt x="13421" y="273"/>
                      <a:pt x="12939" y="429"/>
                      <a:pt x="12386" y="686"/>
                    </a:cubicBezTo>
                    <a:cubicBezTo>
                      <a:pt x="12370" y="693"/>
                      <a:pt x="12354" y="700"/>
                      <a:pt x="12338" y="709"/>
                    </a:cubicBezTo>
                    <a:cubicBezTo>
                      <a:pt x="12224" y="757"/>
                      <a:pt x="12111" y="805"/>
                      <a:pt x="12001" y="860"/>
                    </a:cubicBezTo>
                    <a:cubicBezTo>
                      <a:pt x="11909" y="906"/>
                      <a:pt x="11819" y="962"/>
                      <a:pt x="11744" y="1035"/>
                    </a:cubicBezTo>
                    <a:cubicBezTo>
                      <a:pt x="11723" y="1056"/>
                      <a:pt x="11703" y="1079"/>
                      <a:pt x="11684" y="1104"/>
                    </a:cubicBezTo>
                    <a:cubicBezTo>
                      <a:pt x="11684" y="1104"/>
                      <a:pt x="11684" y="1102"/>
                      <a:pt x="11684" y="1102"/>
                    </a:cubicBezTo>
                    <a:lnTo>
                      <a:pt x="10759" y="2371"/>
                    </a:lnTo>
                    <a:cubicBezTo>
                      <a:pt x="8436" y="5485"/>
                      <a:pt x="4036" y="11421"/>
                      <a:pt x="2841" y="13062"/>
                    </a:cubicBezTo>
                    <a:cubicBezTo>
                      <a:pt x="2629" y="13355"/>
                      <a:pt x="2311" y="13784"/>
                      <a:pt x="1994" y="14214"/>
                    </a:cubicBezTo>
                    <a:cubicBezTo>
                      <a:pt x="1891" y="14351"/>
                      <a:pt x="1790" y="14489"/>
                      <a:pt x="1691" y="14622"/>
                    </a:cubicBezTo>
                    <a:cubicBezTo>
                      <a:pt x="1613" y="14730"/>
                      <a:pt x="1535" y="14834"/>
                      <a:pt x="1461" y="14934"/>
                    </a:cubicBezTo>
                    <a:cubicBezTo>
                      <a:pt x="1401" y="15017"/>
                      <a:pt x="1342" y="15097"/>
                      <a:pt x="1287" y="15171"/>
                    </a:cubicBezTo>
                    <a:cubicBezTo>
                      <a:pt x="1255" y="15214"/>
                      <a:pt x="1225" y="15254"/>
                      <a:pt x="1197" y="15293"/>
                    </a:cubicBezTo>
                    <a:lnTo>
                      <a:pt x="977" y="15596"/>
                    </a:lnTo>
                    <a:cubicBezTo>
                      <a:pt x="958" y="15623"/>
                      <a:pt x="938" y="15648"/>
                      <a:pt x="919" y="15674"/>
                    </a:cubicBezTo>
                    <a:cubicBezTo>
                      <a:pt x="291" y="16536"/>
                      <a:pt x="1" y="17076"/>
                      <a:pt x="63" y="17512"/>
                    </a:cubicBezTo>
                    <a:cubicBezTo>
                      <a:pt x="107" y="17808"/>
                      <a:pt x="311" y="18056"/>
                      <a:pt x="683" y="18327"/>
                    </a:cubicBezTo>
                    <a:cubicBezTo>
                      <a:pt x="725" y="18357"/>
                      <a:pt x="766" y="18387"/>
                      <a:pt x="809" y="18414"/>
                    </a:cubicBezTo>
                    <a:cubicBezTo>
                      <a:pt x="846" y="18444"/>
                      <a:pt x="887" y="18474"/>
                      <a:pt x="929" y="18506"/>
                    </a:cubicBezTo>
                    <a:cubicBezTo>
                      <a:pt x="1115" y="18641"/>
                      <a:pt x="1282" y="18738"/>
                      <a:pt x="1441" y="18795"/>
                    </a:cubicBezTo>
                    <a:cubicBezTo>
                      <a:pt x="1552" y="18835"/>
                      <a:pt x="1659" y="18856"/>
                      <a:pt x="1764" y="18856"/>
                    </a:cubicBezTo>
                    <a:cubicBezTo>
                      <a:pt x="1808" y="18856"/>
                      <a:pt x="1852" y="18852"/>
                      <a:pt x="1895" y="18845"/>
                    </a:cubicBezTo>
                    <a:cubicBezTo>
                      <a:pt x="2326" y="18772"/>
                      <a:pt x="2746" y="18336"/>
                      <a:pt x="3364" y="17489"/>
                    </a:cubicBezTo>
                    <a:cubicBezTo>
                      <a:pt x="3387" y="17455"/>
                      <a:pt x="3412" y="17422"/>
                      <a:pt x="3437" y="17386"/>
                    </a:cubicBezTo>
                    <a:cubicBezTo>
                      <a:pt x="3469" y="17342"/>
                      <a:pt x="3508" y="17290"/>
                      <a:pt x="3550" y="17232"/>
                    </a:cubicBezTo>
                    <a:cubicBezTo>
                      <a:pt x="3582" y="17189"/>
                      <a:pt x="3614" y="17143"/>
                      <a:pt x="3651" y="17094"/>
                    </a:cubicBezTo>
                    <a:cubicBezTo>
                      <a:pt x="3731" y="16982"/>
                      <a:pt x="3821" y="16858"/>
                      <a:pt x="3919" y="16722"/>
                    </a:cubicBezTo>
                    <a:cubicBezTo>
                      <a:pt x="3990" y="16624"/>
                      <a:pt x="4062" y="16520"/>
                      <a:pt x="4138" y="16413"/>
                    </a:cubicBezTo>
                    <a:cubicBezTo>
                      <a:pt x="4234" y="16282"/>
                      <a:pt x="4332" y="16146"/>
                      <a:pt x="4429" y="16009"/>
                    </a:cubicBezTo>
                    <a:cubicBezTo>
                      <a:pt x="4744" y="15570"/>
                      <a:pt x="5060" y="15129"/>
                      <a:pt x="5274" y="14834"/>
                    </a:cubicBezTo>
                    <a:cubicBezTo>
                      <a:pt x="6469" y="13192"/>
                      <a:pt x="10764" y="7181"/>
                      <a:pt x="13011" y="4010"/>
                    </a:cubicBezTo>
                    <a:lnTo>
                      <a:pt x="13935" y="2742"/>
                    </a:lnTo>
                    <a:lnTo>
                      <a:pt x="13933" y="2742"/>
                    </a:lnTo>
                    <a:cubicBezTo>
                      <a:pt x="14011" y="2630"/>
                      <a:pt x="14048" y="2497"/>
                      <a:pt x="14069" y="2364"/>
                    </a:cubicBezTo>
                    <a:cubicBezTo>
                      <a:pt x="14089" y="2242"/>
                      <a:pt x="14098" y="2120"/>
                      <a:pt x="14110" y="1997"/>
                    </a:cubicBezTo>
                    <a:cubicBezTo>
                      <a:pt x="14112" y="1980"/>
                      <a:pt x="14114" y="1964"/>
                      <a:pt x="14115" y="1946"/>
                    </a:cubicBezTo>
                    <a:cubicBezTo>
                      <a:pt x="14191" y="1338"/>
                      <a:pt x="14191" y="833"/>
                      <a:pt x="14266" y="227"/>
                    </a:cubicBezTo>
                    <a:cubicBezTo>
                      <a:pt x="14268" y="216"/>
                      <a:pt x="14266" y="206"/>
                      <a:pt x="14266" y="197"/>
                    </a:cubicBezTo>
                    <a:cubicBezTo>
                      <a:pt x="14262" y="142"/>
                      <a:pt x="14236" y="87"/>
                      <a:pt x="14177" y="43"/>
                    </a:cubicBezTo>
                    <a:cubicBezTo>
                      <a:pt x="14136" y="13"/>
                      <a:pt x="14094" y="0"/>
                      <a:pt x="14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694;p68">
                <a:extLst>
                  <a:ext uri="{FF2B5EF4-FFF2-40B4-BE49-F238E27FC236}">
                    <a16:creationId xmlns:a16="http://schemas.microsoft.com/office/drawing/2014/main" id="{0931DED4-1582-46AE-968C-8CD1E1A6A5BE}"/>
                  </a:ext>
                </a:extLst>
              </p:cNvPr>
              <p:cNvSpPr/>
              <p:nvPr/>
            </p:nvSpPr>
            <p:spPr>
              <a:xfrm>
                <a:off x="1429576" y="1335169"/>
                <a:ext cx="728876" cy="987391"/>
              </a:xfrm>
              <a:custGeom>
                <a:avLst/>
                <a:gdLst/>
                <a:ahLst/>
                <a:cxnLst/>
                <a:rect l="l" t="t" r="r" b="b"/>
                <a:pathLst>
                  <a:path w="13666" h="18513" extrusionOk="0">
                    <a:moveTo>
                      <a:pt x="13612" y="1"/>
                    </a:moveTo>
                    <a:cubicBezTo>
                      <a:pt x="13592" y="1"/>
                      <a:pt x="13569" y="11"/>
                      <a:pt x="13545" y="27"/>
                    </a:cubicBezTo>
                    <a:cubicBezTo>
                      <a:pt x="13538" y="31"/>
                      <a:pt x="13530" y="35"/>
                      <a:pt x="13522" y="43"/>
                    </a:cubicBezTo>
                    <a:cubicBezTo>
                      <a:pt x="13107" y="401"/>
                      <a:pt x="12763" y="658"/>
                      <a:pt x="12348" y="1016"/>
                    </a:cubicBezTo>
                    <a:cubicBezTo>
                      <a:pt x="12336" y="1027"/>
                      <a:pt x="12324" y="1038"/>
                      <a:pt x="12311" y="1048"/>
                    </a:cubicBezTo>
                    <a:cubicBezTo>
                      <a:pt x="12228" y="1117"/>
                      <a:pt x="12145" y="1186"/>
                      <a:pt x="12061" y="1261"/>
                    </a:cubicBezTo>
                    <a:cubicBezTo>
                      <a:pt x="11969" y="1342"/>
                      <a:pt x="11877" y="1434"/>
                      <a:pt x="11796" y="1544"/>
                    </a:cubicBezTo>
                    <a:cubicBezTo>
                      <a:pt x="11796" y="1544"/>
                      <a:pt x="11796" y="1544"/>
                      <a:pt x="11796" y="1543"/>
                    </a:cubicBezTo>
                    <a:lnTo>
                      <a:pt x="10872" y="2811"/>
                    </a:lnTo>
                    <a:cubicBezTo>
                      <a:pt x="8570" y="5943"/>
                      <a:pt x="4202" y="11899"/>
                      <a:pt x="3006" y="13541"/>
                    </a:cubicBezTo>
                    <a:cubicBezTo>
                      <a:pt x="2671" y="14002"/>
                      <a:pt x="2081" y="14807"/>
                      <a:pt x="1634" y="15416"/>
                    </a:cubicBezTo>
                    <a:cubicBezTo>
                      <a:pt x="1572" y="15500"/>
                      <a:pt x="1514" y="15579"/>
                      <a:pt x="1459" y="15656"/>
                    </a:cubicBezTo>
                    <a:cubicBezTo>
                      <a:pt x="1424" y="15705"/>
                      <a:pt x="1388" y="15753"/>
                      <a:pt x="1356" y="15797"/>
                    </a:cubicBezTo>
                    <a:cubicBezTo>
                      <a:pt x="1323" y="15843"/>
                      <a:pt x="1292" y="15884"/>
                      <a:pt x="1264" y="15925"/>
                    </a:cubicBezTo>
                    <a:cubicBezTo>
                      <a:pt x="1220" y="15983"/>
                      <a:pt x="1183" y="16037"/>
                      <a:pt x="1151" y="16081"/>
                    </a:cubicBezTo>
                    <a:cubicBezTo>
                      <a:pt x="484" y="16990"/>
                      <a:pt x="139" y="17522"/>
                      <a:pt x="55" y="17864"/>
                    </a:cubicBezTo>
                    <a:cubicBezTo>
                      <a:pt x="1" y="18089"/>
                      <a:pt x="59" y="18232"/>
                      <a:pt x="217" y="18346"/>
                    </a:cubicBezTo>
                    <a:cubicBezTo>
                      <a:pt x="234" y="18360"/>
                      <a:pt x="252" y="18370"/>
                      <a:pt x="270" y="18381"/>
                    </a:cubicBezTo>
                    <a:cubicBezTo>
                      <a:pt x="286" y="18395"/>
                      <a:pt x="304" y="18408"/>
                      <a:pt x="321" y="18422"/>
                    </a:cubicBezTo>
                    <a:cubicBezTo>
                      <a:pt x="402" y="18481"/>
                      <a:pt x="483" y="18512"/>
                      <a:pt x="569" y="18512"/>
                    </a:cubicBezTo>
                    <a:cubicBezTo>
                      <a:pt x="649" y="18512"/>
                      <a:pt x="734" y="18485"/>
                      <a:pt x="830" y="18427"/>
                    </a:cubicBezTo>
                    <a:cubicBezTo>
                      <a:pt x="1129" y="18243"/>
                      <a:pt x="1528" y="17750"/>
                      <a:pt x="2189" y="16838"/>
                    </a:cubicBezTo>
                    <a:cubicBezTo>
                      <a:pt x="2221" y="16793"/>
                      <a:pt x="2260" y="16740"/>
                      <a:pt x="2302" y="16682"/>
                    </a:cubicBezTo>
                    <a:cubicBezTo>
                      <a:pt x="2403" y="16543"/>
                      <a:pt x="2531" y="16368"/>
                      <a:pt x="2671" y="16173"/>
                    </a:cubicBezTo>
                    <a:cubicBezTo>
                      <a:pt x="3116" y="15560"/>
                      <a:pt x="3699" y="14750"/>
                      <a:pt x="4036" y="14289"/>
                    </a:cubicBezTo>
                    <a:cubicBezTo>
                      <a:pt x="5230" y="12647"/>
                      <a:pt x="9554" y="6659"/>
                      <a:pt x="11824" y="3504"/>
                    </a:cubicBezTo>
                    <a:lnTo>
                      <a:pt x="12747" y="2235"/>
                    </a:lnTo>
                    <a:cubicBezTo>
                      <a:pt x="12827" y="2126"/>
                      <a:pt x="12885" y="2009"/>
                      <a:pt x="12935" y="1895"/>
                    </a:cubicBezTo>
                    <a:cubicBezTo>
                      <a:pt x="12979" y="1794"/>
                      <a:pt x="13020" y="1693"/>
                      <a:pt x="13061" y="1592"/>
                    </a:cubicBezTo>
                    <a:cubicBezTo>
                      <a:pt x="13066" y="1578"/>
                      <a:pt x="13073" y="1564"/>
                      <a:pt x="13079" y="1550"/>
                    </a:cubicBezTo>
                    <a:cubicBezTo>
                      <a:pt x="13293" y="1043"/>
                      <a:pt x="13431" y="639"/>
                      <a:pt x="13646" y="132"/>
                    </a:cubicBezTo>
                    <a:cubicBezTo>
                      <a:pt x="13649" y="123"/>
                      <a:pt x="13651" y="116"/>
                      <a:pt x="13653" y="109"/>
                    </a:cubicBezTo>
                    <a:cubicBezTo>
                      <a:pt x="13665" y="66"/>
                      <a:pt x="13665" y="29"/>
                      <a:pt x="13640" y="10"/>
                    </a:cubicBezTo>
                    <a:cubicBezTo>
                      <a:pt x="13632" y="4"/>
                      <a:pt x="13622" y="1"/>
                      <a:pt x="13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695;p68">
                <a:extLst>
                  <a:ext uri="{FF2B5EF4-FFF2-40B4-BE49-F238E27FC236}">
                    <a16:creationId xmlns:a16="http://schemas.microsoft.com/office/drawing/2014/main" id="{1A8063FA-B115-4086-BD82-38E00F04B186}"/>
                  </a:ext>
                </a:extLst>
              </p:cNvPr>
              <p:cNvSpPr/>
              <p:nvPr/>
            </p:nvSpPr>
            <p:spPr>
              <a:xfrm>
                <a:off x="1400935" y="2169375"/>
                <a:ext cx="179472" cy="169712"/>
              </a:xfrm>
              <a:custGeom>
                <a:avLst/>
                <a:gdLst/>
                <a:ahLst/>
                <a:cxnLst/>
                <a:rect l="l" t="t" r="r" b="b"/>
                <a:pathLst>
                  <a:path w="3365" h="3182" extrusionOk="0">
                    <a:moveTo>
                      <a:pt x="919" y="0"/>
                    </a:moveTo>
                    <a:cubicBezTo>
                      <a:pt x="291" y="862"/>
                      <a:pt x="1" y="1402"/>
                      <a:pt x="63" y="1838"/>
                    </a:cubicBezTo>
                    <a:cubicBezTo>
                      <a:pt x="107" y="2134"/>
                      <a:pt x="311" y="2382"/>
                      <a:pt x="683" y="2653"/>
                    </a:cubicBezTo>
                    <a:cubicBezTo>
                      <a:pt x="725" y="2683"/>
                      <a:pt x="766" y="2713"/>
                      <a:pt x="809" y="2740"/>
                    </a:cubicBezTo>
                    <a:cubicBezTo>
                      <a:pt x="846" y="2770"/>
                      <a:pt x="887" y="2800"/>
                      <a:pt x="929" y="2832"/>
                    </a:cubicBezTo>
                    <a:cubicBezTo>
                      <a:pt x="1115" y="2967"/>
                      <a:pt x="1282" y="3064"/>
                      <a:pt x="1441" y="3121"/>
                    </a:cubicBezTo>
                    <a:cubicBezTo>
                      <a:pt x="1552" y="3161"/>
                      <a:pt x="1659" y="3182"/>
                      <a:pt x="1764" y="3182"/>
                    </a:cubicBezTo>
                    <a:cubicBezTo>
                      <a:pt x="1808" y="3182"/>
                      <a:pt x="1852" y="3178"/>
                      <a:pt x="1895" y="3171"/>
                    </a:cubicBezTo>
                    <a:cubicBezTo>
                      <a:pt x="2326" y="3098"/>
                      <a:pt x="2746" y="2662"/>
                      <a:pt x="3364" y="1815"/>
                    </a:cubicBezTo>
                    <a:cubicBezTo>
                      <a:pt x="2487" y="1299"/>
                      <a:pt x="1688" y="672"/>
                      <a:pt x="9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696;p68">
                <a:extLst>
                  <a:ext uri="{FF2B5EF4-FFF2-40B4-BE49-F238E27FC236}">
                    <a16:creationId xmlns:a16="http://schemas.microsoft.com/office/drawing/2014/main" id="{962F9C86-C392-4FC0-B433-E4C73BCFF169}"/>
                  </a:ext>
                </a:extLst>
              </p:cNvPr>
              <p:cNvSpPr/>
              <p:nvPr/>
            </p:nvSpPr>
            <p:spPr>
              <a:xfrm>
                <a:off x="1449896" y="2091507"/>
                <a:ext cx="187313" cy="174672"/>
              </a:xfrm>
              <a:custGeom>
                <a:avLst/>
                <a:gdLst/>
                <a:ahLst/>
                <a:cxnLst/>
                <a:rect l="l" t="t" r="r" b="b"/>
                <a:pathLst>
                  <a:path w="3512" h="3275" extrusionOk="0">
                    <a:moveTo>
                      <a:pt x="1076" y="0"/>
                    </a:moveTo>
                    <a:cubicBezTo>
                      <a:pt x="973" y="137"/>
                      <a:pt x="872" y="275"/>
                      <a:pt x="773" y="408"/>
                    </a:cubicBezTo>
                    <a:cubicBezTo>
                      <a:pt x="693" y="516"/>
                      <a:pt x="617" y="620"/>
                      <a:pt x="543" y="720"/>
                    </a:cubicBezTo>
                    <a:cubicBezTo>
                      <a:pt x="483" y="803"/>
                      <a:pt x="424" y="883"/>
                      <a:pt x="369" y="957"/>
                    </a:cubicBezTo>
                    <a:cubicBezTo>
                      <a:pt x="337" y="1000"/>
                      <a:pt x="307" y="1040"/>
                      <a:pt x="279" y="1079"/>
                    </a:cubicBezTo>
                    <a:lnTo>
                      <a:pt x="59" y="1382"/>
                    </a:lnTo>
                    <a:cubicBezTo>
                      <a:pt x="40" y="1409"/>
                      <a:pt x="20" y="1434"/>
                      <a:pt x="1" y="1460"/>
                    </a:cubicBezTo>
                    <a:cubicBezTo>
                      <a:pt x="770" y="2132"/>
                      <a:pt x="1569" y="2759"/>
                      <a:pt x="2446" y="3275"/>
                    </a:cubicBezTo>
                    <a:cubicBezTo>
                      <a:pt x="2469" y="3241"/>
                      <a:pt x="2494" y="3208"/>
                      <a:pt x="2519" y="3172"/>
                    </a:cubicBezTo>
                    <a:cubicBezTo>
                      <a:pt x="2551" y="3128"/>
                      <a:pt x="2590" y="3076"/>
                      <a:pt x="2632" y="3018"/>
                    </a:cubicBezTo>
                    <a:cubicBezTo>
                      <a:pt x="2664" y="2975"/>
                      <a:pt x="2696" y="2929"/>
                      <a:pt x="2733" y="2880"/>
                    </a:cubicBezTo>
                    <a:cubicBezTo>
                      <a:pt x="2813" y="2770"/>
                      <a:pt x="2903" y="2644"/>
                      <a:pt x="3001" y="2508"/>
                    </a:cubicBezTo>
                    <a:cubicBezTo>
                      <a:pt x="3070" y="2410"/>
                      <a:pt x="3144" y="2306"/>
                      <a:pt x="3220" y="2199"/>
                    </a:cubicBezTo>
                    <a:cubicBezTo>
                      <a:pt x="3316" y="2068"/>
                      <a:pt x="3414" y="1932"/>
                      <a:pt x="3511" y="1795"/>
                    </a:cubicBezTo>
                    <a:cubicBezTo>
                      <a:pt x="2629" y="1308"/>
                      <a:pt x="1835" y="674"/>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697;p68">
                <a:extLst>
                  <a:ext uri="{FF2B5EF4-FFF2-40B4-BE49-F238E27FC236}">
                    <a16:creationId xmlns:a16="http://schemas.microsoft.com/office/drawing/2014/main" id="{469AC488-3E41-4975-B69E-8B7A252516F8}"/>
                  </a:ext>
                </a:extLst>
              </p:cNvPr>
              <p:cNvSpPr/>
              <p:nvPr/>
            </p:nvSpPr>
            <p:spPr>
              <a:xfrm>
                <a:off x="1464723" y="2113214"/>
                <a:ext cx="156965" cy="131897"/>
              </a:xfrm>
              <a:custGeom>
                <a:avLst/>
                <a:gdLst/>
                <a:ahLst/>
                <a:cxnLst/>
                <a:rect l="l" t="t" r="r" b="b"/>
                <a:pathLst>
                  <a:path w="2943" h="2473" extrusionOk="0">
                    <a:moveTo>
                      <a:pt x="495" y="1"/>
                    </a:moveTo>
                    <a:cubicBezTo>
                      <a:pt x="415" y="109"/>
                      <a:pt x="339" y="213"/>
                      <a:pt x="265" y="313"/>
                    </a:cubicBezTo>
                    <a:cubicBezTo>
                      <a:pt x="205" y="396"/>
                      <a:pt x="146" y="476"/>
                      <a:pt x="91" y="550"/>
                    </a:cubicBezTo>
                    <a:cubicBezTo>
                      <a:pt x="59" y="593"/>
                      <a:pt x="29" y="633"/>
                      <a:pt x="1" y="672"/>
                    </a:cubicBezTo>
                    <a:cubicBezTo>
                      <a:pt x="798" y="1303"/>
                      <a:pt x="1610" y="1915"/>
                      <a:pt x="2455" y="2473"/>
                    </a:cubicBezTo>
                    <a:cubicBezTo>
                      <a:pt x="2535" y="2361"/>
                      <a:pt x="2625" y="2237"/>
                      <a:pt x="2723" y="2101"/>
                    </a:cubicBezTo>
                    <a:cubicBezTo>
                      <a:pt x="2792" y="2003"/>
                      <a:pt x="2866" y="1899"/>
                      <a:pt x="2942" y="1792"/>
                    </a:cubicBezTo>
                    <a:cubicBezTo>
                      <a:pt x="2099" y="1248"/>
                      <a:pt x="1286" y="633"/>
                      <a:pt x="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698;p68">
                <a:extLst>
                  <a:ext uri="{FF2B5EF4-FFF2-40B4-BE49-F238E27FC236}">
                    <a16:creationId xmlns:a16="http://schemas.microsoft.com/office/drawing/2014/main" id="{B6B51E09-5F9A-4918-8CBA-15912E7B12F4}"/>
                  </a:ext>
                </a:extLst>
              </p:cNvPr>
              <p:cNvSpPr/>
              <p:nvPr/>
            </p:nvSpPr>
            <p:spPr>
              <a:xfrm>
                <a:off x="2027403" y="1333409"/>
                <a:ext cx="134511" cy="146991"/>
              </a:xfrm>
              <a:custGeom>
                <a:avLst/>
                <a:gdLst/>
                <a:ahLst/>
                <a:cxnLst/>
                <a:rect l="l" t="t" r="r" b="b"/>
                <a:pathLst>
                  <a:path w="2522" h="2756" extrusionOk="0">
                    <a:moveTo>
                      <a:pt x="2308" y="0"/>
                    </a:moveTo>
                    <a:cubicBezTo>
                      <a:pt x="2292" y="0"/>
                      <a:pt x="2277" y="2"/>
                      <a:pt x="2263" y="5"/>
                    </a:cubicBezTo>
                    <a:cubicBezTo>
                      <a:pt x="2252" y="7"/>
                      <a:pt x="2240" y="9"/>
                      <a:pt x="2229" y="14"/>
                    </a:cubicBezTo>
                    <a:cubicBezTo>
                      <a:pt x="2064" y="91"/>
                      <a:pt x="1910" y="154"/>
                      <a:pt x="1761" y="211"/>
                    </a:cubicBezTo>
                    <a:cubicBezTo>
                      <a:pt x="1402" y="348"/>
                      <a:pt x="1030" y="505"/>
                      <a:pt x="640" y="686"/>
                    </a:cubicBezTo>
                    <a:cubicBezTo>
                      <a:pt x="624" y="693"/>
                      <a:pt x="608" y="700"/>
                      <a:pt x="592" y="707"/>
                    </a:cubicBezTo>
                    <a:cubicBezTo>
                      <a:pt x="478" y="757"/>
                      <a:pt x="365" y="805"/>
                      <a:pt x="255" y="860"/>
                    </a:cubicBezTo>
                    <a:cubicBezTo>
                      <a:pt x="163" y="906"/>
                      <a:pt x="73" y="962"/>
                      <a:pt x="0" y="1035"/>
                    </a:cubicBezTo>
                    <a:cubicBezTo>
                      <a:pt x="99" y="1212"/>
                      <a:pt x="200" y="1391"/>
                      <a:pt x="299" y="1568"/>
                    </a:cubicBezTo>
                    <a:cubicBezTo>
                      <a:pt x="346" y="1652"/>
                      <a:pt x="385" y="1749"/>
                      <a:pt x="489" y="1772"/>
                    </a:cubicBezTo>
                    <a:cubicBezTo>
                      <a:pt x="510" y="1777"/>
                      <a:pt x="532" y="1779"/>
                      <a:pt x="554" y="1779"/>
                    </a:cubicBezTo>
                    <a:cubicBezTo>
                      <a:pt x="630" y="1779"/>
                      <a:pt x="712" y="1755"/>
                      <a:pt x="785" y="1746"/>
                    </a:cubicBezTo>
                    <a:cubicBezTo>
                      <a:pt x="888" y="1730"/>
                      <a:pt x="991" y="1719"/>
                      <a:pt x="1095" y="1710"/>
                    </a:cubicBezTo>
                    <a:cubicBezTo>
                      <a:pt x="1118" y="1708"/>
                      <a:pt x="1148" y="1704"/>
                      <a:pt x="1177" y="1704"/>
                    </a:cubicBezTo>
                    <a:cubicBezTo>
                      <a:pt x="1204" y="1704"/>
                      <a:pt x="1229" y="1707"/>
                      <a:pt x="1248" y="1721"/>
                    </a:cubicBezTo>
                    <a:cubicBezTo>
                      <a:pt x="1285" y="1747"/>
                      <a:pt x="1295" y="1822"/>
                      <a:pt x="1306" y="1863"/>
                    </a:cubicBezTo>
                    <a:cubicBezTo>
                      <a:pt x="1359" y="2061"/>
                      <a:pt x="1389" y="2268"/>
                      <a:pt x="1391" y="2476"/>
                    </a:cubicBezTo>
                    <a:cubicBezTo>
                      <a:pt x="1393" y="2513"/>
                      <a:pt x="1409" y="2563"/>
                      <a:pt x="1451" y="2573"/>
                    </a:cubicBezTo>
                    <a:cubicBezTo>
                      <a:pt x="1694" y="2634"/>
                      <a:pt x="1937" y="2696"/>
                      <a:pt x="2180" y="2756"/>
                    </a:cubicBezTo>
                    <a:lnTo>
                      <a:pt x="2189" y="2742"/>
                    </a:lnTo>
                    <a:lnTo>
                      <a:pt x="2187" y="2742"/>
                    </a:lnTo>
                    <a:cubicBezTo>
                      <a:pt x="2265" y="2630"/>
                      <a:pt x="2302" y="2497"/>
                      <a:pt x="2323" y="2364"/>
                    </a:cubicBezTo>
                    <a:cubicBezTo>
                      <a:pt x="2343" y="2242"/>
                      <a:pt x="2352" y="2120"/>
                      <a:pt x="2364" y="1997"/>
                    </a:cubicBezTo>
                    <a:cubicBezTo>
                      <a:pt x="2366" y="1980"/>
                      <a:pt x="2368" y="1964"/>
                      <a:pt x="2369" y="1946"/>
                    </a:cubicBezTo>
                    <a:cubicBezTo>
                      <a:pt x="2422" y="1521"/>
                      <a:pt x="2458" y="1122"/>
                      <a:pt x="2477" y="743"/>
                    </a:cubicBezTo>
                    <a:cubicBezTo>
                      <a:pt x="2484" y="578"/>
                      <a:pt x="2497" y="410"/>
                      <a:pt x="2520" y="227"/>
                    </a:cubicBezTo>
                    <a:cubicBezTo>
                      <a:pt x="2522" y="216"/>
                      <a:pt x="2520" y="206"/>
                      <a:pt x="2520" y="197"/>
                    </a:cubicBezTo>
                    <a:cubicBezTo>
                      <a:pt x="2516" y="142"/>
                      <a:pt x="2490" y="87"/>
                      <a:pt x="2431" y="43"/>
                    </a:cubicBezTo>
                    <a:cubicBezTo>
                      <a:pt x="2390" y="13"/>
                      <a:pt x="2348" y="0"/>
                      <a:pt x="23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699;p68">
                <a:extLst>
                  <a:ext uri="{FF2B5EF4-FFF2-40B4-BE49-F238E27FC236}">
                    <a16:creationId xmlns:a16="http://schemas.microsoft.com/office/drawing/2014/main" id="{601DF062-4A27-42ED-8063-DFFB2138A3A5}"/>
                  </a:ext>
                </a:extLst>
              </p:cNvPr>
              <p:cNvSpPr/>
              <p:nvPr/>
            </p:nvSpPr>
            <p:spPr>
              <a:xfrm>
                <a:off x="2120845" y="1333409"/>
                <a:ext cx="41068" cy="41228"/>
              </a:xfrm>
              <a:custGeom>
                <a:avLst/>
                <a:gdLst/>
                <a:ahLst/>
                <a:cxnLst/>
                <a:rect l="l" t="t" r="r" b="b"/>
                <a:pathLst>
                  <a:path w="770" h="773" extrusionOk="0">
                    <a:moveTo>
                      <a:pt x="555" y="0"/>
                    </a:moveTo>
                    <a:cubicBezTo>
                      <a:pt x="540" y="0"/>
                      <a:pt x="525" y="2"/>
                      <a:pt x="511" y="5"/>
                    </a:cubicBezTo>
                    <a:cubicBezTo>
                      <a:pt x="500" y="7"/>
                      <a:pt x="488" y="9"/>
                      <a:pt x="477" y="14"/>
                    </a:cubicBezTo>
                    <a:cubicBezTo>
                      <a:pt x="312" y="91"/>
                      <a:pt x="158" y="154"/>
                      <a:pt x="9" y="211"/>
                    </a:cubicBezTo>
                    <a:cubicBezTo>
                      <a:pt x="1" y="372"/>
                      <a:pt x="64" y="537"/>
                      <a:pt x="235" y="661"/>
                    </a:cubicBezTo>
                    <a:cubicBezTo>
                      <a:pt x="342" y="739"/>
                      <a:pt x="451" y="773"/>
                      <a:pt x="555" y="773"/>
                    </a:cubicBezTo>
                    <a:cubicBezTo>
                      <a:pt x="613" y="773"/>
                      <a:pt x="670" y="762"/>
                      <a:pt x="724" y="743"/>
                    </a:cubicBezTo>
                    <a:cubicBezTo>
                      <a:pt x="732" y="578"/>
                      <a:pt x="745" y="410"/>
                      <a:pt x="768" y="227"/>
                    </a:cubicBezTo>
                    <a:cubicBezTo>
                      <a:pt x="770" y="216"/>
                      <a:pt x="768" y="206"/>
                      <a:pt x="768" y="197"/>
                    </a:cubicBezTo>
                    <a:cubicBezTo>
                      <a:pt x="764" y="142"/>
                      <a:pt x="738" y="87"/>
                      <a:pt x="679" y="43"/>
                    </a:cubicBezTo>
                    <a:cubicBezTo>
                      <a:pt x="638" y="13"/>
                      <a:pt x="595" y="0"/>
                      <a:pt x="5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700;p68">
                <a:extLst>
                  <a:ext uri="{FF2B5EF4-FFF2-40B4-BE49-F238E27FC236}">
                    <a16:creationId xmlns:a16="http://schemas.microsoft.com/office/drawing/2014/main" id="{B00AF9AD-B658-4757-914B-E15F0DA1D2F5}"/>
                  </a:ext>
                </a:extLst>
              </p:cNvPr>
              <p:cNvSpPr/>
              <p:nvPr/>
            </p:nvSpPr>
            <p:spPr>
              <a:xfrm>
                <a:off x="1468937" y="2146068"/>
                <a:ext cx="204700" cy="207740"/>
              </a:xfrm>
              <a:custGeom>
                <a:avLst/>
                <a:gdLst/>
                <a:ahLst/>
                <a:cxnLst/>
                <a:rect l="l" t="t" r="r" b="b"/>
                <a:pathLst>
                  <a:path w="3838" h="3895" extrusionOk="0">
                    <a:moveTo>
                      <a:pt x="3616" y="0"/>
                    </a:moveTo>
                    <a:cubicBezTo>
                      <a:pt x="3574" y="0"/>
                      <a:pt x="3532" y="19"/>
                      <a:pt x="3500" y="63"/>
                    </a:cubicBezTo>
                    <a:cubicBezTo>
                      <a:pt x="3090" y="632"/>
                      <a:pt x="2679" y="1199"/>
                      <a:pt x="2268" y="1766"/>
                    </a:cubicBezTo>
                    <a:cubicBezTo>
                      <a:pt x="2062" y="2046"/>
                      <a:pt x="1859" y="2328"/>
                      <a:pt x="1653" y="2610"/>
                    </a:cubicBezTo>
                    <a:cubicBezTo>
                      <a:pt x="1552" y="2748"/>
                      <a:pt x="1449" y="2890"/>
                      <a:pt x="1347" y="3028"/>
                    </a:cubicBezTo>
                    <a:cubicBezTo>
                      <a:pt x="1258" y="3149"/>
                      <a:pt x="1166" y="3271"/>
                      <a:pt x="1052" y="3372"/>
                    </a:cubicBezTo>
                    <a:cubicBezTo>
                      <a:pt x="924" y="3488"/>
                      <a:pt x="744" y="3584"/>
                      <a:pt x="569" y="3584"/>
                    </a:cubicBezTo>
                    <a:cubicBezTo>
                      <a:pt x="482" y="3584"/>
                      <a:pt x="395" y="3560"/>
                      <a:pt x="317" y="3501"/>
                    </a:cubicBezTo>
                    <a:cubicBezTo>
                      <a:pt x="287" y="3480"/>
                      <a:pt x="257" y="3470"/>
                      <a:pt x="228" y="3470"/>
                    </a:cubicBezTo>
                    <a:cubicBezTo>
                      <a:pt x="100" y="3470"/>
                      <a:pt x="1" y="3656"/>
                      <a:pt x="133" y="3755"/>
                    </a:cubicBezTo>
                    <a:cubicBezTo>
                      <a:pt x="262" y="3851"/>
                      <a:pt x="417" y="3894"/>
                      <a:pt x="574" y="3894"/>
                    </a:cubicBezTo>
                    <a:cubicBezTo>
                      <a:pt x="712" y="3894"/>
                      <a:pt x="852" y="3860"/>
                      <a:pt x="976" y="3799"/>
                    </a:cubicBezTo>
                    <a:cubicBezTo>
                      <a:pt x="1284" y="3650"/>
                      <a:pt x="1488" y="3363"/>
                      <a:pt x="1685" y="3094"/>
                    </a:cubicBezTo>
                    <a:cubicBezTo>
                      <a:pt x="2126" y="2491"/>
                      <a:pt x="2566" y="1887"/>
                      <a:pt x="3003" y="1281"/>
                    </a:cubicBezTo>
                    <a:cubicBezTo>
                      <a:pt x="3253" y="937"/>
                      <a:pt x="3503" y="592"/>
                      <a:pt x="3751" y="248"/>
                    </a:cubicBezTo>
                    <a:cubicBezTo>
                      <a:pt x="3837" y="129"/>
                      <a:pt x="3728"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701;p68">
                <a:extLst>
                  <a:ext uri="{FF2B5EF4-FFF2-40B4-BE49-F238E27FC236}">
                    <a16:creationId xmlns:a16="http://schemas.microsoft.com/office/drawing/2014/main" id="{C41DF17B-E191-4A0E-8819-A3941E00EF68}"/>
                  </a:ext>
                </a:extLst>
              </p:cNvPr>
              <p:cNvSpPr/>
              <p:nvPr/>
            </p:nvSpPr>
            <p:spPr>
              <a:xfrm>
                <a:off x="1519498" y="1962651"/>
                <a:ext cx="88856" cy="100856"/>
              </a:xfrm>
              <a:custGeom>
                <a:avLst/>
                <a:gdLst/>
                <a:ahLst/>
                <a:cxnLst/>
                <a:rect l="l" t="t" r="r" b="b"/>
                <a:pathLst>
                  <a:path w="1666" h="1891" extrusionOk="0">
                    <a:moveTo>
                      <a:pt x="1439" y="1"/>
                    </a:moveTo>
                    <a:cubicBezTo>
                      <a:pt x="1397" y="1"/>
                      <a:pt x="1354" y="18"/>
                      <a:pt x="1320" y="59"/>
                    </a:cubicBezTo>
                    <a:cubicBezTo>
                      <a:pt x="896" y="577"/>
                      <a:pt x="485" y="1107"/>
                      <a:pt x="87" y="1644"/>
                    </a:cubicBezTo>
                    <a:cubicBezTo>
                      <a:pt x="0" y="1761"/>
                      <a:pt x="110" y="1890"/>
                      <a:pt x="222" y="1890"/>
                    </a:cubicBezTo>
                    <a:cubicBezTo>
                      <a:pt x="264" y="1890"/>
                      <a:pt x="307" y="1872"/>
                      <a:pt x="340" y="1828"/>
                    </a:cubicBezTo>
                    <a:cubicBezTo>
                      <a:pt x="737" y="1289"/>
                      <a:pt x="1148" y="761"/>
                      <a:pt x="1572" y="244"/>
                    </a:cubicBezTo>
                    <a:cubicBezTo>
                      <a:pt x="1665" y="129"/>
                      <a:pt x="1555" y="1"/>
                      <a:pt x="1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702;p68">
                <a:extLst>
                  <a:ext uri="{FF2B5EF4-FFF2-40B4-BE49-F238E27FC236}">
                    <a16:creationId xmlns:a16="http://schemas.microsoft.com/office/drawing/2014/main" id="{76B60AC3-3510-45B3-8AC2-73C036D71F59}"/>
                  </a:ext>
                </a:extLst>
              </p:cNvPr>
              <p:cNvSpPr/>
              <p:nvPr/>
            </p:nvSpPr>
            <p:spPr>
              <a:xfrm>
                <a:off x="2022763" y="1464452"/>
                <a:ext cx="136698" cy="178939"/>
              </a:xfrm>
              <a:custGeom>
                <a:avLst/>
                <a:gdLst/>
                <a:ahLst/>
                <a:cxnLst/>
                <a:rect l="l" t="t" r="r" b="b"/>
                <a:pathLst>
                  <a:path w="2563" h="3355" extrusionOk="0">
                    <a:moveTo>
                      <a:pt x="2337" y="0"/>
                    </a:moveTo>
                    <a:cubicBezTo>
                      <a:pt x="2294" y="0"/>
                      <a:pt x="2251" y="18"/>
                      <a:pt x="2217" y="60"/>
                    </a:cubicBezTo>
                    <a:cubicBezTo>
                      <a:pt x="1428" y="1020"/>
                      <a:pt x="853" y="2129"/>
                      <a:pt x="91" y="3111"/>
                    </a:cubicBezTo>
                    <a:cubicBezTo>
                      <a:pt x="0" y="3226"/>
                      <a:pt x="110" y="3355"/>
                      <a:pt x="224" y="3355"/>
                    </a:cubicBezTo>
                    <a:cubicBezTo>
                      <a:pt x="266" y="3355"/>
                      <a:pt x="309" y="3337"/>
                      <a:pt x="342" y="3294"/>
                    </a:cubicBezTo>
                    <a:cubicBezTo>
                      <a:pt x="1104" y="2314"/>
                      <a:pt x="1682" y="1203"/>
                      <a:pt x="2470" y="242"/>
                    </a:cubicBezTo>
                    <a:cubicBezTo>
                      <a:pt x="2563" y="129"/>
                      <a:pt x="2453" y="0"/>
                      <a:pt x="2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703;p68">
                <a:extLst>
                  <a:ext uri="{FF2B5EF4-FFF2-40B4-BE49-F238E27FC236}">
                    <a16:creationId xmlns:a16="http://schemas.microsoft.com/office/drawing/2014/main" id="{ED978E40-37DE-4DC0-9603-3BCE54E8A3A1}"/>
                  </a:ext>
                </a:extLst>
              </p:cNvPr>
              <p:cNvSpPr/>
              <p:nvPr/>
            </p:nvSpPr>
            <p:spPr>
              <a:xfrm>
                <a:off x="1791024" y="1775766"/>
                <a:ext cx="90616" cy="109977"/>
              </a:xfrm>
              <a:custGeom>
                <a:avLst/>
                <a:gdLst/>
                <a:ahLst/>
                <a:cxnLst/>
                <a:rect l="l" t="t" r="r" b="b"/>
                <a:pathLst>
                  <a:path w="1699" h="2062" extrusionOk="0">
                    <a:moveTo>
                      <a:pt x="1478" y="0"/>
                    </a:moveTo>
                    <a:cubicBezTo>
                      <a:pt x="1436" y="0"/>
                      <a:pt x="1394" y="19"/>
                      <a:pt x="1361" y="63"/>
                    </a:cubicBezTo>
                    <a:lnTo>
                      <a:pt x="87" y="1814"/>
                    </a:lnTo>
                    <a:cubicBezTo>
                      <a:pt x="1" y="1933"/>
                      <a:pt x="110" y="2061"/>
                      <a:pt x="221" y="2061"/>
                    </a:cubicBezTo>
                    <a:cubicBezTo>
                      <a:pt x="263" y="2061"/>
                      <a:pt x="306" y="2043"/>
                      <a:pt x="338" y="1998"/>
                    </a:cubicBezTo>
                    <a:lnTo>
                      <a:pt x="1613" y="248"/>
                    </a:lnTo>
                    <a:cubicBezTo>
                      <a:pt x="1699" y="129"/>
                      <a:pt x="1590" y="0"/>
                      <a:pt x="1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704;p68">
                <a:extLst>
                  <a:ext uri="{FF2B5EF4-FFF2-40B4-BE49-F238E27FC236}">
                    <a16:creationId xmlns:a16="http://schemas.microsoft.com/office/drawing/2014/main" id="{2C732FB6-D225-4D40-B994-162051559A8E}"/>
                  </a:ext>
                </a:extLst>
              </p:cNvPr>
              <p:cNvSpPr/>
              <p:nvPr/>
            </p:nvSpPr>
            <p:spPr>
              <a:xfrm>
                <a:off x="1748196" y="1907023"/>
                <a:ext cx="36641" cy="41281"/>
              </a:xfrm>
              <a:custGeom>
                <a:avLst/>
                <a:gdLst/>
                <a:ahLst/>
                <a:cxnLst/>
                <a:rect l="l" t="t" r="r" b="b"/>
                <a:pathLst>
                  <a:path w="687" h="774" extrusionOk="0">
                    <a:moveTo>
                      <a:pt x="510" y="1"/>
                    </a:moveTo>
                    <a:cubicBezTo>
                      <a:pt x="463" y="1"/>
                      <a:pt x="417" y="22"/>
                      <a:pt x="387" y="64"/>
                    </a:cubicBezTo>
                    <a:lnTo>
                      <a:pt x="48" y="528"/>
                    </a:lnTo>
                    <a:cubicBezTo>
                      <a:pt x="0" y="594"/>
                      <a:pt x="13" y="698"/>
                      <a:pt x="84" y="744"/>
                    </a:cubicBezTo>
                    <a:cubicBezTo>
                      <a:pt x="112" y="764"/>
                      <a:pt x="145" y="774"/>
                      <a:pt x="178" y="774"/>
                    </a:cubicBezTo>
                    <a:cubicBezTo>
                      <a:pt x="225" y="774"/>
                      <a:pt x="271" y="753"/>
                      <a:pt x="302" y="711"/>
                    </a:cubicBezTo>
                    <a:lnTo>
                      <a:pt x="638" y="248"/>
                    </a:lnTo>
                    <a:cubicBezTo>
                      <a:pt x="686" y="181"/>
                      <a:pt x="674" y="76"/>
                      <a:pt x="605" y="30"/>
                    </a:cubicBezTo>
                    <a:cubicBezTo>
                      <a:pt x="576" y="11"/>
                      <a:pt x="543"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705;p68">
                <a:extLst>
                  <a:ext uri="{FF2B5EF4-FFF2-40B4-BE49-F238E27FC236}">
                    <a16:creationId xmlns:a16="http://schemas.microsoft.com/office/drawing/2014/main" id="{7FDCC522-4674-43E4-8EEA-DB839E69CAD5}"/>
                  </a:ext>
                </a:extLst>
              </p:cNvPr>
              <p:cNvSpPr/>
              <p:nvPr/>
            </p:nvSpPr>
            <p:spPr>
              <a:xfrm>
                <a:off x="1440616" y="2162655"/>
                <a:ext cx="38988" cy="36961"/>
              </a:xfrm>
              <a:custGeom>
                <a:avLst/>
                <a:gdLst/>
                <a:ahLst/>
                <a:cxnLst/>
                <a:rect l="l" t="t" r="r" b="b"/>
                <a:pathLst>
                  <a:path w="731" h="693" extrusionOk="0">
                    <a:moveTo>
                      <a:pt x="172" y="1"/>
                    </a:moveTo>
                    <a:cubicBezTo>
                      <a:pt x="138" y="1"/>
                      <a:pt x="105" y="11"/>
                      <a:pt x="79" y="34"/>
                    </a:cubicBezTo>
                    <a:cubicBezTo>
                      <a:pt x="15" y="91"/>
                      <a:pt x="1" y="185"/>
                      <a:pt x="54" y="254"/>
                    </a:cubicBezTo>
                    <a:cubicBezTo>
                      <a:pt x="173" y="406"/>
                      <a:pt x="313" y="545"/>
                      <a:pt x="465" y="663"/>
                    </a:cubicBezTo>
                    <a:cubicBezTo>
                      <a:pt x="491" y="683"/>
                      <a:pt x="523" y="692"/>
                      <a:pt x="556" y="692"/>
                    </a:cubicBezTo>
                    <a:cubicBezTo>
                      <a:pt x="606" y="692"/>
                      <a:pt x="656" y="670"/>
                      <a:pt x="683" y="628"/>
                    </a:cubicBezTo>
                    <a:cubicBezTo>
                      <a:pt x="731" y="557"/>
                      <a:pt x="719" y="463"/>
                      <a:pt x="649" y="410"/>
                    </a:cubicBezTo>
                    <a:cubicBezTo>
                      <a:pt x="596" y="369"/>
                      <a:pt x="545" y="327"/>
                      <a:pt x="495" y="281"/>
                    </a:cubicBezTo>
                    <a:cubicBezTo>
                      <a:pt x="424" y="211"/>
                      <a:pt x="359" y="139"/>
                      <a:pt x="299" y="59"/>
                    </a:cubicBezTo>
                    <a:cubicBezTo>
                      <a:pt x="269" y="22"/>
                      <a:pt x="220"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706;p68">
                <a:extLst>
                  <a:ext uri="{FF2B5EF4-FFF2-40B4-BE49-F238E27FC236}">
                    <a16:creationId xmlns:a16="http://schemas.microsoft.com/office/drawing/2014/main" id="{D62E6340-62F3-4062-8AFB-3F8A5E09942F}"/>
                  </a:ext>
                </a:extLst>
              </p:cNvPr>
              <p:cNvSpPr/>
              <p:nvPr/>
            </p:nvSpPr>
            <p:spPr>
              <a:xfrm>
                <a:off x="1989535" y="1357463"/>
                <a:ext cx="92376" cy="73496"/>
              </a:xfrm>
              <a:custGeom>
                <a:avLst/>
                <a:gdLst/>
                <a:ahLst/>
                <a:cxnLst/>
                <a:rect l="l" t="t" r="r" b="b"/>
                <a:pathLst>
                  <a:path w="1732" h="1378" extrusionOk="0">
                    <a:moveTo>
                      <a:pt x="1508" y="1"/>
                    </a:moveTo>
                    <a:cubicBezTo>
                      <a:pt x="1488" y="1"/>
                      <a:pt x="1466" y="5"/>
                      <a:pt x="1444" y="15"/>
                    </a:cubicBezTo>
                    <a:lnTo>
                      <a:pt x="1036" y="192"/>
                    </a:lnTo>
                    <a:cubicBezTo>
                      <a:pt x="900" y="253"/>
                      <a:pt x="761" y="311"/>
                      <a:pt x="650" y="412"/>
                    </a:cubicBezTo>
                    <a:cubicBezTo>
                      <a:pt x="426" y="614"/>
                      <a:pt x="244" y="878"/>
                      <a:pt x="79" y="1128"/>
                    </a:cubicBezTo>
                    <a:cubicBezTo>
                      <a:pt x="0" y="1248"/>
                      <a:pt x="108" y="1377"/>
                      <a:pt x="216" y="1377"/>
                    </a:cubicBezTo>
                    <a:cubicBezTo>
                      <a:pt x="258" y="1377"/>
                      <a:pt x="300" y="1358"/>
                      <a:pt x="331" y="1311"/>
                    </a:cubicBezTo>
                    <a:cubicBezTo>
                      <a:pt x="411" y="1192"/>
                      <a:pt x="494" y="1075"/>
                      <a:pt x="581" y="963"/>
                    </a:cubicBezTo>
                    <a:cubicBezTo>
                      <a:pt x="662" y="857"/>
                      <a:pt x="745" y="745"/>
                      <a:pt x="843" y="657"/>
                    </a:cubicBezTo>
                    <a:cubicBezTo>
                      <a:pt x="944" y="566"/>
                      <a:pt x="1068" y="520"/>
                      <a:pt x="1188" y="467"/>
                    </a:cubicBezTo>
                    <a:lnTo>
                      <a:pt x="1569" y="301"/>
                    </a:lnTo>
                    <a:cubicBezTo>
                      <a:pt x="1731" y="229"/>
                      <a:pt x="1654" y="1"/>
                      <a:pt x="1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3707;p68">
              <a:extLst>
                <a:ext uri="{FF2B5EF4-FFF2-40B4-BE49-F238E27FC236}">
                  <a16:creationId xmlns:a16="http://schemas.microsoft.com/office/drawing/2014/main" id="{87A375E6-F5A8-4421-9663-8EEC72C63377}"/>
                </a:ext>
              </a:extLst>
            </p:cNvPr>
            <p:cNvSpPr/>
            <p:nvPr/>
          </p:nvSpPr>
          <p:spPr>
            <a:xfrm rot="-144386" flipH="1">
              <a:off x="3640469" y="2280041"/>
              <a:ext cx="1770886" cy="1490097"/>
            </a:xfrm>
            <a:custGeom>
              <a:avLst/>
              <a:gdLst/>
              <a:ahLst/>
              <a:cxnLst/>
              <a:rect l="l" t="t" r="r" b="b"/>
              <a:pathLst>
                <a:path w="23947" h="20150" extrusionOk="0">
                  <a:moveTo>
                    <a:pt x="6831" y="1"/>
                  </a:moveTo>
                  <a:cubicBezTo>
                    <a:pt x="6782" y="1"/>
                    <a:pt x="6732" y="1"/>
                    <a:pt x="6683" y="3"/>
                  </a:cubicBezTo>
                  <a:cubicBezTo>
                    <a:pt x="6612" y="3"/>
                    <a:pt x="6538" y="6"/>
                    <a:pt x="6467" y="10"/>
                  </a:cubicBezTo>
                  <a:cubicBezTo>
                    <a:pt x="6352" y="17"/>
                    <a:pt x="6265" y="112"/>
                    <a:pt x="6270" y="228"/>
                  </a:cubicBezTo>
                  <a:cubicBezTo>
                    <a:pt x="6277" y="337"/>
                    <a:pt x="6368" y="423"/>
                    <a:pt x="6475" y="423"/>
                  </a:cubicBezTo>
                  <a:cubicBezTo>
                    <a:pt x="6480" y="423"/>
                    <a:pt x="6484" y="423"/>
                    <a:pt x="6488" y="422"/>
                  </a:cubicBezTo>
                  <a:cubicBezTo>
                    <a:pt x="6555" y="419"/>
                    <a:pt x="6625" y="417"/>
                    <a:pt x="6692" y="415"/>
                  </a:cubicBezTo>
                  <a:cubicBezTo>
                    <a:pt x="6734" y="414"/>
                    <a:pt x="6777" y="414"/>
                    <a:pt x="6819" y="414"/>
                  </a:cubicBezTo>
                  <a:cubicBezTo>
                    <a:pt x="6995" y="414"/>
                    <a:pt x="7172" y="422"/>
                    <a:pt x="7346" y="437"/>
                  </a:cubicBezTo>
                  <a:cubicBezTo>
                    <a:pt x="7353" y="437"/>
                    <a:pt x="7358" y="438"/>
                    <a:pt x="7364" y="438"/>
                  </a:cubicBezTo>
                  <a:cubicBezTo>
                    <a:pt x="7470" y="438"/>
                    <a:pt x="7560" y="357"/>
                    <a:pt x="7569" y="249"/>
                  </a:cubicBezTo>
                  <a:cubicBezTo>
                    <a:pt x="7580" y="135"/>
                    <a:pt x="7496" y="34"/>
                    <a:pt x="7381" y="26"/>
                  </a:cubicBezTo>
                  <a:cubicBezTo>
                    <a:pt x="7200" y="9"/>
                    <a:pt x="7016" y="1"/>
                    <a:pt x="6831" y="1"/>
                  </a:cubicBezTo>
                  <a:close/>
                  <a:moveTo>
                    <a:pt x="5596" y="114"/>
                  </a:moveTo>
                  <a:cubicBezTo>
                    <a:pt x="5583" y="114"/>
                    <a:pt x="5571" y="115"/>
                    <a:pt x="5558" y="118"/>
                  </a:cubicBezTo>
                  <a:cubicBezTo>
                    <a:pt x="5260" y="174"/>
                    <a:pt x="4962" y="249"/>
                    <a:pt x="4672" y="343"/>
                  </a:cubicBezTo>
                  <a:cubicBezTo>
                    <a:pt x="4564" y="378"/>
                    <a:pt x="4503" y="495"/>
                    <a:pt x="4539" y="603"/>
                  </a:cubicBezTo>
                  <a:cubicBezTo>
                    <a:pt x="4567" y="692"/>
                    <a:pt x="4649" y="747"/>
                    <a:pt x="4736" y="747"/>
                  </a:cubicBezTo>
                  <a:cubicBezTo>
                    <a:pt x="4757" y="747"/>
                    <a:pt x="4778" y="743"/>
                    <a:pt x="4799" y="736"/>
                  </a:cubicBezTo>
                  <a:cubicBezTo>
                    <a:pt x="5072" y="648"/>
                    <a:pt x="5352" y="577"/>
                    <a:pt x="5634" y="525"/>
                  </a:cubicBezTo>
                  <a:cubicBezTo>
                    <a:pt x="5746" y="504"/>
                    <a:pt x="5820" y="396"/>
                    <a:pt x="5799" y="284"/>
                  </a:cubicBezTo>
                  <a:cubicBezTo>
                    <a:pt x="5780" y="184"/>
                    <a:pt x="5693" y="114"/>
                    <a:pt x="5596" y="114"/>
                  </a:cubicBezTo>
                  <a:close/>
                  <a:moveTo>
                    <a:pt x="8241" y="162"/>
                  </a:moveTo>
                  <a:cubicBezTo>
                    <a:pt x="8147" y="162"/>
                    <a:pt x="8062" y="227"/>
                    <a:pt x="8039" y="323"/>
                  </a:cubicBezTo>
                  <a:cubicBezTo>
                    <a:pt x="8014" y="435"/>
                    <a:pt x="8083" y="545"/>
                    <a:pt x="8195" y="571"/>
                  </a:cubicBezTo>
                  <a:cubicBezTo>
                    <a:pt x="8469" y="635"/>
                    <a:pt x="8746" y="718"/>
                    <a:pt x="9017" y="819"/>
                  </a:cubicBezTo>
                  <a:cubicBezTo>
                    <a:pt x="9040" y="828"/>
                    <a:pt x="9065" y="834"/>
                    <a:pt x="9090" y="834"/>
                  </a:cubicBezTo>
                  <a:cubicBezTo>
                    <a:pt x="9173" y="834"/>
                    <a:pt x="9251" y="782"/>
                    <a:pt x="9283" y="699"/>
                  </a:cubicBezTo>
                  <a:cubicBezTo>
                    <a:pt x="9323" y="593"/>
                    <a:pt x="9269" y="474"/>
                    <a:pt x="9162" y="433"/>
                  </a:cubicBezTo>
                  <a:cubicBezTo>
                    <a:pt x="8875" y="325"/>
                    <a:pt x="8581" y="236"/>
                    <a:pt x="8287" y="167"/>
                  </a:cubicBezTo>
                  <a:cubicBezTo>
                    <a:pt x="8271" y="164"/>
                    <a:pt x="8256" y="162"/>
                    <a:pt x="8241" y="162"/>
                  </a:cubicBezTo>
                  <a:close/>
                  <a:moveTo>
                    <a:pt x="3910" y="660"/>
                  </a:moveTo>
                  <a:cubicBezTo>
                    <a:pt x="3881" y="660"/>
                    <a:pt x="3851" y="666"/>
                    <a:pt x="3823" y="679"/>
                  </a:cubicBezTo>
                  <a:cubicBezTo>
                    <a:pt x="3546" y="811"/>
                    <a:pt x="3277" y="959"/>
                    <a:pt x="3022" y="1122"/>
                  </a:cubicBezTo>
                  <a:cubicBezTo>
                    <a:pt x="2926" y="1184"/>
                    <a:pt x="2898" y="1312"/>
                    <a:pt x="2960" y="1408"/>
                  </a:cubicBezTo>
                  <a:cubicBezTo>
                    <a:pt x="3001" y="1470"/>
                    <a:pt x="3066" y="1503"/>
                    <a:pt x="3135" y="1503"/>
                  </a:cubicBezTo>
                  <a:cubicBezTo>
                    <a:pt x="3173" y="1503"/>
                    <a:pt x="3212" y="1493"/>
                    <a:pt x="3245" y="1470"/>
                  </a:cubicBezTo>
                  <a:cubicBezTo>
                    <a:pt x="3486" y="1316"/>
                    <a:pt x="3740" y="1176"/>
                    <a:pt x="3998" y="1053"/>
                  </a:cubicBezTo>
                  <a:cubicBezTo>
                    <a:pt x="4103" y="1006"/>
                    <a:pt x="4147" y="881"/>
                    <a:pt x="4098" y="779"/>
                  </a:cubicBezTo>
                  <a:cubicBezTo>
                    <a:pt x="4063" y="704"/>
                    <a:pt x="3988" y="660"/>
                    <a:pt x="3910" y="660"/>
                  </a:cubicBezTo>
                  <a:close/>
                  <a:moveTo>
                    <a:pt x="9899" y="785"/>
                  </a:moveTo>
                  <a:cubicBezTo>
                    <a:pt x="9824" y="785"/>
                    <a:pt x="9752" y="825"/>
                    <a:pt x="9715" y="896"/>
                  </a:cubicBezTo>
                  <a:cubicBezTo>
                    <a:pt x="9662" y="997"/>
                    <a:pt x="9701" y="1121"/>
                    <a:pt x="9802" y="1174"/>
                  </a:cubicBezTo>
                  <a:cubicBezTo>
                    <a:pt x="10052" y="1307"/>
                    <a:pt x="10300" y="1457"/>
                    <a:pt x="10539" y="1622"/>
                  </a:cubicBezTo>
                  <a:cubicBezTo>
                    <a:pt x="10575" y="1647"/>
                    <a:pt x="10615" y="1658"/>
                    <a:pt x="10656" y="1658"/>
                  </a:cubicBezTo>
                  <a:cubicBezTo>
                    <a:pt x="10722" y="1658"/>
                    <a:pt x="10787" y="1628"/>
                    <a:pt x="10826" y="1569"/>
                  </a:cubicBezTo>
                  <a:cubicBezTo>
                    <a:pt x="10892" y="1475"/>
                    <a:pt x="10867" y="1346"/>
                    <a:pt x="10773" y="1282"/>
                  </a:cubicBezTo>
                  <a:cubicBezTo>
                    <a:pt x="10521" y="1107"/>
                    <a:pt x="10259" y="949"/>
                    <a:pt x="9995" y="809"/>
                  </a:cubicBezTo>
                  <a:cubicBezTo>
                    <a:pt x="9964" y="793"/>
                    <a:pt x="9932" y="785"/>
                    <a:pt x="9899" y="785"/>
                  </a:cubicBezTo>
                  <a:close/>
                  <a:moveTo>
                    <a:pt x="2421" y="1617"/>
                  </a:moveTo>
                  <a:cubicBezTo>
                    <a:pt x="2374" y="1617"/>
                    <a:pt x="2326" y="1633"/>
                    <a:pt x="2287" y="1667"/>
                  </a:cubicBezTo>
                  <a:cubicBezTo>
                    <a:pt x="2054" y="1863"/>
                    <a:pt x="1833" y="2076"/>
                    <a:pt x="1629" y="2299"/>
                  </a:cubicBezTo>
                  <a:cubicBezTo>
                    <a:pt x="1551" y="2384"/>
                    <a:pt x="1556" y="2515"/>
                    <a:pt x="1641" y="2592"/>
                  </a:cubicBezTo>
                  <a:cubicBezTo>
                    <a:pt x="1680" y="2629"/>
                    <a:pt x="1732" y="2646"/>
                    <a:pt x="1781" y="2646"/>
                  </a:cubicBezTo>
                  <a:cubicBezTo>
                    <a:pt x="1836" y="2646"/>
                    <a:pt x="1893" y="2623"/>
                    <a:pt x="1934" y="2579"/>
                  </a:cubicBezTo>
                  <a:cubicBezTo>
                    <a:pt x="2127" y="2368"/>
                    <a:pt x="2336" y="2168"/>
                    <a:pt x="2554" y="1982"/>
                  </a:cubicBezTo>
                  <a:cubicBezTo>
                    <a:pt x="2641" y="1908"/>
                    <a:pt x="2653" y="1778"/>
                    <a:pt x="2579" y="1691"/>
                  </a:cubicBezTo>
                  <a:cubicBezTo>
                    <a:pt x="2538" y="1642"/>
                    <a:pt x="2480" y="1617"/>
                    <a:pt x="2421" y="1617"/>
                  </a:cubicBezTo>
                  <a:close/>
                  <a:moveTo>
                    <a:pt x="11359" y="1786"/>
                  </a:moveTo>
                  <a:cubicBezTo>
                    <a:pt x="11301" y="1786"/>
                    <a:pt x="11243" y="1810"/>
                    <a:pt x="11202" y="1858"/>
                  </a:cubicBezTo>
                  <a:cubicBezTo>
                    <a:pt x="11129" y="1945"/>
                    <a:pt x="11138" y="2076"/>
                    <a:pt x="11225" y="2150"/>
                  </a:cubicBezTo>
                  <a:cubicBezTo>
                    <a:pt x="11441" y="2335"/>
                    <a:pt x="11654" y="2535"/>
                    <a:pt x="11854" y="2746"/>
                  </a:cubicBezTo>
                  <a:cubicBezTo>
                    <a:pt x="11895" y="2788"/>
                    <a:pt x="11950" y="2810"/>
                    <a:pt x="12005" y="2810"/>
                  </a:cubicBezTo>
                  <a:cubicBezTo>
                    <a:pt x="12056" y="2810"/>
                    <a:pt x="12107" y="2790"/>
                    <a:pt x="12146" y="2753"/>
                  </a:cubicBezTo>
                  <a:cubicBezTo>
                    <a:pt x="12230" y="2673"/>
                    <a:pt x="12231" y="2542"/>
                    <a:pt x="12154" y="2460"/>
                  </a:cubicBezTo>
                  <a:cubicBezTo>
                    <a:pt x="11943" y="2239"/>
                    <a:pt x="11721" y="2030"/>
                    <a:pt x="11494" y="1835"/>
                  </a:cubicBezTo>
                  <a:cubicBezTo>
                    <a:pt x="11455" y="1802"/>
                    <a:pt x="11407" y="1786"/>
                    <a:pt x="11359" y="1786"/>
                  </a:cubicBezTo>
                  <a:close/>
                  <a:moveTo>
                    <a:pt x="23069" y="3254"/>
                  </a:moveTo>
                  <a:cubicBezTo>
                    <a:pt x="22994" y="3254"/>
                    <a:pt x="22918" y="3255"/>
                    <a:pt x="22843" y="3256"/>
                  </a:cubicBezTo>
                  <a:cubicBezTo>
                    <a:pt x="22729" y="3258"/>
                    <a:pt x="22637" y="3352"/>
                    <a:pt x="22641" y="3467"/>
                  </a:cubicBezTo>
                  <a:cubicBezTo>
                    <a:pt x="22643" y="3579"/>
                    <a:pt x="22735" y="3669"/>
                    <a:pt x="22847" y="3669"/>
                  </a:cubicBezTo>
                  <a:cubicBezTo>
                    <a:pt x="22848" y="3669"/>
                    <a:pt x="22849" y="3669"/>
                    <a:pt x="22850" y="3669"/>
                  </a:cubicBezTo>
                  <a:cubicBezTo>
                    <a:pt x="22923" y="3668"/>
                    <a:pt x="22996" y="3667"/>
                    <a:pt x="23069" y="3667"/>
                  </a:cubicBezTo>
                  <a:cubicBezTo>
                    <a:pt x="23288" y="3667"/>
                    <a:pt x="23507" y="3673"/>
                    <a:pt x="23724" y="3685"/>
                  </a:cubicBezTo>
                  <a:lnTo>
                    <a:pt x="23734" y="3685"/>
                  </a:lnTo>
                  <a:cubicBezTo>
                    <a:pt x="23844" y="3685"/>
                    <a:pt x="23934" y="3600"/>
                    <a:pt x="23941" y="3488"/>
                  </a:cubicBezTo>
                  <a:cubicBezTo>
                    <a:pt x="23947" y="3375"/>
                    <a:pt x="23860" y="3277"/>
                    <a:pt x="23745" y="3272"/>
                  </a:cubicBezTo>
                  <a:cubicBezTo>
                    <a:pt x="23521" y="3260"/>
                    <a:pt x="23295" y="3254"/>
                    <a:pt x="23069" y="3254"/>
                  </a:cubicBezTo>
                  <a:close/>
                  <a:moveTo>
                    <a:pt x="21962" y="3303"/>
                  </a:moveTo>
                  <a:cubicBezTo>
                    <a:pt x="21955" y="3303"/>
                    <a:pt x="21949" y="3303"/>
                    <a:pt x="21943" y="3304"/>
                  </a:cubicBezTo>
                  <a:cubicBezTo>
                    <a:pt x="21643" y="3331"/>
                    <a:pt x="21342" y="3369"/>
                    <a:pt x="21046" y="3416"/>
                  </a:cubicBezTo>
                  <a:cubicBezTo>
                    <a:pt x="20934" y="3435"/>
                    <a:pt x="20856" y="3541"/>
                    <a:pt x="20876" y="3653"/>
                  </a:cubicBezTo>
                  <a:cubicBezTo>
                    <a:pt x="20892" y="3756"/>
                    <a:pt x="20979" y="3827"/>
                    <a:pt x="21080" y="3827"/>
                  </a:cubicBezTo>
                  <a:cubicBezTo>
                    <a:pt x="21090" y="3827"/>
                    <a:pt x="21101" y="3827"/>
                    <a:pt x="21111" y="3825"/>
                  </a:cubicBezTo>
                  <a:cubicBezTo>
                    <a:pt x="21399" y="3779"/>
                    <a:pt x="21689" y="3742"/>
                    <a:pt x="21978" y="3717"/>
                  </a:cubicBezTo>
                  <a:cubicBezTo>
                    <a:pt x="22093" y="3706"/>
                    <a:pt x="22176" y="3605"/>
                    <a:pt x="22166" y="3492"/>
                  </a:cubicBezTo>
                  <a:cubicBezTo>
                    <a:pt x="22156" y="3385"/>
                    <a:pt x="22067" y="3303"/>
                    <a:pt x="21962" y="3303"/>
                  </a:cubicBezTo>
                  <a:close/>
                  <a:moveTo>
                    <a:pt x="1225" y="2925"/>
                  </a:moveTo>
                  <a:cubicBezTo>
                    <a:pt x="1160" y="2925"/>
                    <a:pt x="1095" y="2956"/>
                    <a:pt x="1055" y="3013"/>
                  </a:cubicBezTo>
                  <a:cubicBezTo>
                    <a:pt x="878" y="3267"/>
                    <a:pt x="720" y="3531"/>
                    <a:pt x="585" y="3798"/>
                  </a:cubicBezTo>
                  <a:cubicBezTo>
                    <a:pt x="534" y="3901"/>
                    <a:pt x="575" y="4025"/>
                    <a:pt x="676" y="4077"/>
                  </a:cubicBezTo>
                  <a:cubicBezTo>
                    <a:pt x="706" y="4093"/>
                    <a:pt x="738" y="4100"/>
                    <a:pt x="770" y="4100"/>
                  </a:cubicBezTo>
                  <a:cubicBezTo>
                    <a:pt x="844" y="4100"/>
                    <a:pt x="917" y="4057"/>
                    <a:pt x="954" y="3984"/>
                  </a:cubicBezTo>
                  <a:cubicBezTo>
                    <a:pt x="1080" y="3735"/>
                    <a:pt x="1229" y="3488"/>
                    <a:pt x="1395" y="3249"/>
                  </a:cubicBezTo>
                  <a:cubicBezTo>
                    <a:pt x="1461" y="3157"/>
                    <a:pt x="1438" y="3027"/>
                    <a:pt x="1344" y="2962"/>
                  </a:cubicBezTo>
                  <a:cubicBezTo>
                    <a:pt x="1308" y="2937"/>
                    <a:pt x="1266" y="2925"/>
                    <a:pt x="1225" y="2925"/>
                  </a:cubicBezTo>
                  <a:close/>
                  <a:moveTo>
                    <a:pt x="12588" y="3065"/>
                  </a:moveTo>
                  <a:cubicBezTo>
                    <a:pt x="12542" y="3065"/>
                    <a:pt x="12497" y="3080"/>
                    <a:pt x="12458" y="3111"/>
                  </a:cubicBezTo>
                  <a:cubicBezTo>
                    <a:pt x="12370" y="3182"/>
                    <a:pt x="12356" y="3311"/>
                    <a:pt x="12426" y="3400"/>
                  </a:cubicBezTo>
                  <a:cubicBezTo>
                    <a:pt x="12604" y="3625"/>
                    <a:pt x="12776" y="3862"/>
                    <a:pt x="12937" y="4105"/>
                  </a:cubicBezTo>
                  <a:cubicBezTo>
                    <a:pt x="12976" y="4165"/>
                    <a:pt x="13041" y="4197"/>
                    <a:pt x="13109" y="4197"/>
                  </a:cubicBezTo>
                  <a:cubicBezTo>
                    <a:pt x="13148" y="4197"/>
                    <a:pt x="13188" y="4186"/>
                    <a:pt x="13224" y="4163"/>
                  </a:cubicBezTo>
                  <a:cubicBezTo>
                    <a:pt x="13318" y="4100"/>
                    <a:pt x="13344" y="3972"/>
                    <a:pt x="13281" y="3876"/>
                  </a:cubicBezTo>
                  <a:cubicBezTo>
                    <a:pt x="13114" y="3623"/>
                    <a:pt x="12935" y="3377"/>
                    <a:pt x="12749" y="3143"/>
                  </a:cubicBezTo>
                  <a:cubicBezTo>
                    <a:pt x="12708" y="3092"/>
                    <a:pt x="12648" y="3065"/>
                    <a:pt x="12588" y="3065"/>
                  </a:cubicBezTo>
                  <a:close/>
                  <a:moveTo>
                    <a:pt x="20208" y="3586"/>
                  </a:moveTo>
                  <a:cubicBezTo>
                    <a:pt x="20192" y="3586"/>
                    <a:pt x="20177" y="3588"/>
                    <a:pt x="20162" y="3591"/>
                  </a:cubicBezTo>
                  <a:cubicBezTo>
                    <a:pt x="19869" y="3660"/>
                    <a:pt x="19575" y="3740"/>
                    <a:pt x="19290" y="3828"/>
                  </a:cubicBezTo>
                  <a:cubicBezTo>
                    <a:pt x="19182" y="3864"/>
                    <a:pt x="19120" y="3979"/>
                    <a:pt x="19155" y="4089"/>
                  </a:cubicBezTo>
                  <a:cubicBezTo>
                    <a:pt x="19182" y="4178"/>
                    <a:pt x="19263" y="4234"/>
                    <a:pt x="19352" y="4234"/>
                  </a:cubicBezTo>
                  <a:cubicBezTo>
                    <a:pt x="19373" y="4234"/>
                    <a:pt x="19393" y="4231"/>
                    <a:pt x="19414" y="4224"/>
                  </a:cubicBezTo>
                  <a:cubicBezTo>
                    <a:pt x="19690" y="4139"/>
                    <a:pt x="19974" y="4061"/>
                    <a:pt x="20256" y="3993"/>
                  </a:cubicBezTo>
                  <a:cubicBezTo>
                    <a:pt x="20367" y="3968"/>
                    <a:pt x="20436" y="3857"/>
                    <a:pt x="20410" y="3745"/>
                  </a:cubicBezTo>
                  <a:cubicBezTo>
                    <a:pt x="20387" y="3649"/>
                    <a:pt x="20301" y="3586"/>
                    <a:pt x="20208" y="3586"/>
                  </a:cubicBezTo>
                  <a:close/>
                  <a:moveTo>
                    <a:pt x="18515" y="4115"/>
                  </a:moveTo>
                  <a:cubicBezTo>
                    <a:pt x="18490" y="4115"/>
                    <a:pt x="18464" y="4120"/>
                    <a:pt x="18439" y="4130"/>
                  </a:cubicBezTo>
                  <a:cubicBezTo>
                    <a:pt x="18297" y="4185"/>
                    <a:pt x="18154" y="4245"/>
                    <a:pt x="18016" y="4305"/>
                  </a:cubicBezTo>
                  <a:cubicBezTo>
                    <a:pt x="17881" y="4364"/>
                    <a:pt x="17746" y="4426"/>
                    <a:pt x="17612" y="4489"/>
                  </a:cubicBezTo>
                  <a:cubicBezTo>
                    <a:pt x="17509" y="4539"/>
                    <a:pt x="17464" y="4663"/>
                    <a:pt x="17514" y="4766"/>
                  </a:cubicBezTo>
                  <a:cubicBezTo>
                    <a:pt x="17550" y="4840"/>
                    <a:pt x="17624" y="4883"/>
                    <a:pt x="17700" y="4883"/>
                  </a:cubicBezTo>
                  <a:cubicBezTo>
                    <a:pt x="17730" y="4883"/>
                    <a:pt x="17760" y="4876"/>
                    <a:pt x="17791" y="4863"/>
                  </a:cubicBezTo>
                  <a:cubicBezTo>
                    <a:pt x="17920" y="4801"/>
                    <a:pt x="18051" y="4741"/>
                    <a:pt x="18180" y="4684"/>
                  </a:cubicBezTo>
                  <a:cubicBezTo>
                    <a:pt x="18315" y="4626"/>
                    <a:pt x="18453" y="4567"/>
                    <a:pt x="18590" y="4514"/>
                  </a:cubicBezTo>
                  <a:cubicBezTo>
                    <a:pt x="18696" y="4472"/>
                    <a:pt x="18749" y="4353"/>
                    <a:pt x="18707" y="4247"/>
                  </a:cubicBezTo>
                  <a:cubicBezTo>
                    <a:pt x="18674" y="4165"/>
                    <a:pt x="18597" y="4115"/>
                    <a:pt x="18515" y="4115"/>
                  </a:cubicBezTo>
                  <a:close/>
                  <a:moveTo>
                    <a:pt x="16912" y="4877"/>
                  </a:moveTo>
                  <a:cubicBezTo>
                    <a:pt x="16878" y="4877"/>
                    <a:pt x="16844" y="4885"/>
                    <a:pt x="16812" y="4902"/>
                  </a:cubicBezTo>
                  <a:cubicBezTo>
                    <a:pt x="16562" y="5041"/>
                    <a:pt x="16302" y="5193"/>
                    <a:pt x="16038" y="5358"/>
                  </a:cubicBezTo>
                  <a:cubicBezTo>
                    <a:pt x="15940" y="5416"/>
                    <a:pt x="15910" y="5544"/>
                    <a:pt x="15971" y="5641"/>
                  </a:cubicBezTo>
                  <a:cubicBezTo>
                    <a:pt x="16010" y="5705"/>
                    <a:pt x="16077" y="5741"/>
                    <a:pt x="16146" y="5741"/>
                  </a:cubicBezTo>
                  <a:cubicBezTo>
                    <a:pt x="16183" y="5741"/>
                    <a:pt x="16220" y="5730"/>
                    <a:pt x="16254" y="5709"/>
                  </a:cubicBezTo>
                  <a:cubicBezTo>
                    <a:pt x="16513" y="5549"/>
                    <a:pt x="16768" y="5400"/>
                    <a:pt x="17013" y="5264"/>
                  </a:cubicBezTo>
                  <a:cubicBezTo>
                    <a:pt x="17112" y="5209"/>
                    <a:pt x="17147" y="5083"/>
                    <a:pt x="17092" y="4984"/>
                  </a:cubicBezTo>
                  <a:cubicBezTo>
                    <a:pt x="17055" y="4915"/>
                    <a:pt x="16984" y="4877"/>
                    <a:pt x="16912" y="4877"/>
                  </a:cubicBezTo>
                  <a:close/>
                  <a:moveTo>
                    <a:pt x="13566" y="4544"/>
                  </a:moveTo>
                  <a:cubicBezTo>
                    <a:pt x="13533" y="4544"/>
                    <a:pt x="13500" y="4552"/>
                    <a:pt x="13468" y="4569"/>
                  </a:cubicBezTo>
                  <a:cubicBezTo>
                    <a:pt x="13367" y="4622"/>
                    <a:pt x="13330" y="4748"/>
                    <a:pt x="13383" y="4849"/>
                  </a:cubicBezTo>
                  <a:cubicBezTo>
                    <a:pt x="13516" y="5097"/>
                    <a:pt x="13637" y="5361"/>
                    <a:pt x="13740" y="5632"/>
                  </a:cubicBezTo>
                  <a:cubicBezTo>
                    <a:pt x="13771" y="5716"/>
                    <a:pt x="13849" y="5765"/>
                    <a:pt x="13933" y="5765"/>
                  </a:cubicBezTo>
                  <a:cubicBezTo>
                    <a:pt x="13958" y="5765"/>
                    <a:pt x="13982" y="5762"/>
                    <a:pt x="14007" y="5753"/>
                  </a:cubicBezTo>
                  <a:cubicBezTo>
                    <a:pt x="14113" y="5712"/>
                    <a:pt x="14167" y="5592"/>
                    <a:pt x="14126" y="5485"/>
                  </a:cubicBezTo>
                  <a:cubicBezTo>
                    <a:pt x="14016" y="5198"/>
                    <a:pt x="13890" y="4918"/>
                    <a:pt x="13748" y="4654"/>
                  </a:cubicBezTo>
                  <a:cubicBezTo>
                    <a:pt x="13712" y="4584"/>
                    <a:pt x="13640" y="4544"/>
                    <a:pt x="13566" y="4544"/>
                  </a:cubicBezTo>
                  <a:close/>
                  <a:moveTo>
                    <a:pt x="434" y="4507"/>
                  </a:moveTo>
                  <a:cubicBezTo>
                    <a:pt x="346" y="4507"/>
                    <a:pt x="264" y="4563"/>
                    <a:pt x="236" y="4651"/>
                  </a:cubicBezTo>
                  <a:cubicBezTo>
                    <a:pt x="142" y="4948"/>
                    <a:pt x="75" y="5251"/>
                    <a:pt x="36" y="5553"/>
                  </a:cubicBezTo>
                  <a:cubicBezTo>
                    <a:pt x="22" y="5666"/>
                    <a:pt x="102" y="5769"/>
                    <a:pt x="215" y="5783"/>
                  </a:cubicBezTo>
                  <a:cubicBezTo>
                    <a:pt x="224" y="5785"/>
                    <a:pt x="233" y="5785"/>
                    <a:pt x="242" y="5785"/>
                  </a:cubicBezTo>
                  <a:cubicBezTo>
                    <a:pt x="344" y="5785"/>
                    <a:pt x="433" y="5709"/>
                    <a:pt x="447" y="5604"/>
                  </a:cubicBezTo>
                  <a:cubicBezTo>
                    <a:pt x="483" y="5329"/>
                    <a:pt x="543" y="5049"/>
                    <a:pt x="630" y="4775"/>
                  </a:cubicBezTo>
                  <a:cubicBezTo>
                    <a:pt x="665" y="4667"/>
                    <a:pt x="605" y="4550"/>
                    <a:pt x="495" y="4516"/>
                  </a:cubicBezTo>
                  <a:cubicBezTo>
                    <a:pt x="475" y="4510"/>
                    <a:pt x="454" y="4507"/>
                    <a:pt x="434" y="4507"/>
                  </a:cubicBezTo>
                  <a:close/>
                  <a:moveTo>
                    <a:pt x="15399" y="5807"/>
                  </a:moveTo>
                  <a:cubicBezTo>
                    <a:pt x="15359" y="5807"/>
                    <a:pt x="15320" y="5818"/>
                    <a:pt x="15285" y="5842"/>
                  </a:cubicBezTo>
                  <a:cubicBezTo>
                    <a:pt x="15058" y="5992"/>
                    <a:pt x="14817" y="6159"/>
                    <a:pt x="14548" y="6347"/>
                  </a:cubicBezTo>
                  <a:cubicBezTo>
                    <a:pt x="14454" y="6412"/>
                    <a:pt x="14432" y="6540"/>
                    <a:pt x="14498" y="6634"/>
                  </a:cubicBezTo>
                  <a:cubicBezTo>
                    <a:pt x="14537" y="6692"/>
                    <a:pt x="14603" y="6722"/>
                    <a:pt x="14666" y="6722"/>
                  </a:cubicBezTo>
                  <a:cubicBezTo>
                    <a:pt x="14707" y="6722"/>
                    <a:pt x="14750" y="6710"/>
                    <a:pt x="14785" y="6685"/>
                  </a:cubicBezTo>
                  <a:cubicBezTo>
                    <a:pt x="15051" y="6499"/>
                    <a:pt x="15290" y="6336"/>
                    <a:pt x="15513" y="6185"/>
                  </a:cubicBezTo>
                  <a:cubicBezTo>
                    <a:pt x="15609" y="6122"/>
                    <a:pt x="15634" y="5994"/>
                    <a:pt x="15572" y="5898"/>
                  </a:cubicBezTo>
                  <a:cubicBezTo>
                    <a:pt x="15532" y="5839"/>
                    <a:pt x="15466" y="5807"/>
                    <a:pt x="15399" y="5807"/>
                  </a:cubicBezTo>
                  <a:close/>
                  <a:moveTo>
                    <a:pt x="214" y="6258"/>
                  </a:moveTo>
                  <a:cubicBezTo>
                    <a:pt x="209" y="6258"/>
                    <a:pt x="205" y="6258"/>
                    <a:pt x="201" y="6258"/>
                  </a:cubicBezTo>
                  <a:cubicBezTo>
                    <a:pt x="87" y="6267"/>
                    <a:pt x="1" y="6364"/>
                    <a:pt x="8" y="6480"/>
                  </a:cubicBezTo>
                  <a:cubicBezTo>
                    <a:pt x="11" y="6513"/>
                    <a:pt x="13" y="6547"/>
                    <a:pt x="16" y="6582"/>
                  </a:cubicBezTo>
                  <a:cubicBezTo>
                    <a:pt x="41" y="6857"/>
                    <a:pt x="94" y="7132"/>
                    <a:pt x="178" y="7397"/>
                  </a:cubicBezTo>
                  <a:cubicBezTo>
                    <a:pt x="204" y="7486"/>
                    <a:pt x="286" y="7543"/>
                    <a:pt x="374" y="7543"/>
                  </a:cubicBezTo>
                  <a:cubicBezTo>
                    <a:pt x="394" y="7543"/>
                    <a:pt x="415" y="7539"/>
                    <a:pt x="435" y="7534"/>
                  </a:cubicBezTo>
                  <a:cubicBezTo>
                    <a:pt x="545" y="7500"/>
                    <a:pt x="607" y="7383"/>
                    <a:pt x="573" y="7275"/>
                  </a:cubicBezTo>
                  <a:cubicBezTo>
                    <a:pt x="498" y="7036"/>
                    <a:pt x="451" y="6791"/>
                    <a:pt x="428" y="6545"/>
                  </a:cubicBezTo>
                  <a:cubicBezTo>
                    <a:pt x="426" y="6513"/>
                    <a:pt x="422" y="6483"/>
                    <a:pt x="420" y="6451"/>
                  </a:cubicBezTo>
                  <a:cubicBezTo>
                    <a:pt x="414" y="6342"/>
                    <a:pt x="322" y="6258"/>
                    <a:pt x="214" y="6258"/>
                  </a:cubicBezTo>
                  <a:close/>
                  <a:moveTo>
                    <a:pt x="14200" y="6198"/>
                  </a:moveTo>
                  <a:cubicBezTo>
                    <a:pt x="14183" y="6198"/>
                    <a:pt x="14166" y="6200"/>
                    <a:pt x="14149" y="6205"/>
                  </a:cubicBezTo>
                  <a:cubicBezTo>
                    <a:pt x="14039" y="6233"/>
                    <a:pt x="13972" y="6347"/>
                    <a:pt x="14000" y="6456"/>
                  </a:cubicBezTo>
                  <a:cubicBezTo>
                    <a:pt x="14037" y="6600"/>
                    <a:pt x="14071" y="6747"/>
                    <a:pt x="14099" y="6894"/>
                  </a:cubicBezTo>
                  <a:cubicBezTo>
                    <a:pt x="14059" y="6847"/>
                    <a:pt x="14000" y="6823"/>
                    <a:pt x="13942" y="6823"/>
                  </a:cubicBezTo>
                  <a:cubicBezTo>
                    <a:pt x="13900" y="6823"/>
                    <a:pt x="13859" y="6835"/>
                    <a:pt x="13823" y="6861"/>
                  </a:cubicBezTo>
                  <a:lnTo>
                    <a:pt x="13552" y="7055"/>
                  </a:lnTo>
                  <a:cubicBezTo>
                    <a:pt x="13401" y="7164"/>
                    <a:pt x="13250" y="7272"/>
                    <a:pt x="13100" y="7378"/>
                  </a:cubicBezTo>
                  <a:cubicBezTo>
                    <a:pt x="13008" y="7445"/>
                    <a:pt x="12986" y="7573"/>
                    <a:pt x="13052" y="7667"/>
                  </a:cubicBezTo>
                  <a:cubicBezTo>
                    <a:pt x="13093" y="7724"/>
                    <a:pt x="13157" y="7754"/>
                    <a:pt x="13220" y="7754"/>
                  </a:cubicBezTo>
                  <a:cubicBezTo>
                    <a:pt x="13263" y="7754"/>
                    <a:pt x="13304" y="7741"/>
                    <a:pt x="13341" y="7715"/>
                  </a:cubicBezTo>
                  <a:cubicBezTo>
                    <a:pt x="13491" y="7607"/>
                    <a:pt x="13642" y="7498"/>
                    <a:pt x="13793" y="7390"/>
                  </a:cubicBezTo>
                  <a:lnTo>
                    <a:pt x="14062" y="7197"/>
                  </a:lnTo>
                  <a:cubicBezTo>
                    <a:pt x="14097" y="7172"/>
                    <a:pt x="14124" y="7137"/>
                    <a:pt x="14136" y="7100"/>
                  </a:cubicBezTo>
                  <a:cubicBezTo>
                    <a:pt x="14149" y="7167"/>
                    <a:pt x="14160" y="7236"/>
                    <a:pt x="14170" y="7305"/>
                  </a:cubicBezTo>
                  <a:cubicBezTo>
                    <a:pt x="14185" y="7409"/>
                    <a:pt x="14273" y="7483"/>
                    <a:pt x="14375" y="7483"/>
                  </a:cubicBezTo>
                  <a:cubicBezTo>
                    <a:pt x="14384" y="7483"/>
                    <a:pt x="14394" y="7482"/>
                    <a:pt x="14404" y="7481"/>
                  </a:cubicBezTo>
                  <a:cubicBezTo>
                    <a:pt x="14517" y="7463"/>
                    <a:pt x="14595" y="7358"/>
                    <a:pt x="14580" y="7245"/>
                  </a:cubicBezTo>
                  <a:cubicBezTo>
                    <a:pt x="14535" y="6944"/>
                    <a:pt x="14475" y="6643"/>
                    <a:pt x="14401" y="6354"/>
                  </a:cubicBezTo>
                  <a:cubicBezTo>
                    <a:pt x="14377" y="6261"/>
                    <a:pt x="14293" y="6198"/>
                    <a:pt x="14200" y="6198"/>
                  </a:cubicBezTo>
                  <a:close/>
                  <a:moveTo>
                    <a:pt x="12494" y="7851"/>
                  </a:moveTo>
                  <a:cubicBezTo>
                    <a:pt x="12454" y="7851"/>
                    <a:pt x="12413" y="7863"/>
                    <a:pt x="12377" y="7888"/>
                  </a:cubicBezTo>
                  <a:cubicBezTo>
                    <a:pt x="12208" y="8005"/>
                    <a:pt x="12054" y="8112"/>
                    <a:pt x="11902" y="8213"/>
                  </a:cubicBezTo>
                  <a:cubicBezTo>
                    <a:pt x="11817" y="8269"/>
                    <a:pt x="11732" y="8326"/>
                    <a:pt x="11647" y="8383"/>
                  </a:cubicBezTo>
                  <a:cubicBezTo>
                    <a:pt x="11551" y="8445"/>
                    <a:pt x="11524" y="8572"/>
                    <a:pt x="11586" y="8668"/>
                  </a:cubicBezTo>
                  <a:cubicBezTo>
                    <a:pt x="11625" y="8730"/>
                    <a:pt x="11693" y="8762"/>
                    <a:pt x="11760" y="8762"/>
                  </a:cubicBezTo>
                  <a:cubicBezTo>
                    <a:pt x="11799" y="8762"/>
                    <a:pt x="11838" y="8751"/>
                    <a:pt x="11872" y="8728"/>
                  </a:cubicBezTo>
                  <a:cubicBezTo>
                    <a:pt x="11960" y="8672"/>
                    <a:pt x="12047" y="8613"/>
                    <a:pt x="12132" y="8556"/>
                  </a:cubicBezTo>
                  <a:cubicBezTo>
                    <a:pt x="12286" y="8454"/>
                    <a:pt x="12442" y="8346"/>
                    <a:pt x="12612" y="8229"/>
                  </a:cubicBezTo>
                  <a:cubicBezTo>
                    <a:pt x="12706" y="8163"/>
                    <a:pt x="12729" y="8034"/>
                    <a:pt x="12664" y="7940"/>
                  </a:cubicBezTo>
                  <a:cubicBezTo>
                    <a:pt x="12624" y="7883"/>
                    <a:pt x="12560" y="7851"/>
                    <a:pt x="12494" y="7851"/>
                  </a:cubicBezTo>
                  <a:close/>
                  <a:moveTo>
                    <a:pt x="729" y="7941"/>
                  </a:moveTo>
                  <a:cubicBezTo>
                    <a:pt x="694" y="7941"/>
                    <a:pt x="659" y="7949"/>
                    <a:pt x="626" y="7968"/>
                  </a:cubicBezTo>
                  <a:cubicBezTo>
                    <a:pt x="527" y="8025"/>
                    <a:pt x="493" y="8151"/>
                    <a:pt x="550" y="8250"/>
                  </a:cubicBezTo>
                  <a:cubicBezTo>
                    <a:pt x="700" y="8512"/>
                    <a:pt x="881" y="8767"/>
                    <a:pt x="1089" y="9005"/>
                  </a:cubicBezTo>
                  <a:cubicBezTo>
                    <a:pt x="1129" y="9051"/>
                    <a:pt x="1188" y="9076"/>
                    <a:pt x="1245" y="9076"/>
                  </a:cubicBezTo>
                  <a:cubicBezTo>
                    <a:pt x="1292" y="9076"/>
                    <a:pt x="1342" y="9058"/>
                    <a:pt x="1381" y="9024"/>
                  </a:cubicBezTo>
                  <a:cubicBezTo>
                    <a:pt x="1466" y="8948"/>
                    <a:pt x="1475" y="8819"/>
                    <a:pt x="1400" y="8732"/>
                  </a:cubicBezTo>
                  <a:cubicBezTo>
                    <a:pt x="1211" y="8516"/>
                    <a:pt x="1046" y="8284"/>
                    <a:pt x="908" y="8044"/>
                  </a:cubicBezTo>
                  <a:cubicBezTo>
                    <a:pt x="870" y="7978"/>
                    <a:pt x="801" y="7941"/>
                    <a:pt x="729" y="7941"/>
                  </a:cubicBezTo>
                  <a:close/>
                  <a:moveTo>
                    <a:pt x="14457" y="7952"/>
                  </a:moveTo>
                  <a:cubicBezTo>
                    <a:pt x="14455" y="7952"/>
                    <a:pt x="14452" y="7952"/>
                    <a:pt x="14450" y="7952"/>
                  </a:cubicBezTo>
                  <a:cubicBezTo>
                    <a:pt x="14335" y="7959"/>
                    <a:pt x="14246" y="8055"/>
                    <a:pt x="14253" y="8170"/>
                  </a:cubicBezTo>
                  <a:cubicBezTo>
                    <a:pt x="14259" y="8291"/>
                    <a:pt x="14262" y="8413"/>
                    <a:pt x="14262" y="8535"/>
                  </a:cubicBezTo>
                  <a:cubicBezTo>
                    <a:pt x="14262" y="8562"/>
                    <a:pt x="14264" y="8588"/>
                    <a:pt x="14264" y="8615"/>
                  </a:cubicBezTo>
                  <a:cubicBezTo>
                    <a:pt x="14264" y="8755"/>
                    <a:pt x="14261" y="8897"/>
                    <a:pt x="14253" y="9038"/>
                  </a:cubicBezTo>
                  <a:cubicBezTo>
                    <a:pt x="14248" y="9152"/>
                    <a:pt x="14337" y="9249"/>
                    <a:pt x="14450" y="9255"/>
                  </a:cubicBezTo>
                  <a:lnTo>
                    <a:pt x="14461" y="9255"/>
                  </a:lnTo>
                  <a:cubicBezTo>
                    <a:pt x="14571" y="9255"/>
                    <a:pt x="14661" y="9168"/>
                    <a:pt x="14666" y="9056"/>
                  </a:cubicBezTo>
                  <a:cubicBezTo>
                    <a:pt x="14673" y="8909"/>
                    <a:pt x="14677" y="8760"/>
                    <a:pt x="14677" y="8615"/>
                  </a:cubicBezTo>
                  <a:cubicBezTo>
                    <a:pt x="14677" y="8587"/>
                    <a:pt x="14677" y="8560"/>
                    <a:pt x="14677" y="8532"/>
                  </a:cubicBezTo>
                  <a:cubicBezTo>
                    <a:pt x="14675" y="8404"/>
                    <a:pt x="14672" y="8276"/>
                    <a:pt x="14666" y="8149"/>
                  </a:cubicBezTo>
                  <a:cubicBezTo>
                    <a:pt x="14661" y="8038"/>
                    <a:pt x="14567" y="7952"/>
                    <a:pt x="14457" y="7952"/>
                  </a:cubicBezTo>
                  <a:close/>
                  <a:moveTo>
                    <a:pt x="11007" y="8820"/>
                  </a:moveTo>
                  <a:cubicBezTo>
                    <a:pt x="10971" y="8820"/>
                    <a:pt x="10934" y="8830"/>
                    <a:pt x="10901" y="8851"/>
                  </a:cubicBezTo>
                  <a:cubicBezTo>
                    <a:pt x="10642" y="9005"/>
                    <a:pt x="10385" y="9150"/>
                    <a:pt x="10137" y="9283"/>
                  </a:cubicBezTo>
                  <a:cubicBezTo>
                    <a:pt x="10036" y="9336"/>
                    <a:pt x="9999" y="9462"/>
                    <a:pt x="10052" y="9561"/>
                  </a:cubicBezTo>
                  <a:cubicBezTo>
                    <a:pt x="10089" y="9632"/>
                    <a:pt x="10160" y="9671"/>
                    <a:pt x="10234" y="9671"/>
                  </a:cubicBezTo>
                  <a:cubicBezTo>
                    <a:pt x="10266" y="9671"/>
                    <a:pt x="10300" y="9664"/>
                    <a:pt x="10332" y="9648"/>
                  </a:cubicBezTo>
                  <a:cubicBezTo>
                    <a:pt x="10585" y="9512"/>
                    <a:pt x="10849" y="9363"/>
                    <a:pt x="11113" y="9205"/>
                  </a:cubicBezTo>
                  <a:cubicBezTo>
                    <a:pt x="11211" y="9147"/>
                    <a:pt x="11243" y="9019"/>
                    <a:pt x="11184" y="8921"/>
                  </a:cubicBezTo>
                  <a:cubicBezTo>
                    <a:pt x="11146" y="8856"/>
                    <a:pt x="11077" y="8820"/>
                    <a:pt x="11007" y="8820"/>
                  </a:cubicBezTo>
                  <a:close/>
                  <a:moveTo>
                    <a:pt x="1885" y="9275"/>
                  </a:moveTo>
                  <a:cubicBezTo>
                    <a:pt x="1825" y="9275"/>
                    <a:pt x="1765" y="9302"/>
                    <a:pt x="1725" y="9352"/>
                  </a:cubicBezTo>
                  <a:cubicBezTo>
                    <a:pt x="1652" y="9441"/>
                    <a:pt x="1666" y="9572"/>
                    <a:pt x="1755" y="9643"/>
                  </a:cubicBezTo>
                  <a:cubicBezTo>
                    <a:pt x="1991" y="9832"/>
                    <a:pt x="2246" y="10008"/>
                    <a:pt x="2513" y="10162"/>
                  </a:cubicBezTo>
                  <a:cubicBezTo>
                    <a:pt x="2547" y="10181"/>
                    <a:pt x="2582" y="10190"/>
                    <a:pt x="2616" y="10190"/>
                  </a:cubicBezTo>
                  <a:cubicBezTo>
                    <a:pt x="2689" y="10190"/>
                    <a:pt x="2758" y="10153"/>
                    <a:pt x="2797" y="10087"/>
                  </a:cubicBezTo>
                  <a:cubicBezTo>
                    <a:pt x="2854" y="9988"/>
                    <a:pt x="2820" y="9862"/>
                    <a:pt x="2721" y="9804"/>
                  </a:cubicBezTo>
                  <a:cubicBezTo>
                    <a:pt x="2471" y="9660"/>
                    <a:pt x="2233" y="9497"/>
                    <a:pt x="2015" y="9322"/>
                  </a:cubicBezTo>
                  <a:cubicBezTo>
                    <a:pt x="1977" y="9291"/>
                    <a:pt x="1931" y="9275"/>
                    <a:pt x="1885" y="9275"/>
                  </a:cubicBezTo>
                  <a:close/>
                  <a:moveTo>
                    <a:pt x="9438" y="9652"/>
                  </a:moveTo>
                  <a:cubicBezTo>
                    <a:pt x="9409" y="9652"/>
                    <a:pt x="9380" y="9658"/>
                    <a:pt x="9352" y="9671"/>
                  </a:cubicBezTo>
                  <a:cubicBezTo>
                    <a:pt x="9081" y="9795"/>
                    <a:pt x="8810" y="9909"/>
                    <a:pt x="8547" y="10006"/>
                  </a:cubicBezTo>
                  <a:cubicBezTo>
                    <a:pt x="8439" y="10047"/>
                    <a:pt x="8384" y="10165"/>
                    <a:pt x="8425" y="10272"/>
                  </a:cubicBezTo>
                  <a:cubicBezTo>
                    <a:pt x="8455" y="10355"/>
                    <a:pt x="8535" y="10406"/>
                    <a:pt x="8618" y="10406"/>
                  </a:cubicBezTo>
                  <a:cubicBezTo>
                    <a:pt x="8643" y="10406"/>
                    <a:pt x="8668" y="10403"/>
                    <a:pt x="8691" y="10394"/>
                  </a:cubicBezTo>
                  <a:cubicBezTo>
                    <a:pt x="8964" y="10291"/>
                    <a:pt x="9244" y="10176"/>
                    <a:pt x="9524" y="10047"/>
                  </a:cubicBezTo>
                  <a:cubicBezTo>
                    <a:pt x="9628" y="9999"/>
                    <a:pt x="9674" y="9877"/>
                    <a:pt x="9627" y="9774"/>
                  </a:cubicBezTo>
                  <a:cubicBezTo>
                    <a:pt x="9592" y="9697"/>
                    <a:pt x="9517" y="9652"/>
                    <a:pt x="9438" y="9652"/>
                  </a:cubicBezTo>
                  <a:close/>
                  <a:moveTo>
                    <a:pt x="3417" y="10162"/>
                  </a:moveTo>
                  <a:cubicBezTo>
                    <a:pt x="3335" y="10162"/>
                    <a:pt x="3257" y="10211"/>
                    <a:pt x="3224" y="10293"/>
                  </a:cubicBezTo>
                  <a:cubicBezTo>
                    <a:pt x="3181" y="10399"/>
                    <a:pt x="3235" y="10520"/>
                    <a:pt x="3341" y="10561"/>
                  </a:cubicBezTo>
                  <a:cubicBezTo>
                    <a:pt x="3626" y="10674"/>
                    <a:pt x="3920" y="10766"/>
                    <a:pt x="4216" y="10835"/>
                  </a:cubicBezTo>
                  <a:cubicBezTo>
                    <a:pt x="4232" y="10839"/>
                    <a:pt x="4248" y="10841"/>
                    <a:pt x="4264" y="10841"/>
                  </a:cubicBezTo>
                  <a:cubicBezTo>
                    <a:pt x="4358" y="10841"/>
                    <a:pt x="4443" y="10775"/>
                    <a:pt x="4464" y="10681"/>
                  </a:cubicBezTo>
                  <a:cubicBezTo>
                    <a:pt x="4491" y="10570"/>
                    <a:pt x="4422" y="10458"/>
                    <a:pt x="4310" y="10433"/>
                  </a:cubicBezTo>
                  <a:cubicBezTo>
                    <a:pt x="4034" y="10367"/>
                    <a:pt x="3759" y="10282"/>
                    <a:pt x="3492" y="10176"/>
                  </a:cubicBezTo>
                  <a:cubicBezTo>
                    <a:pt x="3467" y="10167"/>
                    <a:pt x="3442" y="10162"/>
                    <a:pt x="3417" y="10162"/>
                  </a:cubicBezTo>
                  <a:close/>
                  <a:moveTo>
                    <a:pt x="7775" y="10268"/>
                  </a:moveTo>
                  <a:cubicBezTo>
                    <a:pt x="7757" y="10268"/>
                    <a:pt x="7738" y="10270"/>
                    <a:pt x="7720" y="10275"/>
                  </a:cubicBezTo>
                  <a:cubicBezTo>
                    <a:pt x="7434" y="10355"/>
                    <a:pt x="7151" y="10419"/>
                    <a:pt x="6874" y="10467"/>
                  </a:cubicBezTo>
                  <a:cubicBezTo>
                    <a:pt x="6761" y="10486"/>
                    <a:pt x="6685" y="10593"/>
                    <a:pt x="6704" y="10706"/>
                  </a:cubicBezTo>
                  <a:cubicBezTo>
                    <a:pt x="6722" y="10805"/>
                    <a:pt x="6811" y="10878"/>
                    <a:pt x="6908" y="10878"/>
                  </a:cubicBezTo>
                  <a:cubicBezTo>
                    <a:pt x="6921" y="10878"/>
                    <a:pt x="6931" y="10876"/>
                    <a:pt x="6944" y="10874"/>
                  </a:cubicBezTo>
                  <a:cubicBezTo>
                    <a:pt x="7234" y="10825"/>
                    <a:pt x="7532" y="10757"/>
                    <a:pt x="7830" y="10674"/>
                  </a:cubicBezTo>
                  <a:cubicBezTo>
                    <a:pt x="7939" y="10644"/>
                    <a:pt x="8005" y="10529"/>
                    <a:pt x="7973" y="10419"/>
                  </a:cubicBezTo>
                  <a:cubicBezTo>
                    <a:pt x="7948" y="10327"/>
                    <a:pt x="7865" y="10268"/>
                    <a:pt x="7775" y="10268"/>
                  </a:cubicBezTo>
                  <a:close/>
                  <a:moveTo>
                    <a:pt x="5139" y="10562"/>
                  </a:moveTo>
                  <a:cubicBezTo>
                    <a:pt x="5033" y="10562"/>
                    <a:pt x="4942" y="10644"/>
                    <a:pt x="4934" y="10752"/>
                  </a:cubicBezTo>
                  <a:cubicBezTo>
                    <a:pt x="4925" y="10867"/>
                    <a:pt x="5012" y="10966"/>
                    <a:pt x="5125" y="10974"/>
                  </a:cubicBezTo>
                  <a:cubicBezTo>
                    <a:pt x="5189" y="10979"/>
                    <a:pt x="5253" y="10982"/>
                    <a:pt x="5317" y="10986"/>
                  </a:cubicBezTo>
                  <a:cubicBezTo>
                    <a:pt x="5412" y="10989"/>
                    <a:pt x="5512" y="10991"/>
                    <a:pt x="5607" y="10991"/>
                  </a:cubicBezTo>
                  <a:lnTo>
                    <a:pt x="5609" y="10991"/>
                  </a:lnTo>
                  <a:cubicBezTo>
                    <a:pt x="5751" y="10991"/>
                    <a:pt x="5896" y="10988"/>
                    <a:pt x="6040" y="10979"/>
                  </a:cubicBezTo>
                  <a:cubicBezTo>
                    <a:pt x="6153" y="10972"/>
                    <a:pt x="6240" y="10874"/>
                    <a:pt x="6233" y="10761"/>
                  </a:cubicBezTo>
                  <a:cubicBezTo>
                    <a:pt x="6228" y="10650"/>
                    <a:pt x="6136" y="10566"/>
                    <a:pt x="6028" y="10566"/>
                  </a:cubicBezTo>
                  <a:cubicBezTo>
                    <a:pt x="6024" y="10566"/>
                    <a:pt x="6019" y="10566"/>
                    <a:pt x="6015" y="10566"/>
                  </a:cubicBezTo>
                  <a:cubicBezTo>
                    <a:pt x="5880" y="10573"/>
                    <a:pt x="5742" y="10578"/>
                    <a:pt x="5609" y="10578"/>
                  </a:cubicBezTo>
                  <a:lnTo>
                    <a:pt x="5607" y="10578"/>
                  </a:lnTo>
                  <a:cubicBezTo>
                    <a:pt x="5517" y="10578"/>
                    <a:pt x="5423" y="10577"/>
                    <a:pt x="5333" y="10571"/>
                  </a:cubicBezTo>
                  <a:cubicBezTo>
                    <a:pt x="5274" y="10570"/>
                    <a:pt x="5214" y="10566"/>
                    <a:pt x="5156" y="10562"/>
                  </a:cubicBezTo>
                  <a:cubicBezTo>
                    <a:pt x="5150" y="10562"/>
                    <a:pt x="5145" y="10562"/>
                    <a:pt x="5139" y="10562"/>
                  </a:cubicBezTo>
                  <a:close/>
                  <a:moveTo>
                    <a:pt x="14381" y="9724"/>
                  </a:moveTo>
                  <a:cubicBezTo>
                    <a:pt x="14279" y="9724"/>
                    <a:pt x="14190" y="9799"/>
                    <a:pt x="14175" y="9903"/>
                  </a:cubicBezTo>
                  <a:cubicBezTo>
                    <a:pt x="14136" y="10189"/>
                    <a:pt x="14083" y="10476"/>
                    <a:pt x="14020" y="10759"/>
                  </a:cubicBezTo>
                  <a:cubicBezTo>
                    <a:pt x="13995" y="10871"/>
                    <a:pt x="14064" y="10981"/>
                    <a:pt x="14175" y="11007"/>
                  </a:cubicBezTo>
                  <a:cubicBezTo>
                    <a:pt x="14191" y="11009"/>
                    <a:pt x="14207" y="11011"/>
                    <a:pt x="14222" y="11011"/>
                  </a:cubicBezTo>
                  <a:cubicBezTo>
                    <a:pt x="14315" y="11011"/>
                    <a:pt x="14402" y="10947"/>
                    <a:pt x="14424" y="10851"/>
                  </a:cubicBezTo>
                  <a:cubicBezTo>
                    <a:pt x="14491" y="10555"/>
                    <a:pt x="14544" y="10256"/>
                    <a:pt x="14585" y="9960"/>
                  </a:cubicBezTo>
                  <a:cubicBezTo>
                    <a:pt x="14601" y="9846"/>
                    <a:pt x="14521" y="9742"/>
                    <a:pt x="14408" y="9726"/>
                  </a:cubicBezTo>
                  <a:cubicBezTo>
                    <a:pt x="14399" y="9725"/>
                    <a:pt x="14390" y="9724"/>
                    <a:pt x="14381" y="9724"/>
                  </a:cubicBezTo>
                  <a:close/>
                  <a:moveTo>
                    <a:pt x="13988" y="11454"/>
                  </a:moveTo>
                  <a:cubicBezTo>
                    <a:pt x="13901" y="11454"/>
                    <a:pt x="13819" y="11511"/>
                    <a:pt x="13791" y="11599"/>
                  </a:cubicBezTo>
                  <a:cubicBezTo>
                    <a:pt x="13704" y="11872"/>
                    <a:pt x="13605" y="12148"/>
                    <a:pt x="13495" y="12418"/>
                  </a:cubicBezTo>
                  <a:cubicBezTo>
                    <a:pt x="13451" y="12522"/>
                    <a:pt x="13502" y="12643"/>
                    <a:pt x="13608" y="12687"/>
                  </a:cubicBezTo>
                  <a:cubicBezTo>
                    <a:pt x="13633" y="12698"/>
                    <a:pt x="13660" y="12703"/>
                    <a:pt x="13686" y="12703"/>
                  </a:cubicBezTo>
                  <a:cubicBezTo>
                    <a:pt x="13768" y="12703"/>
                    <a:pt x="13844" y="12653"/>
                    <a:pt x="13878" y="12574"/>
                  </a:cubicBezTo>
                  <a:cubicBezTo>
                    <a:pt x="13991" y="12294"/>
                    <a:pt x="14096" y="12008"/>
                    <a:pt x="14186" y="11723"/>
                  </a:cubicBezTo>
                  <a:cubicBezTo>
                    <a:pt x="14220" y="11615"/>
                    <a:pt x="14160" y="11498"/>
                    <a:pt x="14051" y="11464"/>
                  </a:cubicBezTo>
                  <a:cubicBezTo>
                    <a:pt x="14030" y="11458"/>
                    <a:pt x="14009" y="11454"/>
                    <a:pt x="13988" y="11454"/>
                  </a:cubicBezTo>
                  <a:close/>
                  <a:moveTo>
                    <a:pt x="13317" y="13096"/>
                  </a:moveTo>
                  <a:cubicBezTo>
                    <a:pt x="13242" y="13096"/>
                    <a:pt x="13168" y="13137"/>
                    <a:pt x="13132" y="13210"/>
                  </a:cubicBezTo>
                  <a:cubicBezTo>
                    <a:pt x="13002" y="13467"/>
                    <a:pt x="12861" y="13724"/>
                    <a:pt x="12710" y="13972"/>
                  </a:cubicBezTo>
                  <a:cubicBezTo>
                    <a:pt x="12650" y="14069"/>
                    <a:pt x="12682" y="14197"/>
                    <a:pt x="12779" y="14255"/>
                  </a:cubicBezTo>
                  <a:cubicBezTo>
                    <a:pt x="12813" y="14277"/>
                    <a:pt x="12850" y="14286"/>
                    <a:pt x="12885" y="14286"/>
                  </a:cubicBezTo>
                  <a:cubicBezTo>
                    <a:pt x="12956" y="14286"/>
                    <a:pt x="13024" y="14250"/>
                    <a:pt x="13063" y="14186"/>
                  </a:cubicBezTo>
                  <a:cubicBezTo>
                    <a:pt x="13219" y="13929"/>
                    <a:pt x="13367" y="13664"/>
                    <a:pt x="13502" y="13396"/>
                  </a:cubicBezTo>
                  <a:cubicBezTo>
                    <a:pt x="13553" y="13295"/>
                    <a:pt x="13513" y="13169"/>
                    <a:pt x="13410" y="13118"/>
                  </a:cubicBezTo>
                  <a:cubicBezTo>
                    <a:pt x="13380" y="13103"/>
                    <a:pt x="13349" y="13096"/>
                    <a:pt x="13317" y="13096"/>
                  </a:cubicBezTo>
                  <a:close/>
                  <a:moveTo>
                    <a:pt x="12397" y="14613"/>
                  </a:moveTo>
                  <a:cubicBezTo>
                    <a:pt x="12333" y="14613"/>
                    <a:pt x="12269" y="14643"/>
                    <a:pt x="12230" y="14700"/>
                  </a:cubicBezTo>
                  <a:cubicBezTo>
                    <a:pt x="12061" y="14936"/>
                    <a:pt x="11881" y="15168"/>
                    <a:pt x="11695" y="15390"/>
                  </a:cubicBezTo>
                  <a:cubicBezTo>
                    <a:pt x="11622" y="15476"/>
                    <a:pt x="11633" y="15608"/>
                    <a:pt x="11721" y="15680"/>
                  </a:cubicBezTo>
                  <a:cubicBezTo>
                    <a:pt x="11760" y="15714"/>
                    <a:pt x="11806" y="15728"/>
                    <a:pt x="11854" y="15728"/>
                  </a:cubicBezTo>
                  <a:cubicBezTo>
                    <a:pt x="11913" y="15728"/>
                    <a:pt x="11971" y="15703"/>
                    <a:pt x="12012" y="15655"/>
                  </a:cubicBezTo>
                  <a:cubicBezTo>
                    <a:pt x="12205" y="15425"/>
                    <a:pt x="12391" y="15184"/>
                    <a:pt x="12565" y="14941"/>
                  </a:cubicBezTo>
                  <a:cubicBezTo>
                    <a:pt x="12632" y="14847"/>
                    <a:pt x="12611" y="14718"/>
                    <a:pt x="12517" y="14652"/>
                  </a:cubicBezTo>
                  <a:cubicBezTo>
                    <a:pt x="12480" y="14626"/>
                    <a:pt x="12438" y="14613"/>
                    <a:pt x="12397" y="14613"/>
                  </a:cubicBezTo>
                  <a:close/>
                  <a:moveTo>
                    <a:pt x="11258" y="15974"/>
                  </a:moveTo>
                  <a:cubicBezTo>
                    <a:pt x="11204" y="15974"/>
                    <a:pt x="11150" y="15995"/>
                    <a:pt x="11110" y="16036"/>
                  </a:cubicBezTo>
                  <a:cubicBezTo>
                    <a:pt x="10908" y="16246"/>
                    <a:pt x="10695" y="16448"/>
                    <a:pt x="10479" y="16639"/>
                  </a:cubicBezTo>
                  <a:cubicBezTo>
                    <a:pt x="10394" y="16713"/>
                    <a:pt x="10385" y="16844"/>
                    <a:pt x="10461" y="16930"/>
                  </a:cubicBezTo>
                  <a:cubicBezTo>
                    <a:pt x="10502" y="16977"/>
                    <a:pt x="10559" y="17000"/>
                    <a:pt x="10615" y="17000"/>
                  </a:cubicBezTo>
                  <a:cubicBezTo>
                    <a:pt x="10665" y="17000"/>
                    <a:pt x="10713" y="16983"/>
                    <a:pt x="10752" y="16949"/>
                  </a:cubicBezTo>
                  <a:cubicBezTo>
                    <a:pt x="10977" y="16751"/>
                    <a:pt x="11197" y="16541"/>
                    <a:pt x="11407" y="16325"/>
                  </a:cubicBezTo>
                  <a:cubicBezTo>
                    <a:pt x="11487" y="16244"/>
                    <a:pt x="11485" y="16113"/>
                    <a:pt x="11402" y="16033"/>
                  </a:cubicBezTo>
                  <a:cubicBezTo>
                    <a:pt x="11362" y="15994"/>
                    <a:pt x="11310" y="15974"/>
                    <a:pt x="11258" y="15974"/>
                  </a:cubicBezTo>
                  <a:close/>
                  <a:moveTo>
                    <a:pt x="9928" y="17148"/>
                  </a:moveTo>
                  <a:cubicBezTo>
                    <a:pt x="9884" y="17148"/>
                    <a:pt x="9841" y="17162"/>
                    <a:pt x="9804" y="17190"/>
                  </a:cubicBezTo>
                  <a:cubicBezTo>
                    <a:pt x="9697" y="17270"/>
                    <a:pt x="9588" y="17350"/>
                    <a:pt x="9478" y="17426"/>
                  </a:cubicBezTo>
                  <a:cubicBezTo>
                    <a:pt x="9350" y="17514"/>
                    <a:pt x="9219" y="17603"/>
                    <a:pt x="9088" y="17688"/>
                  </a:cubicBezTo>
                  <a:cubicBezTo>
                    <a:pt x="8990" y="17748"/>
                    <a:pt x="8964" y="17876"/>
                    <a:pt x="9024" y="17973"/>
                  </a:cubicBezTo>
                  <a:cubicBezTo>
                    <a:pt x="9065" y="18034"/>
                    <a:pt x="9130" y="18067"/>
                    <a:pt x="9199" y="18067"/>
                  </a:cubicBezTo>
                  <a:cubicBezTo>
                    <a:pt x="9237" y="18067"/>
                    <a:pt x="9276" y="18057"/>
                    <a:pt x="9309" y="18035"/>
                  </a:cubicBezTo>
                  <a:cubicBezTo>
                    <a:pt x="9446" y="17948"/>
                    <a:pt x="9582" y="17856"/>
                    <a:pt x="9715" y="17764"/>
                  </a:cubicBezTo>
                  <a:cubicBezTo>
                    <a:pt x="9829" y="17686"/>
                    <a:pt x="9942" y="17603"/>
                    <a:pt x="10052" y="17520"/>
                  </a:cubicBezTo>
                  <a:cubicBezTo>
                    <a:pt x="10144" y="17451"/>
                    <a:pt x="10162" y="17321"/>
                    <a:pt x="10093" y="17231"/>
                  </a:cubicBezTo>
                  <a:cubicBezTo>
                    <a:pt x="10052" y="17176"/>
                    <a:pt x="9990" y="17148"/>
                    <a:pt x="9928" y="17148"/>
                  </a:cubicBezTo>
                  <a:close/>
                  <a:moveTo>
                    <a:pt x="8434" y="18106"/>
                  </a:moveTo>
                  <a:cubicBezTo>
                    <a:pt x="8400" y="18106"/>
                    <a:pt x="8366" y="18114"/>
                    <a:pt x="8335" y="18131"/>
                  </a:cubicBezTo>
                  <a:cubicBezTo>
                    <a:pt x="8081" y="18269"/>
                    <a:pt x="7819" y="18399"/>
                    <a:pt x="7553" y="18521"/>
                  </a:cubicBezTo>
                  <a:cubicBezTo>
                    <a:pt x="7450" y="18567"/>
                    <a:pt x="7404" y="18691"/>
                    <a:pt x="7450" y="18794"/>
                  </a:cubicBezTo>
                  <a:cubicBezTo>
                    <a:pt x="7486" y="18870"/>
                    <a:pt x="7560" y="18916"/>
                    <a:pt x="7640" y="18916"/>
                  </a:cubicBezTo>
                  <a:cubicBezTo>
                    <a:pt x="7668" y="18916"/>
                    <a:pt x="7697" y="18909"/>
                    <a:pt x="7725" y="18897"/>
                  </a:cubicBezTo>
                  <a:cubicBezTo>
                    <a:pt x="8000" y="18773"/>
                    <a:pt x="8271" y="18636"/>
                    <a:pt x="8533" y="18494"/>
                  </a:cubicBezTo>
                  <a:cubicBezTo>
                    <a:pt x="8632" y="18439"/>
                    <a:pt x="8670" y="18314"/>
                    <a:pt x="8616" y="18214"/>
                  </a:cubicBezTo>
                  <a:cubicBezTo>
                    <a:pt x="8579" y="18145"/>
                    <a:pt x="8508" y="18106"/>
                    <a:pt x="8434" y="18106"/>
                  </a:cubicBezTo>
                  <a:close/>
                  <a:moveTo>
                    <a:pt x="6820" y="18842"/>
                  </a:moveTo>
                  <a:cubicBezTo>
                    <a:pt x="6796" y="18842"/>
                    <a:pt x="6771" y="18847"/>
                    <a:pt x="6747" y="18856"/>
                  </a:cubicBezTo>
                  <a:cubicBezTo>
                    <a:pt x="6476" y="18957"/>
                    <a:pt x="6198" y="19051"/>
                    <a:pt x="5919" y="19136"/>
                  </a:cubicBezTo>
                  <a:cubicBezTo>
                    <a:pt x="5809" y="19168"/>
                    <a:pt x="5747" y="19283"/>
                    <a:pt x="5781" y="19393"/>
                  </a:cubicBezTo>
                  <a:cubicBezTo>
                    <a:pt x="5808" y="19483"/>
                    <a:pt x="5889" y="19540"/>
                    <a:pt x="5978" y="19540"/>
                  </a:cubicBezTo>
                  <a:cubicBezTo>
                    <a:pt x="5997" y="19540"/>
                    <a:pt x="6019" y="19536"/>
                    <a:pt x="6038" y="19531"/>
                  </a:cubicBezTo>
                  <a:cubicBezTo>
                    <a:pt x="6327" y="19444"/>
                    <a:pt x="6614" y="19347"/>
                    <a:pt x="6892" y="19242"/>
                  </a:cubicBezTo>
                  <a:cubicBezTo>
                    <a:pt x="6998" y="19201"/>
                    <a:pt x="7053" y="19083"/>
                    <a:pt x="7013" y="18976"/>
                  </a:cubicBezTo>
                  <a:cubicBezTo>
                    <a:pt x="6981" y="18893"/>
                    <a:pt x="6903" y="18842"/>
                    <a:pt x="6820" y="18842"/>
                  </a:cubicBezTo>
                  <a:close/>
                  <a:moveTo>
                    <a:pt x="5120" y="19356"/>
                  </a:moveTo>
                  <a:cubicBezTo>
                    <a:pt x="5105" y="19356"/>
                    <a:pt x="5089" y="19357"/>
                    <a:pt x="5074" y="19361"/>
                  </a:cubicBezTo>
                  <a:cubicBezTo>
                    <a:pt x="4792" y="19426"/>
                    <a:pt x="4503" y="19485"/>
                    <a:pt x="4216" y="19535"/>
                  </a:cubicBezTo>
                  <a:cubicBezTo>
                    <a:pt x="4103" y="19552"/>
                    <a:pt x="4027" y="19660"/>
                    <a:pt x="4046" y="19772"/>
                  </a:cubicBezTo>
                  <a:cubicBezTo>
                    <a:pt x="4064" y="19873"/>
                    <a:pt x="4151" y="19944"/>
                    <a:pt x="4250" y="19944"/>
                  </a:cubicBezTo>
                  <a:cubicBezTo>
                    <a:pt x="4262" y="19944"/>
                    <a:pt x="4273" y="19944"/>
                    <a:pt x="4285" y="19942"/>
                  </a:cubicBezTo>
                  <a:cubicBezTo>
                    <a:pt x="4581" y="19892"/>
                    <a:pt x="4877" y="19832"/>
                    <a:pt x="5168" y="19765"/>
                  </a:cubicBezTo>
                  <a:cubicBezTo>
                    <a:pt x="5280" y="19738"/>
                    <a:pt x="5349" y="19627"/>
                    <a:pt x="5322" y="19515"/>
                  </a:cubicBezTo>
                  <a:cubicBezTo>
                    <a:pt x="5299" y="19420"/>
                    <a:pt x="5214" y="19356"/>
                    <a:pt x="5120" y="19356"/>
                  </a:cubicBezTo>
                  <a:close/>
                  <a:moveTo>
                    <a:pt x="3371" y="19652"/>
                  </a:moveTo>
                  <a:cubicBezTo>
                    <a:pt x="3363" y="19652"/>
                    <a:pt x="3356" y="19652"/>
                    <a:pt x="3348" y="19653"/>
                  </a:cubicBezTo>
                  <a:cubicBezTo>
                    <a:pt x="3061" y="19685"/>
                    <a:pt x="2767" y="19706"/>
                    <a:pt x="2476" y="19721"/>
                  </a:cubicBezTo>
                  <a:cubicBezTo>
                    <a:pt x="2361" y="19726"/>
                    <a:pt x="2274" y="19823"/>
                    <a:pt x="2279" y="19937"/>
                  </a:cubicBezTo>
                  <a:cubicBezTo>
                    <a:pt x="2285" y="20048"/>
                    <a:pt x="2375" y="20133"/>
                    <a:pt x="2485" y="20133"/>
                  </a:cubicBezTo>
                  <a:lnTo>
                    <a:pt x="2496" y="20133"/>
                  </a:lnTo>
                  <a:cubicBezTo>
                    <a:pt x="2795" y="20119"/>
                    <a:pt x="3096" y="20096"/>
                    <a:pt x="3392" y="20064"/>
                  </a:cubicBezTo>
                  <a:cubicBezTo>
                    <a:pt x="3506" y="20052"/>
                    <a:pt x="3589" y="19951"/>
                    <a:pt x="3577" y="19838"/>
                  </a:cubicBezTo>
                  <a:cubicBezTo>
                    <a:pt x="3565" y="19732"/>
                    <a:pt x="3476" y="19652"/>
                    <a:pt x="3371" y="19652"/>
                  </a:cubicBezTo>
                  <a:close/>
                  <a:moveTo>
                    <a:pt x="712" y="19699"/>
                  </a:moveTo>
                  <a:cubicBezTo>
                    <a:pt x="604" y="19699"/>
                    <a:pt x="512" y="19782"/>
                    <a:pt x="504" y="19891"/>
                  </a:cubicBezTo>
                  <a:cubicBezTo>
                    <a:pt x="497" y="20006"/>
                    <a:pt x="582" y="20103"/>
                    <a:pt x="697" y="20112"/>
                  </a:cubicBezTo>
                  <a:cubicBezTo>
                    <a:pt x="995" y="20133"/>
                    <a:pt x="1296" y="20146"/>
                    <a:pt x="1595" y="20149"/>
                  </a:cubicBezTo>
                  <a:lnTo>
                    <a:pt x="1597" y="20149"/>
                  </a:lnTo>
                  <a:cubicBezTo>
                    <a:pt x="1711" y="20149"/>
                    <a:pt x="1803" y="20059"/>
                    <a:pt x="1804" y="19946"/>
                  </a:cubicBezTo>
                  <a:cubicBezTo>
                    <a:pt x="1806" y="19830"/>
                    <a:pt x="1714" y="19737"/>
                    <a:pt x="1601" y="19737"/>
                  </a:cubicBezTo>
                  <a:cubicBezTo>
                    <a:pt x="1310" y="19733"/>
                    <a:pt x="1016" y="19721"/>
                    <a:pt x="725" y="19699"/>
                  </a:cubicBezTo>
                  <a:cubicBezTo>
                    <a:pt x="721" y="19699"/>
                    <a:pt x="716" y="19699"/>
                    <a:pt x="712" y="1969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3712;p68">
            <a:extLst>
              <a:ext uri="{FF2B5EF4-FFF2-40B4-BE49-F238E27FC236}">
                <a16:creationId xmlns:a16="http://schemas.microsoft.com/office/drawing/2014/main" id="{E116E84A-3578-4883-A5DD-4ECFFAF03970}"/>
              </a:ext>
            </a:extLst>
          </p:cNvPr>
          <p:cNvSpPr/>
          <p:nvPr userDrawn="1"/>
        </p:nvSpPr>
        <p:spPr>
          <a:xfrm>
            <a:off x="1034766" y="8817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713;p68">
            <a:extLst>
              <a:ext uri="{FF2B5EF4-FFF2-40B4-BE49-F238E27FC236}">
                <a16:creationId xmlns:a16="http://schemas.microsoft.com/office/drawing/2014/main" id="{1031BAD4-C69A-4B6E-A950-6D57D517893F}"/>
              </a:ext>
            </a:extLst>
          </p:cNvPr>
          <p:cNvSpPr/>
          <p:nvPr userDrawn="1"/>
        </p:nvSpPr>
        <p:spPr>
          <a:xfrm>
            <a:off x="827366" y="6379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714;p68">
            <a:extLst>
              <a:ext uri="{FF2B5EF4-FFF2-40B4-BE49-F238E27FC236}">
                <a16:creationId xmlns:a16="http://schemas.microsoft.com/office/drawing/2014/main" id="{A2091F8F-00CE-46E3-A310-CE909527580A}"/>
              </a:ext>
            </a:extLst>
          </p:cNvPr>
          <p:cNvSpPr/>
          <p:nvPr userDrawn="1"/>
        </p:nvSpPr>
        <p:spPr>
          <a:xfrm>
            <a:off x="5142166" y="41677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715;p68">
            <a:extLst>
              <a:ext uri="{FF2B5EF4-FFF2-40B4-BE49-F238E27FC236}">
                <a16:creationId xmlns:a16="http://schemas.microsoft.com/office/drawing/2014/main" id="{169B0E06-EE31-434B-9DC8-75FFFFEDDB33}"/>
              </a:ext>
            </a:extLst>
          </p:cNvPr>
          <p:cNvSpPr/>
          <p:nvPr userDrawn="1"/>
        </p:nvSpPr>
        <p:spPr>
          <a:xfrm>
            <a:off x="609516" y="46040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rgbClr val="FCD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 name="Google Shape;4813;p71">
            <a:extLst>
              <a:ext uri="{FF2B5EF4-FFF2-40B4-BE49-F238E27FC236}">
                <a16:creationId xmlns:a16="http://schemas.microsoft.com/office/drawing/2014/main" id="{07692558-C406-431D-8C89-09E2F3F2FB09}"/>
              </a:ext>
            </a:extLst>
          </p:cNvPr>
          <p:cNvGrpSpPr/>
          <p:nvPr userDrawn="1"/>
        </p:nvGrpSpPr>
        <p:grpSpPr>
          <a:xfrm>
            <a:off x="-102701" y="1129502"/>
            <a:ext cx="1019119" cy="695486"/>
            <a:chOff x="3187802" y="1604669"/>
            <a:chExt cx="1019119" cy="695486"/>
          </a:xfrm>
        </p:grpSpPr>
        <p:sp>
          <p:nvSpPr>
            <p:cNvPr id="105" name="Google Shape;4814;p71">
              <a:extLst>
                <a:ext uri="{FF2B5EF4-FFF2-40B4-BE49-F238E27FC236}">
                  <a16:creationId xmlns:a16="http://schemas.microsoft.com/office/drawing/2014/main" id="{C17BFFDE-0FB4-4903-8094-2170C0ADCB8F}"/>
                </a:ext>
              </a:extLst>
            </p:cNvPr>
            <p:cNvSpPr/>
            <p:nvPr/>
          </p:nvSpPr>
          <p:spPr>
            <a:xfrm>
              <a:off x="3501516" y="1930116"/>
              <a:ext cx="314036" cy="310730"/>
            </a:xfrm>
            <a:custGeom>
              <a:avLst/>
              <a:gdLst/>
              <a:ahLst/>
              <a:cxnLst/>
              <a:rect l="l" t="t" r="r" b="b"/>
              <a:pathLst>
                <a:path w="5888" h="5826" extrusionOk="0">
                  <a:moveTo>
                    <a:pt x="2288" y="0"/>
                  </a:moveTo>
                  <a:cubicBezTo>
                    <a:pt x="1915" y="0"/>
                    <a:pt x="1542" y="44"/>
                    <a:pt x="1235" y="233"/>
                  </a:cubicBezTo>
                  <a:cubicBezTo>
                    <a:pt x="727" y="547"/>
                    <a:pt x="482" y="1118"/>
                    <a:pt x="351" y="1678"/>
                  </a:cubicBezTo>
                  <a:cubicBezTo>
                    <a:pt x="186" y="2385"/>
                    <a:pt x="94" y="3115"/>
                    <a:pt x="11" y="3834"/>
                  </a:cubicBezTo>
                  <a:cubicBezTo>
                    <a:pt x="0" y="3925"/>
                    <a:pt x="61" y="3976"/>
                    <a:pt x="130" y="3990"/>
                  </a:cubicBezTo>
                  <a:cubicBezTo>
                    <a:pt x="112" y="4267"/>
                    <a:pt x="105" y="4543"/>
                    <a:pt x="114" y="4819"/>
                  </a:cubicBezTo>
                  <a:cubicBezTo>
                    <a:pt x="117" y="4974"/>
                    <a:pt x="126" y="5128"/>
                    <a:pt x="139" y="5280"/>
                  </a:cubicBezTo>
                  <a:cubicBezTo>
                    <a:pt x="149" y="5411"/>
                    <a:pt x="146" y="5569"/>
                    <a:pt x="215" y="5684"/>
                  </a:cubicBezTo>
                  <a:cubicBezTo>
                    <a:pt x="275" y="5785"/>
                    <a:pt x="367" y="5826"/>
                    <a:pt x="465" y="5826"/>
                  </a:cubicBezTo>
                  <a:cubicBezTo>
                    <a:pt x="548" y="5826"/>
                    <a:pt x="635" y="5796"/>
                    <a:pt x="709" y="5748"/>
                  </a:cubicBezTo>
                  <a:cubicBezTo>
                    <a:pt x="961" y="5587"/>
                    <a:pt x="1172" y="5323"/>
                    <a:pt x="1386" y="5117"/>
                  </a:cubicBezTo>
                  <a:cubicBezTo>
                    <a:pt x="2355" y="4180"/>
                    <a:pt x="3327" y="3242"/>
                    <a:pt x="4296" y="2307"/>
                  </a:cubicBezTo>
                  <a:lnTo>
                    <a:pt x="5044" y="1584"/>
                  </a:lnTo>
                  <a:cubicBezTo>
                    <a:pt x="5271" y="1364"/>
                    <a:pt x="5527" y="1155"/>
                    <a:pt x="5733" y="914"/>
                  </a:cubicBezTo>
                  <a:cubicBezTo>
                    <a:pt x="5869" y="756"/>
                    <a:pt x="5887" y="543"/>
                    <a:pt x="5689" y="428"/>
                  </a:cubicBezTo>
                  <a:cubicBezTo>
                    <a:pt x="5590" y="370"/>
                    <a:pt x="5462" y="356"/>
                    <a:pt x="5352" y="331"/>
                  </a:cubicBezTo>
                  <a:cubicBezTo>
                    <a:pt x="5182" y="295"/>
                    <a:pt x="5012" y="262"/>
                    <a:pt x="4842" y="232"/>
                  </a:cubicBezTo>
                  <a:cubicBezTo>
                    <a:pt x="4229" y="123"/>
                    <a:pt x="3608" y="54"/>
                    <a:pt x="2985" y="28"/>
                  </a:cubicBezTo>
                  <a:cubicBezTo>
                    <a:pt x="2764" y="18"/>
                    <a:pt x="2526" y="0"/>
                    <a:pt x="2288" y="0"/>
                  </a:cubicBezTo>
                  <a:close/>
                </a:path>
              </a:pathLst>
            </a:custGeom>
            <a:solidFill>
              <a:srgbClr val="D512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815;p71">
              <a:extLst>
                <a:ext uri="{FF2B5EF4-FFF2-40B4-BE49-F238E27FC236}">
                  <a16:creationId xmlns:a16="http://schemas.microsoft.com/office/drawing/2014/main" id="{92047B33-8278-4EB3-9EFD-3BBCAC7AD9F2}"/>
                </a:ext>
              </a:extLst>
            </p:cNvPr>
            <p:cNvSpPr/>
            <p:nvPr/>
          </p:nvSpPr>
          <p:spPr>
            <a:xfrm>
              <a:off x="3187802" y="1604669"/>
              <a:ext cx="999178" cy="679061"/>
            </a:xfrm>
            <a:custGeom>
              <a:avLst/>
              <a:gdLst/>
              <a:ahLst/>
              <a:cxnLst/>
              <a:rect l="l" t="t" r="r" b="b"/>
              <a:pathLst>
                <a:path w="18734" h="12732" extrusionOk="0">
                  <a:moveTo>
                    <a:pt x="18149" y="0"/>
                  </a:moveTo>
                  <a:cubicBezTo>
                    <a:pt x="18103" y="9"/>
                    <a:pt x="18055" y="20"/>
                    <a:pt x="18009" y="27"/>
                  </a:cubicBezTo>
                  <a:cubicBezTo>
                    <a:pt x="12129" y="1088"/>
                    <a:pt x="6118" y="1972"/>
                    <a:pt x="279" y="3266"/>
                  </a:cubicBezTo>
                  <a:cubicBezTo>
                    <a:pt x="13" y="3326"/>
                    <a:pt x="1" y="3704"/>
                    <a:pt x="263" y="3780"/>
                  </a:cubicBezTo>
                  <a:cubicBezTo>
                    <a:pt x="1822" y="4235"/>
                    <a:pt x="3277" y="4911"/>
                    <a:pt x="4789" y="5396"/>
                  </a:cubicBezTo>
                  <a:cubicBezTo>
                    <a:pt x="4812" y="5405"/>
                    <a:pt x="4833" y="5414"/>
                    <a:pt x="4855" y="5428"/>
                  </a:cubicBezTo>
                  <a:cubicBezTo>
                    <a:pt x="4915" y="5467"/>
                    <a:pt x="4959" y="5531"/>
                    <a:pt x="4970" y="5605"/>
                  </a:cubicBezTo>
                  <a:lnTo>
                    <a:pt x="5937" y="11567"/>
                  </a:lnTo>
                  <a:cubicBezTo>
                    <a:pt x="5961" y="11713"/>
                    <a:pt x="6081" y="11789"/>
                    <a:pt x="6200" y="11789"/>
                  </a:cubicBezTo>
                  <a:cubicBezTo>
                    <a:pt x="6312" y="11789"/>
                    <a:pt x="6424" y="11723"/>
                    <a:pt x="6458" y="11588"/>
                  </a:cubicBezTo>
                  <a:cubicBezTo>
                    <a:pt x="6834" y="10110"/>
                    <a:pt x="7148" y="8643"/>
                    <a:pt x="7456" y="7175"/>
                  </a:cubicBezTo>
                  <a:cubicBezTo>
                    <a:pt x="7483" y="7042"/>
                    <a:pt x="7599" y="6964"/>
                    <a:pt x="7718" y="6964"/>
                  </a:cubicBezTo>
                  <a:cubicBezTo>
                    <a:pt x="7737" y="6964"/>
                    <a:pt x="7756" y="6966"/>
                    <a:pt x="7775" y="6970"/>
                  </a:cubicBezTo>
                  <a:cubicBezTo>
                    <a:pt x="7825" y="6980"/>
                    <a:pt x="7871" y="7005"/>
                    <a:pt x="7908" y="7046"/>
                  </a:cubicBezTo>
                  <a:lnTo>
                    <a:pt x="13268" y="12649"/>
                  </a:lnTo>
                  <a:cubicBezTo>
                    <a:pt x="13322" y="12705"/>
                    <a:pt x="13391" y="12731"/>
                    <a:pt x="13460" y="12731"/>
                  </a:cubicBezTo>
                  <a:cubicBezTo>
                    <a:pt x="13567" y="12731"/>
                    <a:pt x="13673" y="12667"/>
                    <a:pt x="13713" y="12552"/>
                  </a:cubicBezTo>
                  <a:cubicBezTo>
                    <a:pt x="13832" y="12204"/>
                    <a:pt x="17183" y="4494"/>
                    <a:pt x="18627" y="1007"/>
                  </a:cubicBezTo>
                  <a:cubicBezTo>
                    <a:pt x="18629" y="1005"/>
                    <a:pt x="18631" y="1003"/>
                    <a:pt x="18629" y="1001"/>
                  </a:cubicBezTo>
                  <a:cubicBezTo>
                    <a:pt x="18643" y="973"/>
                    <a:pt x="18656" y="945"/>
                    <a:pt x="18666" y="916"/>
                  </a:cubicBezTo>
                  <a:cubicBezTo>
                    <a:pt x="18712" y="766"/>
                    <a:pt x="18734" y="599"/>
                    <a:pt x="18693" y="447"/>
                  </a:cubicBezTo>
                  <a:cubicBezTo>
                    <a:pt x="18680" y="392"/>
                    <a:pt x="18659" y="339"/>
                    <a:pt x="18629" y="291"/>
                  </a:cubicBezTo>
                  <a:cubicBezTo>
                    <a:pt x="18574" y="199"/>
                    <a:pt x="18503" y="129"/>
                    <a:pt x="18415" y="76"/>
                  </a:cubicBezTo>
                  <a:cubicBezTo>
                    <a:pt x="18399" y="66"/>
                    <a:pt x="18381" y="57"/>
                    <a:pt x="18363" y="48"/>
                  </a:cubicBezTo>
                  <a:cubicBezTo>
                    <a:pt x="18299" y="18"/>
                    <a:pt x="18223" y="0"/>
                    <a:pt x="181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816;p71">
              <a:extLst>
                <a:ext uri="{FF2B5EF4-FFF2-40B4-BE49-F238E27FC236}">
                  <a16:creationId xmlns:a16="http://schemas.microsoft.com/office/drawing/2014/main" id="{A20FE52C-8A9A-4E13-8FA1-A85E8773B992}"/>
                </a:ext>
              </a:extLst>
            </p:cNvPr>
            <p:cNvSpPr/>
            <p:nvPr/>
          </p:nvSpPr>
          <p:spPr>
            <a:xfrm>
              <a:off x="3446688" y="1608722"/>
              <a:ext cx="738103" cy="624713"/>
            </a:xfrm>
            <a:custGeom>
              <a:avLst/>
              <a:gdLst/>
              <a:ahLst/>
              <a:cxnLst/>
              <a:rect l="l" t="t" r="r" b="b"/>
              <a:pathLst>
                <a:path w="13839" h="11713" extrusionOk="0">
                  <a:moveTo>
                    <a:pt x="13561" y="0"/>
                  </a:moveTo>
                  <a:cubicBezTo>
                    <a:pt x="9697" y="1639"/>
                    <a:pt x="6660" y="2687"/>
                    <a:pt x="2721" y="4267"/>
                  </a:cubicBezTo>
                  <a:cubicBezTo>
                    <a:pt x="1815" y="4631"/>
                    <a:pt x="908" y="4994"/>
                    <a:pt x="1" y="5352"/>
                  </a:cubicBezTo>
                  <a:cubicBezTo>
                    <a:pt x="61" y="5391"/>
                    <a:pt x="105" y="5455"/>
                    <a:pt x="116" y="5529"/>
                  </a:cubicBezTo>
                  <a:lnTo>
                    <a:pt x="1083" y="11491"/>
                  </a:lnTo>
                  <a:cubicBezTo>
                    <a:pt x="1107" y="11637"/>
                    <a:pt x="1227" y="11713"/>
                    <a:pt x="1346" y="11713"/>
                  </a:cubicBezTo>
                  <a:cubicBezTo>
                    <a:pt x="1458" y="11713"/>
                    <a:pt x="1570" y="11647"/>
                    <a:pt x="1604" y="11512"/>
                  </a:cubicBezTo>
                  <a:cubicBezTo>
                    <a:pt x="1980" y="10034"/>
                    <a:pt x="2294" y="8567"/>
                    <a:pt x="2602" y="7099"/>
                  </a:cubicBezTo>
                  <a:cubicBezTo>
                    <a:pt x="2629" y="6966"/>
                    <a:pt x="2745" y="6888"/>
                    <a:pt x="2864" y="6888"/>
                  </a:cubicBezTo>
                  <a:cubicBezTo>
                    <a:pt x="2883" y="6888"/>
                    <a:pt x="2902" y="6890"/>
                    <a:pt x="2921" y="6894"/>
                  </a:cubicBezTo>
                  <a:cubicBezTo>
                    <a:pt x="4356" y="5843"/>
                    <a:pt x="5859" y="4886"/>
                    <a:pt x="7422" y="4037"/>
                  </a:cubicBezTo>
                  <a:cubicBezTo>
                    <a:pt x="8237" y="3594"/>
                    <a:pt x="9081" y="3204"/>
                    <a:pt x="9889" y="2749"/>
                  </a:cubicBezTo>
                  <a:cubicBezTo>
                    <a:pt x="10160" y="2596"/>
                    <a:pt x="10420" y="2428"/>
                    <a:pt x="10676" y="2254"/>
                  </a:cubicBezTo>
                  <a:cubicBezTo>
                    <a:pt x="12026" y="1436"/>
                    <a:pt x="12451" y="1221"/>
                    <a:pt x="13800" y="404"/>
                  </a:cubicBezTo>
                  <a:cubicBezTo>
                    <a:pt x="13814" y="394"/>
                    <a:pt x="13828" y="383"/>
                    <a:pt x="13839" y="371"/>
                  </a:cubicBezTo>
                  <a:cubicBezTo>
                    <a:pt x="13826" y="316"/>
                    <a:pt x="13805" y="263"/>
                    <a:pt x="13775" y="215"/>
                  </a:cubicBezTo>
                  <a:cubicBezTo>
                    <a:pt x="13720" y="123"/>
                    <a:pt x="13649" y="53"/>
                    <a:pt x="135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817;p71">
              <a:extLst>
                <a:ext uri="{FF2B5EF4-FFF2-40B4-BE49-F238E27FC236}">
                  <a16:creationId xmlns:a16="http://schemas.microsoft.com/office/drawing/2014/main" id="{25A562A7-5B0B-469C-8058-F431C2EAE712}"/>
                </a:ext>
              </a:extLst>
            </p:cNvPr>
            <p:cNvSpPr/>
            <p:nvPr/>
          </p:nvSpPr>
          <p:spPr>
            <a:xfrm>
              <a:off x="3764562" y="1983931"/>
              <a:ext cx="300756" cy="316223"/>
            </a:xfrm>
            <a:custGeom>
              <a:avLst/>
              <a:gdLst/>
              <a:ahLst/>
              <a:cxnLst/>
              <a:rect l="l" t="t" r="r" b="b"/>
              <a:pathLst>
                <a:path w="5639" h="5929" extrusionOk="0">
                  <a:moveTo>
                    <a:pt x="5161" y="1"/>
                  </a:moveTo>
                  <a:cubicBezTo>
                    <a:pt x="5028" y="1"/>
                    <a:pt x="4898" y="69"/>
                    <a:pt x="4838" y="233"/>
                  </a:cubicBezTo>
                  <a:cubicBezTo>
                    <a:pt x="4349" y="1551"/>
                    <a:pt x="3856" y="2875"/>
                    <a:pt x="3199" y="4121"/>
                  </a:cubicBezTo>
                  <a:cubicBezTo>
                    <a:pt x="3048" y="4406"/>
                    <a:pt x="2896" y="4705"/>
                    <a:pt x="2702" y="4964"/>
                  </a:cubicBezTo>
                  <a:cubicBezTo>
                    <a:pt x="2608" y="5091"/>
                    <a:pt x="2523" y="5173"/>
                    <a:pt x="2420" y="5173"/>
                  </a:cubicBezTo>
                  <a:cubicBezTo>
                    <a:pt x="2361" y="5173"/>
                    <a:pt x="2297" y="5147"/>
                    <a:pt x="2222" y="5088"/>
                  </a:cubicBezTo>
                  <a:cubicBezTo>
                    <a:pt x="1965" y="4884"/>
                    <a:pt x="1747" y="4611"/>
                    <a:pt x="1519" y="4376"/>
                  </a:cubicBezTo>
                  <a:cubicBezTo>
                    <a:pt x="1251" y="4101"/>
                    <a:pt x="984" y="3826"/>
                    <a:pt x="716" y="3550"/>
                  </a:cubicBezTo>
                  <a:cubicBezTo>
                    <a:pt x="635" y="3467"/>
                    <a:pt x="527" y="3418"/>
                    <a:pt x="418" y="3418"/>
                  </a:cubicBezTo>
                  <a:cubicBezTo>
                    <a:pt x="340" y="3418"/>
                    <a:pt x="261" y="3444"/>
                    <a:pt x="191" y="3500"/>
                  </a:cubicBezTo>
                  <a:cubicBezTo>
                    <a:pt x="46" y="3621"/>
                    <a:pt x="0" y="3880"/>
                    <a:pt x="142" y="4025"/>
                  </a:cubicBezTo>
                  <a:cubicBezTo>
                    <a:pt x="599" y="4496"/>
                    <a:pt x="1053" y="4971"/>
                    <a:pt x="1513" y="5439"/>
                  </a:cubicBezTo>
                  <a:cubicBezTo>
                    <a:pt x="1705" y="5632"/>
                    <a:pt x="1910" y="5822"/>
                    <a:pt x="2178" y="5896"/>
                  </a:cubicBezTo>
                  <a:cubicBezTo>
                    <a:pt x="2257" y="5918"/>
                    <a:pt x="2337" y="5928"/>
                    <a:pt x="2415" y="5928"/>
                  </a:cubicBezTo>
                  <a:cubicBezTo>
                    <a:pt x="2646" y="5928"/>
                    <a:pt x="2869" y="5839"/>
                    <a:pt x="3050" y="5684"/>
                  </a:cubicBezTo>
                  <a:cubicBezTo>
                    <a:pt x="3266" y="5496"/>
                    <a:pt x="3411" y="5249"/>
                    <a:pt x="3555" y="5003"/>
                  </a:cubicBezTo>
                  <a:cubicBezTo>
                    <a:pt x="3716" y="4723"/>
                    <a:pt x="3870" y="4438"/>
                    <a:pt x="4017" y="4149"/>
                  </a:cubicBezTo>
                  <a:cubicBezTo>
                    <a:pt x="4297" y="3598"/>
                    <a:pt x="4547" y="3031"/>
                    <a:pt x="4781" y="2458"/>
                  </a:cubicBezTo>
                  <a:cubicBezTo>
                    <a:pt x="5045" y="1810"/>
                    <a:pt x="5290" y="1156"/>
                    <a:pt x="5533" y="500"/>
                  </a:cubicBezTo>
                  <a:cubicBezTo>
                    <a:pt x="5639" y="213"/>
                    <a:pt x="5395" y="1"/>
                    <a:pt x="5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818;p71">
              <a:extLst>
                <a:ext uri="{FF2B5EF4-FFF2-40B4-BE49-F238E27FC236}">
                  <a16:creationId xmlns:a16="http://schemas.microsoft.com/office/drawing/2014/main" id="{4F694A50-07E6-4FEA-9DBD-7A62572197CF}"/>
                </a:ext>
              </a:extLst>
            </p:cNvPr>
            <p:cNvSpPr/>
            <p:nvPr/>
          </p:nvSpPr>
          <p:spPr>
            <a:xfrm>
              <a:off x="3878431" y="1611816"/>
              <a:ext cx="328490" cy="202033"/>
            </a:xfrm>
            <a:custGeom>
              <a:avLst/>
              <a:gdLst/>
              <a:ahLst/>
              <a:cxnLst/>
              <a:rect l="l" t="t" r="r" b="b"/>
              <a:pathLst>
                <a:path w="6159" h="3788" extrusionOk="0">
                  <a:moveTo>
                    <a:pt x="5767" y="0"/>
                  </a:moveTo>
                  <a:cubicBezTo>
                    <a:pt x="5681" y="0"/>
                    <a:pt x="5594" y="29"/>
                    <a:pt x="5517" y="81"/>
                  </a:cubicBezTo>
                  <a:cubicBezTo>
                    <a:pt x="3805" y="1218"/>
                    <a:pt x="1882" y="1994"/>
                    <a:pt x="169" y="3132"/>
                  </a:cubicBezTo>
                  <a:cubicBezTo>
                    <a:pt x="2" y="3244"/>
                    <a:pt x="0" y="3513"/>
                    <a:pt x="119" y="3657"/>
                  </a:cubicBezTo>
                  <a:cubicBezTo>
                    <a:pt x="195" y="3747"/>
                    <a:pt x="292" y="3787"/>
                    <a:pt x="392" y="3787"/>
                  </a:cubicBezTo>
                  <a:cubicBezTo>
                    <a:pt x="478" y="3787"/>
                    <a:pt x="566" y="3758"/>
                    <a:pt x="644" y="3706"/>
                  </a:cubicBezTo>
                  <a:cubicBezTo>
                    <a:pt x="2356" y="2570"/>
                    <a:pt x="4278" y="1792"/>
                    <a:pt x="5990" y="655"/>
                  </a:cubicBezTo>
                  <a:cubicBezTo>
                    <a:pt x="6158" y="545"/>
                    <a:pt x="6158" y="275"/>
                    <a:pt x="6041" y="132"/>
                  </a:cubicBezTo>
                  <a:cubicBezTo>
                    <a:pt x="5966" y="41"/>
                    <a:pt x="5868" y="0"/>
                    <a:pt x="57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819;p71">
              <a:extLst>
                <a:ext uri="{FF2B5EF4-FFF2-40B4-BE49-F238E27FC236}">
                  <a16:creationId xmlns:a16="http://schemas.microsoft.com/office/drawing/2014/main" id="{85780470-2322-49EF-A5C8-EADF10DAC82B}"/>
                </a:ext>
              </a:extLst>
            </p:cNvPr>
            <p:cNvSpPr/>
            <p:nvPr/>
          </p:nvSpPr>
          <p:spPr>
            <a:xfrm>
              <a:off x="3499329" y="1920410"/>
              <a:ext cx="180219" cy="337504"/>
            </a:xfrm>
            <a:custGeom>
              <a:avLst/>
              <a:gdLst/>
              <a:ahLst/>
              <a:cxnLst/>
              <a:rect l="l" t="t" r="r" b="b"/>
              <a:pathLst>
                <a:path w="3379" h="6328" extrusionOk="0">
                  <a:moveTo>
                    <a:pt x="2968" y="1"/>
                  </a:moveTo>
                  <a:cubicBezTo>
                    <a:pt x="2915" y="1"/>
                    <a:pt x="2861" y="9"/>
                    <a:pt x="2808" y="25"/>
                  </a:cubicBezTo>
                  <a:cubicBezTo>
                    <a:pt x="2356" y="164"/>
                    <a:pt x="1881" y="328"/>
                    <a:pt x="1533" y="669"/>
                  </a:cubicBezTo>
                  <a:cubicBezTo>
                    <a:pt x="1096" y="1099"/>
                    <a:pt x="1048" y="1675"/>
                    <a:pt x="949" y="2251"/>
                  </a:cubicBezTo>
                  <a:cubicBezTo>
                    <a:pt x="740" y="3460"/>
                    <a:pt x="451" y="4651"/>
                    <a:pt x="89" y="5822"/>
                  </a:cubicBezTo>
                  <a:cubicBezTo>
                    <a:pt x="0" y="6113"/>
                    <a:pt x="249" y="6328"/>
                    <a:pt x="478" y="6328"/>
                  </a:cubicBezTo>
                  <a:cubicBezTo>
                    <a:pt x="609" y="6328"/>
                    <a:pt x="733" y="6258"/>
                    <a:pt x="784" y="6091"/>
                  </a:cubicBezTo>
                  <a:cubicBezTo>
                    <a:pt x="1129" y="4971"/>
                    <a:pt x="1413" y="3830"/>
                    <a:pt x="1626" y="2678"/>
                  </a:cubicBezTo>
                  <a:cubicBezTo>
                    <a:pt x="1679" y="2395"/>
                    <a:pt x="1723" y="2109"/>
                    <a:pt x="1773" y="1826"/>
                  </a:cubicBezTo>
                  <a:cubicBezTo>
                    <a:pt x="1808" y="1617"/>
                    <a:pt x="1859" y="1413"/>
                    <a:pt x="2003" y="1250"/>
                  </a:cubicBezTo>
                  <a:cubicBezTo>
                    <a:pt x="2276" y="942"/>
                    <a:pt x="2740" y="818"/>
                    <a:pt x="3119" y="702"/>
                  </a:cubicBezTo>
                  <a:cubicBezTo>
                    <a:pt x="3311" y="644"/>
                    <a:pt x="3378" y="375"/>
                    <a:pt x="3302" y="208"/>
                  </a:cubicBezTo>
                  <a:cubicBezTo>
                    <a:pt x="3235" y="61"/>
                    <a:pt x="3107" y="1"/>
                    <a:pt x="29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820;p71">
              <a:extLst>
                <a:ext uri="{FF2B5EF4-FFF2-40B4-BE49-F238E27FC236}">
                  <a16:creationId xmlns:a16="http://schemas.microsoft.com/office/drawing/2014/main" id="{507A742E-C37C-44ED-B14B-EF4FA7051D01}"/>
                </a:ext>
              </a:extLst>
            </p:cNvPr>
            <p:cNvSpPr/>
            <p:nvPr/>
          </p:nvSpPr>
          <p:spPr>
            <a:xfrm>
              <a:off x="3242790" y="1706324"/>
              <a:ext cx="282836" cy="76109"/>
            </a:xfrm>
            <a:custGeom>
              <a:avLst/>
              <a:gdLst/>
              <a:ahLst/>
              <a:cxnLst/>
              <a:rect l="l" t="t" r="r" b="b"/>
              <a:pathLst>
                <a:path w="5303" h="1427" extrusionOk="0">
                  <a:moveTo>
                    <a:pt x="4780" y="1"/>
                  </a:moveTo>
                  <a:cubicBezTo>
                    <a:pt x="4762" y="1"/>
                    <a:pt x="4744" y="2"/>
                    <a:pt x="4726" y="4"/>
                  </a:cubicBezTo>
                  <a:cubicBezTo>
                    <a:pt x="3290" y="185"/>
                    <a:pt x="1862" y="412"/>
                    <a:pt x="442" y="685"/>
                  </a:cubicBezTo>
                  <a:cubicBezTo>
                    <a:pt x="0" y="770"/>
                    <a:pt x="78" y="1427"/>
                    <a:pt x="482" y="1427"/>
                  </a:cubicBezTo>
                  <a:cubicBezTo>
                    <a:pt x="507" y="1427"/>
                    <a:pt x="533" y="1424"/>
                    <a:pt x="561" y="1419"/>
                  </a:cubicBezTo>
                  <a:cubicBezTo>
                    <a:pt x="1982" y="1147"/>
                    <a:pt x="3411" y="919"/>
                    <a:pt x="4844" y="738"/>
                  </a:cubicBezTo>
                  <a:cubicBezTo>
                    <a:pt x="5302" y="682"/>
                    <a:pt x="5209" y="1"/>
                    <a:pt x="47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3" name="圖片 92">
            <a:extLst>
              <a:ext uri="{FF2B5EF4-FFF2-40B4-BE49-F238E27FC236}">
                <a16:creationId xmlns:a16="http://schemas.microsoft.com/office/drawing/2014/main" id="{2E658050-AE6B-4F8B-B9A7-3B4F7512891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02783" y="254256"/>
            <a:ext cx="534008" cy="432000"/>
          </a:xfrm>
          <a:prstGeom prst="rect">
            <a:avLst/>
          </a:prstGeom>
        </p:spPr>
      </p:pic>
    </p:spTree>
    <p:extLst>
      <p:ext uri="{BB962C8B-B14F-4D97-AF65-F5344CB8AC3E}">
        <p14:creationId xmlns:p14="http://schemas.microsoft.com/office/powerpoint/2010/main" val="2551862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grpSp>
        <p:nvGrpSpPr>
          <p:cNvPr id="17" name="Google Shape;83;p3">
            <a:extLst>
              <a:ext uri="{FF2B5EF4-FFF2-40B4-BE49-F238E27FC236}">
                <a16:creationId xmlns:a16="http://schemas.microsoft.com/office/drawing/2014/main" id="{47958E3F-E7F8-4E32-8850-99E41B1ACC57}"/>
              </a:ext>
            </a:extLst>
          </p:cNvPr>
          <p:cNvGrpSpPr/>
          <p:nvPr userDrawn="1"/>
        </p:nvGrpSpPr>
        <p:grpSpPr>
          <a:xfrm>
            <a:off x="0" y="0"/>
            <a:ext cx="9144091" cy="5143648"/>
            <a:chOff x="0" y="0"/>
            <a:chExt cx="7440875" cy="4152456"/>
          </a:xfrm>
        </p:grpSpPr>
        <p:sp>
          <p:nvSpPr>
            <p:cNvPr id="18" name="Google Shape;84;p3">
              <a:extLst>
                <a:ext uri="{FF2B5EF4-FFF2-40B4-BE49-F238E27FC236}">
                  <a16:creationId xmlns:a16="http://schemas.microsoft.com/office/drawing/2014/main" id="{F7E324DE-2500-4088-A24D-E8309CE01CC8}"/>
                </a:ext>
              </a:extLst>
            </p:cNvPr>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5;p3">
              <a:extLst>
                <a:ext uri="{FF2B5EF4-FFF2-40B4-BE49-F238E27FC236}">
                  <a16:creationId xmlns:a16="http://schemas.microsoft.com/office/drawing/2014/main" id="{357D4228-21BE-4B93-BB8A-07474255E48F}"/>
                </a:ext>
              </a:extLst>
            </p:cNvPr>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6;p3">
              <a:extLst>
                <a:ext uri="{FF2B5EF4-FFF2-40B4-BE49-F238E27FC236}">
                  <a16:creationId xmlns:a16="http://schemas.microsoft.com/office/drawing/2014/main" id="{8D98631D-0C69-48EE-B1A7-0406A2B7ACFF}"/>
                </a:ext>
              </a:extLst>
            </p:cNvPr>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7;p3">
              <a:extLst>
                <a:ext uri="{FF2B5EF4-FFF2-40B4-BE49-F238E27FC236}">
                  <a16:creationId xmlns:a16="http://schemas.microsoft.com/office/drawing/2014/main" id="{CB83C1ED-FEEF-4F46-8059-1C57040B0FC1}"/>
                </a:ext>
              </a:extLst>
            </p:cNvPr>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8;p3">
              <a:extLst>
                <a:ext uri="{FF2B5EF4-FFF2-40B4-BE49-F238E27FC236}">
                  <a16:creationId xmlns:a16="http://schemas.microsoft.com/office/drawing/2014/main" id="{7C9330B9-F55F-449E-B079-6B3FE81174C5}"/>
                </a:ext>
              </a:extLst>
            </p:cNvPr>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9;p3">
              <a:extLst>
                <a:ext uri="{FF2B5EF4-FFF2-40B4-BE49-F238E27FC236}">
                  <a16:creationId xmlns:a16="http://schemas.microsoft.com/office/drawing/2014/main" id="{D0036653-044E-4B69-9E57-6591414977C1}"/>
                </a:ext>
              </a:extLst>
            </p:cNvPr>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0;p3">
              <a:extLst>
                <a:ext uri="{FF2B5EF4-FFF2-40B4-BE49-F238E27FC236}">
                  <a16:creationId xmlns:a16="http://schemas.microsoft.com/office/drawing/2014/main" id="{B96DD177-B3E8-4C45-A258-36AA595EE2B4}"/>
                </a:ext>
              </a:extLst>
            </p:cNvPr>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1;p3">
              <a:extLst>
                <a:ext uri="{FF2B5EF4-FFF2-40B4-BE49-F238E27FC236}">
                  <a16:creationId xmlns:a16="http://schemas.microsoft.com/office/drawing/2014/main" id="{B5CF2AF3-9108-4588-BE20-8A12455E6A73}"/>
                </a:ext>
              </a:extLst>
            </p:cNvPr>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2;p3">
              <a:extLst>
                <a:ext uri="{FF2B5EF4-FFF2-40B4-BE49-F238E27FC236}">
                  <a16:creationId xmlns:a16="http://schemas.microsoft.com/office/drawing/2014/main" id="{08B6D0D8-BA75-4708-B9F2-A0CE74190532}"/>
                </a:ext>
              </a:extLst>
            </p:cNvPr>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3;p3">
              <a:extLst>
                <a:ext uri="{FF2B5EF4-FFF2-40B4-BE49-F238E27FC236}">
                  <a16:creationId xmlns:a16="http://schemas.microsoft.com/office/drawing/2014/main" id="{B1368B2E-010B-4A40-9521-ECD95467E6C4}"/>
                </a:ext>
              </a:extLst>
            </p:cNvPr>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4;p3">
              <a:extLst>
                <a:ext uri="{FF2B5EF4-FFF2-40B4-BE49-F238E27FC236}">
                  <a16:creationId xmlns:a16="http://schemas.microsoft.com/office/drawing/2014/main" id="{E1397EA7-2B8D-4190-A9A1-4A476EE23814}"/>
                </a:ext>
              </a:extLst>
            </p:cNvPr>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5;p3">
              <a:extLst>
                <a:ext uri="{FF2B5EF4-FFF2-40B4-BE49-F238E27FC236}">
                  <a16:creationId xmlns:a16="http://schemas.microsoft.com/office/drawing/2014/main" id="{97C3460F-087F-4F24-A897-B57664744266}"/>
                </a:ext>
              </a:extLst>
            </p:cNvPr>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6;p3">
              <a:extLst>
                <a:ext uri="{FF2B5EF4-FFF2-40B4-BE49-F238E27FC236}">
                  <a16:creationId xmlns:a16="http://schemas.microsoft.com/office/drawing/2014/main" id="{4C8A82BA-D1B8-4F1F-8554-6950F1D6293D}"/>
                </a:ext>
              </a:extLst>
            </p:cNvPr>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7;p3">
              <a:extLst>
                <a:ext uri="{FF2B5EF4-FFF2-40B4-BE49-F238E27FC236}">
                  <a16:creationId xmlns:a16="http://schemas.microsoft.com/office/drawing/2014/main" id="{4426233A-8D3A-48E5-B91C-39269D6FC8A2}"/>
                </a:ext>
              </a:extLst>
            </p:cNvPr>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8;p3">
              <a:extLst>
                <a:ext uri="{FF2B5EF4-FFF2-40B4-BE49-F238E27FC236}">
                  <a16:creationId xmlns:a16="http://schemas.microsoft.com/office/drawing/2014/main" id="{F306B304-9F3F-4606-AEFF-FB371C641555}"/>
                </a:ext>
              </a:extLst>
            </p:cNvPr>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9;p3">
              <a:extLst>
                <a:ext uri="{FF2B5EF4-FFF2-40B4-BE49-F238E27FC236}">
                  <a16:creationId xmlns:a16="http://schemas.microsoft.com/office/drawing/2014/main" id="{F81E4FE3-AB5B-4D36-AFD6-B4D0F815C1D1}"/>
                </a:ext>
              </a:extLst>
            </p:cNvPr>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0;p3">
              <a:extLst>
                <a:ext uri="{FF2B5EF4-FFF2-40B4-BE49-F238E27FC236}">
                  <a16:creationId xmlns:a16="http://schemas.microsoft.com/office/drawing/2014/main" id="{7B87174E-263B-4A1B-BC8B-7ED34EE99248}"/>
                </a:ext>
              </a:extLst>
            </p:cNvPr>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1;p3">
              <a:extLst>
                <a:ext uri="{FF2B5EF4-FFF2-40B4-BE49-F238E27FC236}">
                  <a16:creationId xmlns:a16="http://schemas.microsoft.com/office/drawing/2014/main" id="{94F52B2B-519C-4A17-A282-639E8D751FD5}"/>
                </a:ext>
              </a:extLst>
            </p:cNvPr>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p3">
              <a:extLst>
                <a:ext uri="{FF2B5EF4-FFF2-40B4-BE49-F238E27FC236}">
                  <a16:creationId xmlns:a16="http://schemas.microsoft.com/office/drawing/2014/main" id="{BEE90540-DFF6-44D4-AE6A-45AD11744362}"/>
                </a:ext>
              </a:extLst>
            </p:cNvPr>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3;p3">
              <a:extLst>
                <a:ext uri="{FF2B5EF4-FFF2-40B4-BE49-F238E27FC236}">
                  <a16:creationId xmlns:a16="http://schemas.microsoft.com/office/drawing/2014/main" id="{6808B3EB-6596-4394-8FF7-BA64D88033A6}"/>
                </a:ext>
              </a:extLst>
            </p:cNvPr>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4;p3">
              <a:extLst>
                <a:ext uri="{FF2B5EF4-FFF2-40B4-BE49-F238E27FC236}">
                  <a16:creationId xmlns:a16="http://schemas.microsoft.com/office/drawing/2014/main" id="{A9AB06F0-046E-4EFB-B24E-414BAD1558EA}"/>
                </a:ext>
              </a:extLst>
            </p:cNvPr>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5;p3">
              <a:extLst>
                <a:ext uri="{FF2B5EF4-FFF2-40B4-BE49-F238E27FC236}">
                  <a16:creationId xmlns:a16="http://schemas.microsoft.com/office/drawing/2014/main" id="{BAC21A2B-A163-4EF0-8522-9A3040C613B5}"/>
                </a:ext>
              </a:extLst>
            </p:cNvPr>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6;p3">
              <a:extLst>
                <a:ext uri="{FF2B5EF4-FFF2-40B4-BE49-F238E27FC236}">
                  <a16:creationId xmlns:a16="http://schemas.microsoft.com/office/drawing/2014/main" id="{4D8753EE-6474-431F-A986-6645E4440D45}"/>
                </a:ext>
              </a:extLst>
            </p:cNvPr>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7;p3">
              <a:extLst>
                <a:ext uri="{FF2B5EF4-FFF2-40B4-BE49-F238E27FC236}">
                  <a16:creationId xmlns:a16="http://schemas.microsoft.com/office/drawing/2014/main" id="{8950B7E2-9BE0-4703-9BF2-64223AF12A35}"/>
                </a:ext>
              </a:extLst>
            </p:cNvPr>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8;p3">
              <a:extLst>
                <a:ext uri="{FF2B5EF4-FFF2-40B4-BE49-F238E27FC236}">
                  <a16:creationId xmlns:a16="http://schemas.microsoft.com/office/drawing/2014/main" id="{DE672F99-E8DF-48B2-BF25-2A7D2A8FC750}"/>
                </a:ext>
              </a:extLst>
            </p:cNvPr>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9;p3">
              <a:extLst>
                <a:ext uri="{FF2B5EF4-FFF2-40B4-BE49-F238E27FC236}">
                  <a16:creationId xmlns:a16="http://schemas.microsoft.com/office/drawing/2014/main" id="{1FD2EBAB-AFE9-4D2C-BA03-F005C3F8B399}"/>
                </a:ext>
              </a:extLst>
            </p:cNvPr>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0;p3">
              <a:extLst>
                <a:ext uri="{FF2B5EF4-FFF2-40B4-BE49-F238E27FC236}">
                  <a16:creationId xmlns:a16="http://schemas.microsoft.com/office/drawing/2014/main" id="{CCD1AC75-6925-433F-97EC-0EE8BF33CEB1}"/>
                </a:ext>
              </a:extLst>
            </p:cNvPr>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1;p3">
              <a:extLst>
                <a:ext uri="{FF2B5EF4-FFF2-40B4-BE49-F238E27FC236}">
                  <a16:creationId xmlns:a16="http://schemas.microsoft.com/office/drawing/2014/main" id="{C11DEB0A-FFD1-4262-8D19-FE3283A322C3}"/>
                </a:ext>
              </a:extLst>
            </p:cNvPr>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2;p3">
              <a:extLst>
                <a:ext uri="{FF2B5EF4-FFF2-40B4-BE49-F238E27FC236}">
                  <a16:creationId xmlns:a16="http://schemas.microsoft.com/office/drawing/2014/main" id="{1AE207D0-476E-4309-B2AB-01B1FB3847AF}"/>
                </a:ext>
              </a:extLst>
            </p:cNvPr>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3;p3">
              <a:extLst>
                <a:ext uri="{FF2B5EF4-FFF2-40B4-BE49-F238E27FC236}">
                  <a16:creationId xmlns:a16="http://schemas.microsoft.com/office/drawing/2014/main" id="{C3610182-62A6-4B22-B504-C86C81033A72}"/>
                </a:ext>
              </a:extLst>
            </p:cNvPr>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14;p3">
              <a:extLst>
                <a:ext uri="{FF2B5EF4-FFF2-40B4-BE49-F238E27FC236}">
                  <a16:creationId xmlns:a16="http://schemas.microsoft.com/office/drawing/2014/main" id="{4E31997C-8FF8-4A23-8EA2-C9601EDC3FFF}"/>
                </a:ext>
              </a:extLst>
            </p:cNvPr>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5;p3">
              <a:extLst>
                <a:ext uri="{FF2B5EF4-FFF2-40B4-BE49-F238E27FC236}">
                  <a16:creationId xmlns:a16="http://schemas.microsoft.com/office/drawing/2014/main" id="{3C633FC8-B59C-4546-9F0E-27B786629FA2}"/>
                </a:ext>
              </a:extLst>
            </p:cNvPr>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6;p3">
              <a:extLst>
                <a:ext uri="{FF2B5EF4-FFF2-40B4-BE49-F238E27FC236}">
                  <a16:creationId xmlns:a16="http://schemas.microsoft.com/office/drawing/2014/main" id="{1CFE9680-AD13-4C3E-9446-810188EC9253}"/>
                </a:ext>
              </a:extLst>
            </p:cNvPr>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7;p3">
              <a:extLst>
                <a:ext uri="{FF2B5EF4-FFF2-40B4-BE49-F238E27FC236}">
                  <a16:creationId xmlns:a16="http://schemas.microsoft.com/office/drawing/2014/main" id="{DF0BB6AF-31EB-47A0-82DD-42A2EA6C9E86}"/>
                </a:ext>
              </a:extLst>
            </p:cNvPr>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8;p3">
              <a:extLst>
                <a:ext uri="{FF2B5EF4-FFF2-40B4-BE49-F238E27FC236}">
                  <a16:creationId xmlns:a16="http://schemas.microsoft.com/office/drawing/2014/main" id="{766BE733-FFAD-4CBE-A8C6-B003FB3A4A02}"/>
                </a:ext>
              </a:extLst>
            </p:cNvPr>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9;p3">
              <a:extLst>
                <a:ext uri="{FF2B5EF4-FFF2-40B4-BE49-F238E27FC236}">
                  <a16:creationId xmlns:a16="http://schemas.microsoft.com/office/drawing/2014/main" id="{5C190A0D-048F-4A05-A331-4AF9D30CDB91}"/>
                </a:ext>
              </a:extLst>
            </p:cNvPr>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20;p3">
              <a:extLst>
                <a:ext uri="{FF2B5EF4-FFF2-40B4-BE49-F238E27FC236}">
                  <a16:creationId xmlns:a16="http://schemas.microsoft.com/office/drawing/2014/main" id="{A4BCFB18-A5C8-418E-8C01-02A803B76018}"/>
                </a:ext>
              </a:extLst>
            </p:cNvPr>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21;p3">
              <a:extLst>
                <a:ext uri="{FF2B5EF4-FFF2-40B4-BE49-F238E27FC236}">
                  <a16:creationId xmlns:a16="http://schemas.microsoft.com/office/drawing/2014/main" id="{372A13FE-2FCD-4388-B69B-AE5586AFCDBF}"/>
                </a:ext>
              </a:extLst>
            </p:cNvPr>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22;p3">
              <a:extLst>
                <a:ext uri="{FF2B5EF4-FFF2-40B4-BE49-F238E27FC236}">
                  <a16:creationId xmlns:a16="http://schemas.microsoft.com/office/drawing/2014/main" id="{15FC8487-B036-48BB-B191-A07972110A93}"/>
                </a:ext>
              </a:extLst>
            </p:cNvPr>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23;p3">
              <a:extLst>
                <a:ext uri="{FF2B5EF4-FFF2-40B4-BE49-F238E27FC236}">
                  <a16:creationId xmlns:a16="http://schemas.microsoft.com/office/drawing/2014/main" id="{046E42E1-C03D-4251-BC0B-5F1A2DE3D97F}"/>
                </a:ext>
              </a:extLst>
            </p:cNvPr>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24;p3">
              <a:extLst>
                <a:ext uri="{FF2B5EF4-FFF2-40B4-BE49-F238E27FC236}">
                  <a16:creationId xmlns:a16="http://schemas.microsoft.com/office/drawing/2014/main" id="{23C6247E-4D16-4A3D-8D04-452600ADADEF}"/>
                </a:ext>
              </a:extLst>
            </p:cNvPr>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25;p3">
              <a:extLst>
                <a:ext uri="{FF2B5EF4-FFF2-40B4-BE49-F238E27FC236}">
                  <a16:creationId xmlns:a16="http://schemas.microsoft.com/office/drawing/2014/main" id="{AB52D6F3-8D84-4313-A9CD-83D12BB25E23}"/>
                </a:ext>
              </a:extLst>
            </p:cNvPr>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26;p3">
              <a:extLst>
                <a:ext uri="{FF2B5EF4-FFF2-40B4-BE49-F238E27FC236}">
                  <a16:creationId xmlns:a16="http://schemas.microsoft.com/office/drawing/2014/main" id="{CB50CD5B-B47C-46A8-B294-1F8FF22F2AFA}"/>
                </a:ext>
              </a:extLst>
            </p:cNvPr>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27;p3">
              <a:extLst>
                <a:ext uri="{FF2B5EF4-FFF2-40B4-BE49-F238E27FC236}">
                  <a16:creationId xmlns:a16="http://schemas.microsoft.com/office/drawing/2014/main" id="{6B9987F1-FB4A-4600-A485-BC15015F5B60}"/>
                </a:ext>
              </a:extLst>
            </p:cNvPr>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28;p3">
              <a:extLst>
                <a:ext uri="{FF2B5EF4-FFF2-40B4-BE49-F238E27FC236}">
                  <a16:creationId xmlns:a16="http://schemas.microsoft.com/office/drawing/2014/main" id="{9CB2189B-9065-44DD-B796-DAE6F6C43A79}"/>
                </a:ext>
              </a:extLst>
            </p:cNvPr>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9;p3">
              <a:extLst>
                <a:ext uri="{FF2B5EF4-FFF2-40B4-BE49-F238E27FC236}">
                  <a16:creationId xmlns:a16="http://schemas.microsoft.com/office/drawing/2014/main" id="{0A344F73-25AC-4CFD-BDD2-D62A1F48F564}"/>
                </a:ext>
              </a:extLst>
            </p:cNvPr>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30;p3">
              <a:extLst>
                <a:ext uri="{FF2B5EF4-FFF2-40B4-BE49-F238E27FC236}">
                  <a16:creationId xmlns:a16="http://schemas.microsoft.com/office/drawing/2014/main" id="{FD3DF29B-8B18-4257-8A44-D52442D015DE}"/>
                </a:ext>
              </a:extLst>
            </p:cNvPr>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31;p3">
              <a:extLst>
                <a:ext uri="{FF2B5EF4-FFF2-40B4-BE49-F238E27FC236}">
                  <a16:creationId xmlns:a16="http://schemas.microsoft.com/office/drawing/2014/main" id="{340D543D-7263-405A-AE34-12A0D7AE2651}"/>
                </a:ext>
              </a:extLst>
            </p:cNvPr>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32;p3">
              <a:extLst>
                <a:ext uri="{FF2B5EF4-FFF2-40B4-BE49-F238E27FC236}">
                  <a16:creationId xmlns:a16="http://schemas.microsoft.com/office/drawing/2014/main" id="{C2E7399C-0C85-4A58-BCD4-AF25D2E4BF53}"/>
                </a:ext>
              </a:extLst>
            </p:cNvPr>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33;p3">
              <a:extLst>
                <a:ext uri="{FF2B5EF4-FFF2-40B4-BE49-F238E27FC236}">
                  <a16:creationId xmlns:a16="http://schemas.microsoft.com/office/drawing/2014/main" id="{96B2FF29-C540-4F2B-A9A3-71CDA2623AFE}"/>
                </a:ext>
              </a:extLst>
            </p:cNvPr>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34;p3">
              <a:extLst>
                <a:ext uri="{FF2B5EF4-FFF2-40B4-BE49-F238E27FC236}">
                  <a16:creationId xmlns:a16="http://schemas.microsoft.com/office/drawing/2014/main" id="{39D6EFD5-6FDC-4DDA-BB62-9E642D989D77}"/>
                </a:ext>
              </a:extLst>
            </p:cNvPr>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35;p3">
              <a:extLst>
                <a:ext uri="{FF2B5EF4-FFF2-40B4-BE49-F238E27FC236}">
                  <a16:creationId xmlns:a16="http://schemas.microsoft.com/office/drawing/2014/main" id="{BFD1CA0A-BA24-4C7F-9775-EE90E6CE84D1}"/>
                </a:ext>
              </a:extLst>
            </p:cNvPr>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36;p3">
              <a:extLst>
                <a:ext uri="{FF2B5EF4-FFF2-40B4-BE49-F238E27FC236}">
                  <a16:creationId xmlns:a16="http://schemas.microsoft.com/office/drawing/2014/main" id="{CC10B3EC-9E17-4002-ADC3-6EB3AD63A09B}"/>
                </a:ext>
              </a:extLst>
            </p:cNvPr>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37;p3">
              <a:extLst>
                <a:ext uri="{FF2B5EF4-FFF2-40B4-BE49-F238E27FC236}">
                  <a16:creationId xmlns:a16="http://schemas.microsoft.com/office/drawing/2014/main" id="{5BBEB011-DDF7-4C44-A517-A10E198E32D3}"/>
                </a:ext>
              </a:extLst>
            </p:cNvPr>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38;p3">
              <a:extLst>
                <a:ext uri="{FF2B5EF4-FFF2-40B4-BE49-F238E27FC236}">
                  <a16:creationId xmlns:a16="http://schemas.microsoft.com/office/drawing/2014/main" id="{31B242C2-832B-4756-A726-2A2C222B3829}"/>
                </a:ext>
              </a:extLst>
            </p:cNvPr>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39;p3">
              <a:extLst>
                <a:ext uri="{FF2B5EF4-FFF2-40B4-BE49-F238E27FC236}">
                  <a16:creationId xmlns:a16="http://schemas.microsoft.com/office/drawing/2014/main" id="{FD49DCDD-F156-4C66-A76C-AFBD419B4B4A}"/>
                </a:ext>
              </a:extLst>
            </p:cNvPr>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40;p3">
              <a:extLst>
                <a:ext uri="{FF2B5EF4-FFF2-40B4-BE49-F238E27FC236}">
                  <a16:creationId xmlns:a16="http://schemas.microsoft.com/office/drawing/2014/main" id="{E93B29B0-530F-4281-B259-2B7B9723B7E1}"/>
                </a:ext>
              </a:extLst>
            </p:cNvPr>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41;p3">
              <a:extLst>
                <a:ext uri="{FF2B5EF4-FFF2-40B4-BE49-F238E27FC236}">
                  <a16:creationId xmlns:a16="http://schemas.microsoft.com/office/drawing/2014/main" id="{CA99D57B-5690-4C10-86AF-F57A1F33C4FB}"/>
                </a:ext>
              </a:extLst>
            </p:cNvPr>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42;p3">
              <a:extLst>
                <a:ext uri="{FF2B5EF4-FFF2-40B4-BE49-F238E27FC236}">
                  <a16:creationId xmlns:a16="http://schemas.microsoft.com/office/drawing/2014/main" id="{E4D5F2E8-BF30-49DE-A091-6D440D330788}"/>
                </a:ext>
              </a:extLst>
            </p:cNvPr>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43;p3">
              <a:extLst>
                <a:ext uri="{FF2B5EF4-FFF2-40B4-BE49-F238E27FC236}">
                  <a16:creationId xmlns:a16="http://schemas.microsoft.com/office/drawing/2014/main" id="{E6209CBD-077C-433D-91B7-E82E316CDC95}"/>
                </a:ext>
              </a:extLst>
            </p:cNvPr>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44;p3">
              <a:extLst>
                <a:ext uri="{FF2B5EF4-FFF2-40B4-BE49-F238E27FC236}">
                  <a16:creationId xmlns:a16="http://schemas.microsoft.com/office/drawing/2014/main" id="{BE885A3A-60FB-401F-832F-53C8B24C14B7}"/>
                </a:ext>
              </a:extLst>
            </p:cNvPr>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45;p3">
              <a:extLst>
                <a:ext uri="{FF2B5EF4-FFF2-40B4-BE49-F238E27FC236}">
                  <a16:creationId xmlns:a16="http://schemas.microsoft.com/office/drawing/2014/main" id="{5DC2762C-FE7C-4D75-9E17-99ACD478008D}"/>
                </a:ext>
              </a:extLst>
            </p:cNvPr>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146;p3">
            <a:extLst>
              <a:ext uri="{FF2B5EF4-FFF2-40B4-BE49-F238E27FC236}">
                <a16:creationId xmlns:a16="http://schemas.microsoft.com/office/drawing/2014/main" id="{A8273A36-009A-4721-B8AA-E6BAB398D81F}"/>
              </a:ext>
            </a:extLst>
          </p:cNvPr>
          <p:cNvGrpSpPr/>
          <p:nvPr userDrawn="1"/>
        </p:nvGrpSpPr>
        <p:grpSpPr>
          <a:xfrm>
            <a:off x="502465" y="399924"/>
            <a:ext cx="8139069" cy="4343656"/>
            <a:chOff x="916986" y="2500875"/>
            <a:chExt cx="2280618" cy="1217119"/>
          </a:xfrm>
        </p:grpSpPr>
        <p:sp>
          <p:nvSpPr>
            <p:cNvPr id="81" name="Google Shape;147;p3">
              <a:extLst>
                <a:ext uri="{FF2B5EF4-FFF2-40B4-BE49-F238E27FC236}">
                  <a16:creationId xmlns:a16="http://schemas.microsoft.com/office/drawing/2014/main" id="{D423DAD0-9CEC-4910-849E-EDC19B32438E}"/>
                </a:ext>
              </a:extLst>
            </p:cNvPr>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48;p3">
              <a:extLst>
                <a:ext uri="{FF2B5EF4-FFF2-40B4-BE49-F238E27FC236}">
                  <a16:creationId xmlns:a16="http://schemas.microsoft.com/office/drawing/2014/main" id="{44F07917-2A58-4852-9552-F93C6C3279F4}"/>
                </a:ext>
              </a:extLst>
            </p:cNvPr>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49;p3">
              <a:extLst>
                <a:ext uri="{FF2B5EF4-FFF2-40B4-BE49-F238E27FC236}">
                  <a16:creationId xmlns:a16="http://schemas.microsoft.com/office/drawing/2014/main" id="{DD7A9C29-9ECE-463E-807E-8C1866F9CC2F}"/>
                </a:ext>
              </a:extLst>
            </p:cNvPr>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50;p3">
              <a:extLst>
                <a:ext uri="{FF2B5EF4-FFF2-40B4-BE49-F238E27FC236}">
                  <a16:creationId xmlns:a16="http://schemas.microsoft.com/office/drawing/2014/main" id="{DE3D10E3-4FE1-4499-B3F0-9B83FA0B6CCB}"/>
                </a:ext>
              </a:extLst>
            </p:cNvPr>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51;p3">
              <a:extLst>
                <a:ext uri="{FF2B5EF4-FFF2-40B4-BE49-F238E27FC236}">
                  <a16:creationId xmlns:a16="http://schemas.microsoft.com/office/drawing/2014/main" id="{14A1AAF5-7886-4784-8AED-7751018D4AEF}"/>
                </a:ext>
              </a:extLst>
            </p:cNvPr>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155;p3">
            <a:extLst>
              <a:ext uri="{FF2B5EF4-FFF2-40B4-BE49-F238E27FC236}">
                <a16:creationId xmlns:a16="http://schemas.microsoft.com/office/drawing/2014/main" id="{40EDEA2C-1F58-4CFF-B6F3-8B29368C252B}"/>
              </a:ext>
            </a:extLst>
          </p:cNvPr>
          <p:cNvSpPr/>
          <p:nvPr userDrawn="1"/>
        </p:nvSpPr>
        <p:spPr>
          <a:xfrm>
            <a:off x="1190841" y="48768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56;p3">
            <a:extLst>
              <a:ext uri="{FF2B5EF4-FFF2-40B4-BE49-F238E27FC236}">
                <a16:creationId xmlns:a16="http://schemas.microsoft.com/office/drawing/2014/main" id="{5D307047-FF7C-4CC7-8EC6-A955E4AF4766}"/>
              </a:ext>
            </a:extLst>
          </p:cNvPr>
          <p:cNvSpPr/>
          <p:nvPr userDrawn="1"/>
        </p:nvSpPr>
        <p:spPr>
          <a:xfrm>
            <a:off x="212841" y="44457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p:cNvSpPr>
            <a:spLocks noGrp="1"/>
          </p:cNvSpPr>
          <p:nvPr>
            <p:ph type="title"/>
          </p:nvPr>
        </p:nvSpPr>
        <p:spPr>
          <a:xfrm>
            <a:off x="2636814" y="1282304"/>
            <a:ext cx="3421958" cy="2139553"/>
          </a:xfrm>
        </p:spPr>
        <p:txBody>
          <a:bodyPr anchor="b"/>
          <a:lstStyle>
            <a:lvl1pPr>
              <a:defRPr sz="4500"/>
            </a:lvl1pPr>
          </a:lstStyle>
          <a:p>
            <a:r>
              <a:rPr lang="zh-TW" altLang="en-US"/>
              <a:t>按一下以編輯母片標題樣式</a:t>
            </a:r>
            <a:endParaRPr lang="en-US" dirty="0"/>
          </a:p>
        </p:txBody>
      </p:sp>
      <p:sp>
        <p:nvSpPr>
          <p:cNvPr id="3" name="Text Placeholder 2"/>
          <p:cNvSpPr>
            <a:spLocks noGrp="1"/>
          </p:cNvSpPr>
          <p:nvPr>
            <p:ph type="body" idx="1"/>
          </p:nvPr>
        </p:nvSpPr>
        <p:spPr>
          <a:xfrm>
            <a:off x="2636814" y="3442098"/>
            <a:ext cx="3442149"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2B162698-86AD-4691-A3D7-DFC20A4AD051}" type="datetimeFigureOut">
              <a:rPr lang="zh-TW" altLang="en-US" smtClean="0"/>
              <a:t>2024/4/2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C4CD5B7-DDBF-436E-A0E0-68ACEC945F65}" type="slidenum">
              <a:rPr lang="zh-TW" altLang="en-US" smtClean="0"/>
              <a:t>‹#›</a:t>
            </a:fld>
            <a:endParaRPr lang="zh-TW" altLang="en-US"/>
          </a:p>
        </p:txBody>
      </p:sp>
      <p:sp>
        <p:nvSpPr>
          <p:cNvPr id="88" name="Google Shape;2253;p39">
            <a:extLst>
              <a:ext uri="{FF2B5EF4-FFF2-40B4-BE49-F238E27FC236}">
                <a16:creationId xmlns:a16="http://schemas.microsoft.com/office/drawing/2014/main" id="{A07B52CA-0584-4D6B-9C5B-23C4BEE59225}"/>
              </a:ext>
            </a:extLst>
          </p:cNvPr>
          <p:cNvSpPr/>
          <p:nvPr userDrawn="1"/>
        </p:nvSpPr>
        <p:spPr>
          <a:xfrm>
            <a:off x="1118978" y="1132201"/>
            <a:ext cx="1245895" cy="1148568"/>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 name="Google Shape;2257;p39">
            <a:extLst>
              <a:ext uri="{FF2B5EF4-FFF2-40B4-BE49-F238E27FC236}">
                <a16:creationId xmlns:a16="http://schemas.microsoft.com/office/drawing/2014/main" id="{14CA13CB-48BD-4273-8558-3CD261735045}"/>
              </a:ext>
            </a:extLst>
          </p:cNvPr>
          <p:cNvGrpSpPr/>
          <p:nvPr userDrawn="1"/>
        </p:nvGrpSpPr>
        <p:grpSpPr>
          <a:xfrm>
            <a:off x="6086768" y="741629"/>
            <a:ext cx="2026677" cy="3558238"/>
            <a:chOff x="2332850" y="1508965"/>
            <a:chExt cx="495799" cy="870474"/>
          </a:xfrm>
        </p:grpSpPr>
        <p:sp>
          <p:nvSpPr>
            <p:cNvPr id="90" name="Google Shape;2258;p39">
              <a:extLst>
                <a:ext uri="{FF2B5EF4-FFF2-40B4-BE49-F238E27FC236}">
                  <a16:creationId xmlns:a16="http://schemas.microsoft.com/office/drawing/2014/main" id="{2C196379-8DE6-41B1-8F99-0547076EFD03}"/>
                </a:ext>
              </a:extLst>
            </p:cNvPr>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59;p39">
              <a:extLst>
                <a:ext uri="{FF2B5EF4-FFF2-40B4-BE49-F238E27FC236}">
                  <a16:creationId xmlns:a16="http://schemas.microsoft.com/office/drawing/2014/main" id="{C01BE659-3890-4444-81F7-B46510B257D2}"/>
                </a:ext>
              </a:extLst>
            </p:cNvPr>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60;p39">
              <a:extLst>
                <a:ext uri="{FF2B5EF4-FFF2-40B4-BE49-F238E27FC236}">
                  <a16:creationId xmlns:a16="http://schemas.microsoft.com/office/drawing/2014/main" id="{F0BE71B3-299E-47F6-836D-32AFBA2D1052}"/>
                </a:ext>
              </a:extLst>
            </p:cNvPr>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61;p39">
              <a:extLst>
                <a:ext uri="{FF2B5EF4-FFF2-40B4-BE49-F238E27FC236}">
                  <a16:creationId xmlns:a16="http://schemas.microsoft.com/office/drawing/2014/main" id="{AB4178B0-3705-493D-9382-E93D0F37A55B}"/>
                </a:ext>
              </a:extLst>
            </p:cNvPr>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62;p39">
              <a:extLst>
                <a:ext uri="{FF2B5EF4-FFF2-40B4-BE49-F238E27FC236}">
                  <a16:creationId xmlns:a16="http://schemas.microsoft.com/office/drawing/2014/main" id="{45F3FD5A-A72F-49E7-B626-0C6F4FB90B1E}"/>
                </a:ext>
              </a:extLst>
            </p:cNvPr>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63;p39">
              <a:extLst>
                <a:ext uri="{FF2B5EF4-FFF2-40B4-BE49-F238E27FC236}">
                  <a16:creationId xmlns:a16="http://schemas.microsoft.com/office/drawing/2014/main" id="{83A5F4C4-D025-4AC4-9849-4FE61AABA45E}"/>
                </a:ext>
              </a:extLst>
            </p:cNvPr>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64;p39">
              <a:extLst>
                <a:ext uri="{FF2B5EF4-FFF2-40B4-BE49-F238E27FC236}">
                  <a16:creationId xmlns:a16="http://schemas.microsoft.com/office/drawing/2014/main" id="{7AD824C4-B8C5-4309-9731-737D579DD434}"/>
                </a:ext>
              </a:extLst>
            </p:cNvPr>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65;p39">
              <a:extLst>
                <a:ext uri="{FF2B5EF4-FFF2-40B4-BE49-F238E27FC236}">
                  <a16:creationId xmlns:a16="http://schemas.microsoft.com/office/drawing/2014/main" id="{9ACC3344-999C-4AEB-BA25-65D4473F8C6D}"/>
                </a:ext>
              </a:extLst>
            </p:cNvPr>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66;p39">
              <a:extLst>
                <a:ext uri="{FF2B5EF4-FFF2-40B4-BE49-F238E27FC236}">
                  <a16:creationId xmlns:a16="http://schemas.microsoft.com/office/drawing/2014/main" id="{E602410D-0800-4EAB-8BC7-187F4562A7DA}"/>
                </a:ext>
              </a:extLst>
            </p:cNvPr>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67;p39">
              <a:extLst>
                <a:ext uri="{FF2B5EF4-FFF2-40B4-BE49-F238E27FC236}">
                  <a16:creationId xmlns:a16="http://schemas.microsoft.com/office/drawing/2014/main" id="{93EE7CC2-6809-4F1D-A6D8-313857D63C59}"/>
                </a:ext>
              </a:extLst>
            </p:cNvPr>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68;p39">
              <a:extLst>
                <a:ext uri="{FF2B5EF4-FFF2-40B4-BE49-F238E27FC236}">
                  <a16:creationId xmlns:a16="http://schemas.microsoft.com/office/drawing/2014/main" id="{E3BCD3C7-498C-43C2-9B38-7D78270450AE}"/>
                </a:ext>
              </a:extLst>
            </p:cNvPr>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69;p39">
              <a:extLst>
                <a:ext uri="{FF2B5EF4-FFF2-40B4-BE49-F238E27FC236}">
                  <a16:creationId xmlns:a16="http://schemas.microsoft.com/office/drawing/2014/main" id="{B05E5C95-B60A-43A9-AB85-A301AE44CBC7}"/>
                </a:ext>
              </a:extLst>
            </p:cNvPr>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2270;p39">
            <a:extLst>
              <a:ext uri="{FF2B5EF4-FFF2-40B4-BE49-F238E27FC236}">
                <a16:creationId xmlns:a16="http://schemas.microsoft.com/office/drawing/2014/main" id="{8C7B0B25-9789-4E39-B975-B901E3E710B2}"/>
              </a:ext>
            </a:extLst>
          </p:cNvPr>
          <p:cNvSpPr/>
          <p:nvPr userDrawn="1"/>
        </p:nvSpPr>
        <p:spPr>
          <a:xfrm>
            <a:off x="5879353" y="16747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71;p39">
            <a:extLst>
              <a:ext uri="{FF2B5EF4-FFF2-40B4-BE49-F238E27FC236}">
                <a16:creationId xmlns:a16="http://schemas.microsoft.com/office/drawing/2014/main" id="{0C8D2D29-A606-4F68-ADC7-FC8D773858BB}"/>
              </a:ext>
            </a:extLst>
          </p:cNvPr>
          <p:cNvSpPr/>
          <p:nvPr userDrawn="1"/>
        </p:nvSpPr>
        <p:spPr>
          <a:xfrm>
            <a:off x="7405091" y="9636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72;p39">
            <a:extLst>
              <a:ext uri="{FF2B5EF4-FFF2-40B4-BE49-F238E27FC236}">
                <a16:creationId xmlns:a16="http://schemas.microsoft.com/office/drawing/2014/main" id="{337EA944-6326-4E64-BC97-AE746945E406}"/>
              </a:ext>
            </a:extLst>
          </p:cNvPr>
          <p:cNvSpPr/>
          <p:nvPr userDrawn="1"/>
        </p:nvSpPr>
        <p:spPr>
          <a:xfrm>
            <a:off x="8043791" y="39626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5" name="圖片 104">
            <a:extLst>
              <a:ext uri="{FF2B5EF4-FFF2-40B4-BE49-F238E27FC236}">
                <a16:creationId xmlns:a16="http://schemas.microsoft.com/office/drawing/2014/main" id="{1EEFA457-C373-4BA0-809E-5987E393A55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75817" y="537918"/>
            <a:ext cx="1535039" cy="468000"/>
          </a:xfrm>
          <a:prstGeom prst="rect">
            <a:avLst/>
          </a:prstGeom>
        </p:spPr>
      </p:pic>
      <p:grpSp>
        <p:nvGrpSpPr>
          <p:cNvPr id="106" name="Google Shape;4813;p71">
            <a:extLst>
              <a:ext uri="{FF2B5EF4-FFF2-40B4-BE49-F238E27FC236}">
                <a16:creationId xmlns:a16="http://schemas.microsoft.com/office/drawing/2014/main" id="{D97BF9D0-A358-484E-876A-9B856C9921FC}"/>
              </a:ext>
            </a:extLst>
          </p:cNvPr>
          <p:cNvGrpSpPr/>
          <p:nvPr userDrawn="1"/>
        </p:nvGrpSpPr>
        <p:grpSpPr>
          <a:xfrm>
            <a:off x="-102701" y="1129502"/>
            <a:ext cx="1019119" cy="695486"/>
            <a:chOff x="3187802" y="1604669"/>
            <a:chExt cx="1019119" cy="695486"/>
          </a:xfrm>
        </p:grpSpPr>
        <p:sp>
          <p:nvSpPr>
            <p:cNvPr id="107" name="Google Shape;4814;p71">
              <a:extLst>
                <a:ext uri="{FF2B5EF4-FFF2-40B4-BE49-F238E27FC236}">
                  <a16:creationId xmlns:a16="http://schemas.microsoft.com/office/drawing/2014/main" id="{EBD206CA-75D0-46F8-8516-C9FB24AAA190}"/>
                </a:ext>
              </a:extLst>
            </p:cNvPr>
            <p:cNvSpPr/>
            <p:nvPr/>
          </p:nvSpPr>
          <p:spPr>
            <a:xfrm>
              <a:off x="3501516" y="1930116"/>
              <a:ext cx="314036" cy="310730"/>
            </a:xfrm>
            <a:custGeom>
              <a:avLst/>
              <a:gdLst/>
              <a:ahLst/>
              <a:cxnLst/>
              <a:rect l="l" t="t" r="r" b="b"/>
              <a:pathLst>
                <a:path w="5888" h="5826" extrusionOk="0">
                  <a:moveTo>
                    <a:pt x="2288" y="0"/>
                  </a:moveTo>
                  <a:cubicBezTo>
                    <a:pt x="1915" y="0"/>
                    <a:pt x="1542" y="44"/>
                    <a:pt x="1235" y="233"/>
                  </a:cubicBezTo>
                  <a:cubicBezTo>
                    <a:pt x="727" y="547"/>
                    <a:pt x="482" y="1118"/>
                    <a:pt x="351" y="1678"/>
                  </a:cubicBezTo>
                  <a:cubicBezTo>
                    <a:pt x="186" y="2385"/>
                    <a:pt x="94" y="3115"/>
                    <a:pt x="11" y="3834"/>
                  </a:cubicBezTo>
                  <a:cubicBezTo>
                    <a:pt x="0" y="3925"/>
                    <a:pt x="61" y="3976"/>
                    <a:pt x="130" y="3990"/>
                  </a:cubicBezTo>
                  <a:cubicBezTo>
                    <a:pt x="112" y="4267"/>
                    <a:pt x="105" y="4543"/>
                    <a:pt x="114" y="4819"/>
                  </a:cubicBezTo>
                  <a:cubicBezTo>
                    <a:pt x="117" y="4974"/>
                    <a:pt x="126" y="5128"/>
                    <a:pt x="139" y="5280"/>
                  </a:cubicBezTo>
                  <a:cubicBezTo>
                    <a:pt x="149" y="5411"/>
                    <a:pt x="146" y="5569"/>
                    <a:pt x="215" y="5684"/>
                  </a:cubicBezTo>
                  <a:cubicBezTo>
                    <a:pt x="275" y="5785"/>
                    <a:pt x="367" y="5826"/>
                    <a:pt x="465" y="5826"/>
                  </a:cubicBezTo>
                  <a:cubicBezTo>
                    <a:pt x="548" y="5826"/>
                    <a:pt x="635" y="5796"/>
                    <a:pt x="709" y="5748"/>
                  </a:cubicBezTo>
                  <a:cubicBezTo>
                    <a:pt x="961" y="5587"/>
                    <a:pt x="1172" y="5323"/>
                    <a:pt x="1386" y="5117"/>
                  </a:cubicBezTo>
                  <a:cubicBezTo>
                    <a:pt x="2355" y="4180"/>
                    <a:pt x="3327" y="3242"/>
                    <a:pt x="4296" y="2307"/>
                  </a:cubicBezTo>
                  <a:lnTo>
                    <a:pt x="5044" y="1584"/>
                  </a:lnTo>
                  <a:cubicBezTo>
                    <a:pt x="5271" y="1364"/>
                    <a:pt x="5527" y="1155"/>
                    <a:pt x="5733" y="914"/>
                  </a:cubicBezTo>
                  <a:cubicBezTo>
                    <a:pt x="5869" y="756"/>
                    <a:pt x="5887" y="543"/>
                    <a:pt x="5689" y="428"/>
                  </a:cubicBezTo>
                  <a:cubicBezTo>
                    <a:pt x="5590" y="370"/>
                    <a:pt x="5462" y="356"/>
                    <a:pt x="5352" y="331"/>
                  </a:cubicBezTo>
                  <a:cubicBezTo>
                    <a:pt x="5182" y="295"/>
                    <a:pt x="5012" y="262"/>
                    <a:pt x="4842" y="232"/>
                  </a:cubicBezTo>
                  <a:cubicBezTo>
                    <a:pt x="4229" y="123"/>
                    <a:pt x="3608" y="54"/>
                    <a:pt x="2985" y="28"/>
                  </a:cubicBezTo>
                  <a:cubicBezTo>
                    <a:pt x="2764" y="18"/>
                    <a:pt x="2526" y="0"/>
                    <a:pt x="2288" y="0"/>
                  </a:cubicBezTo>
                  <a:close/>
                </a:path>
              </a:pathLst>
            </a:custGeom>
            <a:solidFill>
              <a:srgbClr val="D512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815;p71">
              <a:extLst>
                <a:ext uri="{FF2B5EF4-FFF2-40B4-BE49-F238E27FC236}">
                  <a16:creationId xmlns:a16="http://schemas.microsoft.com/office/drawing/2014/main" id="{CEBE7863-BD1E-4FA2-8030-27F2C2AE586E}"/>
                </a:ext>
              </a:extLst>
            </p:cNvPr>
            <p:cNvSpPr/>
            <p:nvPr/>
          </p:nvSpPr>
          <p:spPr>
            <a:xfrm>
              <a:off x="3187802" y="1604669"/>
              <a:ext cx="999178" cy="679061"/>
            </a:xfrm>
            <a:custGeom>
              <a:avLst/>
              <a:gdLst/>
              <a:ahLst/>
              <a:cxnLst/>
              <a:rect l="l" t="t" r="r" b="b"/>
              <a:pathLst>
                <a:path w="18734" h="12732" extrusionOk="0">
                  <a:moveTo>
                    <a:pt x="18149" y="0"/>
                  </a:moveTo>
                  <a:cubicBezTo>
                    <a:pt x="18103" y="9"/>
                    <a:pt x="18055" y="20"/>
                    <a:pt x="18009" y="27"/>
                  </a:cubicBezTo>
                  <a:cubicBezTo>
                    <a:pt x="12129" y="1088"/>
                    <a:pt x="6118" y="1972"/>
                    <a:pt x="279" y="3266"/>
                  </a:cubicBezTo>
                  <a:cubicBezTo>
                    <a:pt x="13" y="3326"/>
                    <a:pt x="1" y="3704"/>
                    <a:pt x="263" y="3780"/>
                  </a:cubicBezTo>
                  <a:cubicBezTo>
                    <a:pt x="1822" y="4235"/>
                    <a:pt x="3277" y="4911"/>
                    <a:pt x="4789" y="5396"/>
                  </a:cubicBezTo>
                  <a:cubicBezTo>
                    <a:pt x="4812" y="5405"/>
                    <a:pt x="4833" y="5414"/>
                    <a:pt x="4855" y="5428"/>
                  </a:cubicBezTo>
                  <a:cubicBezTo>
                    <a:pt x="4915" y="5467"/>
                    <a:pt x="4959" y="5531"/>
                    <a:pt x="4970" y="5605"/>
                  </a:cubicBezTo>
                  <a:lnTo>
                    <a:pt x="5937" y="11567"/>
                  </a:lnTo>
                  <a:cubicBezTo>
                    <a:pt x="5961" y="11713"/>
                    <a:pt x="6081" y="11789"/>
                    <a:pt x="6200" y="11789"/>
                  </a:cubicBezTo>
                  <a:cubicBezTo>
                    <a:pt x="6312" y="11789"/>
                    <a:pt x="6424" y="11723"/>
                    <a:pt x="6458" y="11588"/>
                  </a:cubicBezTo>
                  <a:cubicBezTo>
                    <a:pt x="6834" y="10110"/>
                    <a:pt x="7148" y="8643"/>
                    <a:pt x="7456" y="7175"/>
                  </a:cubicBezTo>
                  <a:cubicBezTo>
                    <a:pt x="7483" y="7042"/>
                    <a:pt x="7599" y="6964"/>
                    <a:pt x="7718" y="6964"/>
                  </a:cubicBezTo>
                  <a:cubicBezTo>
                    <a:pt x="7737" y="6964"/>
                    <a:pt x="7756" y="6966"/>
                    <a:pt x="7775" y="6970"/>
                  </a:cubicBezTo>
                  <a:cubicBezTo>
                    <a:pt x="7825" y="6980"/>
                    <a:pt x="7871" y="7005"/>
                    <a:pt x="7908" y="7046"/>
                  </a:cubicBezTo>
                  <a:lnTo>
                    <a:pt x="13268" y="12649"/>
                  </a:lnTo>
                  <a:cubicBezTo>
                    <a:pt x="13322" y="12705"/>
                    <a:pt x="13391" y="12731"/>
                    <a:pt x="13460" y="12731"/>
                  </a:cubicBezTo>
                  <a:cubicBezTo>
                    <a:pt x="13567" y="12731"/>
                    <a:pt x="13673" y="12667"/>
                    <a:pt x="13713" y="12552"/>
                  </a:cubicBezTo>
                  <a:cubicBezTo>
                    <a:pt x="13832" y="12204"/>
                    <a:pt x="17183" y="4494"/>
                    <a:pt x="18627" y="1007"/>
                  </a:cubicBezTo>
                  <a:cubicBezTo>
                    <a:pt x="18629" y="1005"/>
                    <a:pt x="18631" y="1003"/>
                    <a:pt x="18629" y="1001"/>
                  </a:cubicBezTo>
                  <a:cubicBezTo>
                    <a:pt x="18643" y="973"/>
                    <a:pt x="18656" y="945"/>
                    <a:pt x="18666" y="916"/>
                  </a:cubicBezTo>
                  <a:cubicBezTo>
                    <a:pt x="18712" y="766"/>
                    <a:pt x="18734" y="599"/>
                    <a:pt x="18693" y="447"/>
                  </a:cubicBezTo>
                  <a:cubicBezTo>
                    <a:pt x="18680" y="392"/>
                    <a:pt x="18659" y="339"/>
                    <a:pt x="18629" y="291"/>
                  </a:cubicBezTo>
                  <a:cubicBezTo>
                    <a:pt x="18574" y="199"/>
                    <a:pt x="18503" y="129"/>
                    <a:pt x="18415" y="76"/>
                  </a:cubicBezTo>
                  <a:cubicBezTo>
                    <a:pt x="18399" y="66"/>
                    <a:pt x="18381" y="57"/>
                    <a:pt x="18363" y="48"/>
                  </a:cubicBezTo>
                  <a:cubicBezTo>
                    <a:pt x="18299" y="18"/>
                    <a:pt x="18223" y="0"/>
                    <a:pt x="181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816;p71">
              <a:extLst>
                <a:ext uri="{FF2B5EF4-FFF2-40B4-BE49-F238E27FC236}">
                  <a16:creationId xmlns:a16="http://schemas.microsoft.com/office/drawing/2014/main" id="{039349E5-2741-4123-B72A-8E441A896D1A}"/>
                </a:ext>
              </a:extLst>
            </p:cNvPr>
            <p:cNvSpPr/>
            <p:nvPr/>
          </p:nvSpPr>
          <p:spPr>
            <a:xfrm>
              <a:off x="3446688" y="1608722"/>
              <a:ext cx="738103" cy="624713"/>
            </a:xfrm>
            <a:custGeom>
              <a:avLst/>
              <a:gdLst/>
              <a:ahLst/>
              <a:cxnLst/>
              <a:rect l="l" t="t" r="r" b="b"/>
              <a:pathLst>
                <a:path w="13839" h="11713" extrusionOk="0">
                  <a:moveTo>
                    <a:pt x="13561" y="0"/>
                  </a:moveTo>
                  <a:cubicBezTo>
                    <a:pt x="9697" y="1639"/>
                    <a:pt x="6660" y="2687"/>
                    <a:pt x="2721" y="4267"/>
                  </a:cubicBezTo>
                  <a:cubicBezTo>
                    <a:pt x="1815" y="4631"/>
                    <a:pt x="908" y="4994"/>
                    <a:pt x="1" y="5352"/>
                  </a:cubicBezTo>
                  <a:cubicBezTo>
                    <a:pt x="61" y="5391"/>
                    <a:pt x="105" y="5455"/>
                    <a:pt x="116" y="5529"/>
                  </a:cubicBezTo>
                  <a:lnTo>
                    <a:pt x="1083" y="11491"/>
                  </a:lnTo>
                  <a:cubicBezTo>
                    <a:pt x="1107" y="11637"/>
                    <a:pt x="1227" y="11713"/>
                    <a:pt x="1346" y="11713"/>
                  </a:cubicBezTo>
                  <a:cubicBezTo>
                    <a:pt x="1458" y="11713"/>
                    <a:pt x="1570" y="11647"/>
                    <a:pt x="1604" y="11512"/>
                  </a:cubicBezTo>
                  <a:cubicBezTo>
                    <a:pt x="1980" y="10034"/>
                    <a:pt x="2294" y="8567"/>
                    <a:pt x="2602" y="7099"/>
                  </a:cubicBezTo>
                  <a:cubicBezTo>
                    <a:pt x="2629" y="6966"/>
                    <a:pt x="2745" y="6888"/>
                    <a:pt x="2864" y="6888"/>
                  </a:cubicBezTo>
                  <a:cubicBezTo>
                    <a:pt x="2883" y="6888"/>
                    <a:pt x="2902" y="6890"/>
                    <a:pt x="2921" y="6894"/>
                  </a:cubicBezTo>
                  <a:cubicBezTo>
                    <a:pt x="4356" y="5843"/>
                    <a:pt x="5859" y="4886"/>
                    <a:pt x="7422" y="4037"/>
                  </a:cubicBezTo>
                  <a:cubicBezTo>
                    <a:pt x="8237" y="3594"/>
                    <a:pt x="9081" y="3204"/>
                    <a:pt x="9889" y="2749"/>
                  </a:cubicBezTo>
                  <a:cubicBezTo>
                    <a:pt x="10160" y="2596"/>
                    <a:pt x="10420" y="2428"/>
                    <a:pt x="10676" y="2254"/>
                  </a:cubicBezTo>
                  <a:cubicBezTo>
                    <a:pt x="12026" y="1436"/>
                    <a:pt x="12451" y="1221"/>
                    <a:pt x="13800" y="404"/>
                  </a:cubicBezTo>
                  <a:cubicBezTo>
                    <a:pt x="13814" y="394"/>
                    <a:pt x="13828" y="383"/>
                    <a:pt x="13839" y="371"/>
                  </a:cubicBezTo>
                  <a:cubicBezTo>
                    <a:pt x="13826" y="316"/>
                    <a:pt x="13805" y="263"/>
                    <a:pt x="13775" y="215"/>
                  </a:cubicBezTo>
                  <a:cubicBezTo>
                    <a:pt x="13720" y="123"/>
                    <a:pt x="13649" y="53"/>
                    <a:pt x="135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817;p71">
              <a:extLst>
                <a:ext uri="{FF2B5EF4-FFF2-40B4-BE49-F238E27FC236}">
                  <a16:creationId xmlns:a16="http://schemas.microsoft.com/office/drawing/2014/main" id="{A4CB5E7F-8E25-41AF-9899-18590E5C6D5A}"/>
                </a:ext>
              </a:extLst>
            </p:cNvPr>
            <p:cNvSpPr/>
            <p:nvPr/>
          </p:nvSpPr>
          <p:spPr>
            <a:xfrm>
              <a:off x="3764562" y="1983931"/>
              <a:ext cx="300756" cy="316223"/>
            </a:xfrm>
            <a:custGeom>
              <a:avLst/>
              <a:gdLst/>
              <a:ahLst/>
              <a:cxnLst/>
              <a:rect l="l" t="t" r="r" b="b"/>
              <a:pathLst>
                <a:path w="5639" h="5929" extrusionOk="0">
                  <a:moveTo>
                    <a:pt x="5161" y="1"/>
                  </a:moveTo>
                  <a:cubicBezTo>
                    <a:pt x="5028" y="1"/>
                    <a:pt x="4898" y="69"/>
                    <a:pt x="4838" y="233"/>
                  </a:cubicBezTo>
                  <a:cubicBezTo>
                    <a:pt x="4349" y="1551"/>
                    <a:pt x="3856" y="2875"/>
                    <a:pt x="3199" y="4121"/>
                  </a:cubicBezTo>
                  <a:cubicBezTo>
                    <a:pt x="3048" y="4406"/>
                    <a:pt x="2896" y="4705"/>
                    <a:pt x="2702" y="4964"/>
                  </a:cubicBezTo>
                  <a:cubicBezTo>
                    <a:pt x="2608" y="5091"/>
                    <a:pt x="2523" y="5173"/>
                    <a:pt x="2420" y="5173"/>
                  </a:cubicBezTo>
                  <a:cubicBezTo>
                    <a:pt x="2361" y="5173"/>
                    <a:pt x="2297" y="5147"/>
                    <a:pt x="2222" y="5088"/>
                  </a:cubicBezTo>
                  <a:cubicBezTo>
                    <a:pt x="1965" y="4884"/>
                    <a:pt x="1747" y="4611"/>
                    <a:pt x="1519" y="4376"/>
                  </a:cubicBezTo>
                  <a:cubicBezTo>
                    <a:pt x="1251" y="4101"/>
                    <a:pt x="984" y="3826"/>
                    <a:pt x="716" y="3550"/>
                  </a:cubicBezTo>
                  <a:cubicBezTo>
                    <a:pt x="635" y="3467"/>
                    <a:pt x="527" y="3418"/>
                    <a:pt x="418" y="3418"/>
                  </a:cubicBezTo>
                  <a:cubicBezTo>
                    <a:pt x="340" y="3418"/>
                    <a:pt x="261" y="3444"/>
                    <a:pt x="191" y="3500"/>
                  </a:cubicBezTo>
                  <a:cubicBezTo>
                    <a:pt x="46" y="3621"/>
                    <a:pt x="0" y="3880"/>
                    <a:pt x="142" y="4025"/>
                  </a:cubicBezTo>
                  <a:cubicBezTo>
                    <a:pt x="599" y="4496"/>
                    <a:pt x="1053" y="4971"/>
                    <a:pt x="1513" y="5439"/>
                  </a:cubicBezTo>
                  <a:cubicBezTo>
                    <a:pt x="1705" y="5632"/>
                    <a:pt x="1910" y="5822"/>
                    <a:pt x="2178" y="5896"/>
                  </a:cubicBezTo>
                  <a:cubicBezTo>
                    <a:pt x="2257" y="5918"/>
                    <a:pt x="2337" y="5928"/>
                    <a:pt x="2415" y="5928"/>
                  </a:cubicBezTo>
                  <a:cubicBezTo>
                    <a:pt x="2646" y="5928"/>
                    <a:pt x="2869" y="5839"/>
                    <a:pt x="3050" y="5684"/>
                  </a:cubicBezTo>
                  <a:cubicBezTo>
                    <a:pt x="3266" y="5496"/>
                    <a:pt x="3411" y="5249"/>
                    <a:pt x="3555" y="5003"/>
                  </a:cubicBezTo>
                  <a:cubicBezTo>
                    <a:pt x="3716" y="4723"/>
                    <a:pt x="3870" y="4438"/>
                    <a:pt x="4017" y="4149"/>
                  </a:cubicBezTo>
                  <a:cubicBezTo>
                    <a:pt x="4297" y="3598"/>
                    <a:pt x="4547" y="3031"/>
                    <a:pt x="4781" y="2458"/>
                  </a:cubicBezTo>
                  <a:cubicBezTo>
                    <a:pt x="5045" y="1810"/>
                    <a:pt x="5290" y="1156"/>
                    <a:pt x="5533" y="500"/>
                  </a:cubicBezTo>
                  <a:cubicBezTo>
                    <a:pt x="5639" y="213"/>
                    <a:pt x="5395" y="1"/>
                    <a:pt x="5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818;p71">
              <a:extLst>
                <a:ext uri="{FF2B5EF4-FFF2-40B4-BE49-F238E27FC236}">
                  <a16:creationId xmlns:a16="http://schemas.microsoft.com/office/drawing/2014/main" id="{CB226FF0-DF09-433F-92B9-34902F93634F}"/>
                </a:ext>
              </a:extLst>
            </p:cNvPr>
            <p:cNvSpPr/>
            <p:nvPr/>
          </p:nvSpPr>
          <p:spPr>
            <a:xfrm>
              <a:off x="3878431" y="1611816"/>
              <a:ext cx="328490" cy="202033"/>
            </a:xfrm>
            <a:custGeom>
              <a:avLst/>
              <a:gdLst/>
              <a:ahLst/>
              <a:cxnLst/>
              <a:rect l="l" t="t" r="r" b="b"/>
              <a:pathLst>
                <a:path w="6159" h="3788" extrusionOk="0">
                  <a:moveTo>
                    <a:pt x="5767" y="0"/>
                  </a:moveTo>
                  <a:cubicBezTo>
                    <a:pt x="5681" y="0"/>
                    <a:pt x="5594" y="29"/>
                    <a:pt x="5517" y="81"/>
                  </a:cubicBezTo>
                  <a:cubicBezTo>
                    <a:pt x="3805" y="1218"/>
                    <a:pt x="1882" y="1994"/>
                    <a:pt x="169" y="3132"/>
                  </a:cubicBezTo>
                  <a:cubicBezTo>
                    <a:pt x="2" y="3244"/>
                    <a:pt x="0" y="3513"/>
                    <a:pt x="119" y="3657"/>
                  </a:cubicBezTo>
                  <a:cubicBezTo>
                    <a:pt x="195" y="3747"/>
                    <a:pt x="292" y="3787"/>
                    <a:pt x="392" y="3787"/>
                  </a:cubicBezTo>
                  <a:cubicBezTo>
                    <a:pt x="478" y="3787"/>
                    <a:pt x="566" y="3758"/>
                    <a:pt x="644" y="3706"/>
                  </a:cubicBezTo>
                  <a:cubicBezTo>
                    <a:pt x="2356" y="2570"/>
                    <a:pt x="4278" y="1792"/>
                    <a:pt x="5990" y="655"/>
                  </a:cubicBezTo>
                  <a:cubicBezTo>
                    <a:pt x="6158" y="545"/>
                    <a:pt x="6158" y="275"/>
                    <a:pt x="6041" y="132"/>
                  </a:cubicBezTo>
                  <a:cubicBezTo>
                    <a:pt x="5966" y="41"/>
                    <a:pt x="5868" y="0"/>
                    <a:pt x="57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819;p71">
              <a:extLst>
                <a:ext uri="{FF2B5EF4-FFF2-40B4-BE49-F238E27FC236}">
                  <a16:creationId xmlns:a16="http://schemas.microsoft.com/office/drawing/2014/main" id="{DAB00EDC-E669-430D-AFC7-DDA7CDA8284B}"/>
                </a:ext>
              </a:extLst>
            </p:cNvPr>
            <p:cNvSpPr/>
            <p:nvPr/>
          </p:nvSpPr>
          <p:spPr>
            <a:xfrm>
              <a:off x="3499329" y="1920410"/>
              <a:ext cx="180219" cy="337504"/>
            </a:xfrm>
            <a:custGeom>
              <a:avLst/>
              <a:gdLst/>
              <a:ahLst/>
              <a:cxnLst/>
              <a:rect l="l" t="t" r="r" b="b"/>
              <a:pathLst>
                <a:path w="3379" h="6328" extrusionOk="0">
                  <a:moveTo>
                    <a:pt x="2968" y="1"/>
                  </a:moveTo>
                  <a:cubicBezTo>
                    <a:pt x="2915" y="1"/>
                    <a:pt x="2861" y="9"/>
                    <a:pt x="2808" y="25"/>
                  </a:cubicBezTo>
                  <a:cubicBezTo>
                    <a:pt x="2356" y="164"/>
                    <a:pt x="1881" y="328"/>
                    <a:pt x="1533" y="669"/>
                  </a:cubicBezTo>
                  <a:cubicBezTo>
                    <a:pt x="1096" y="1099"/>
                    <a:pt x="1048" y="1675"/>
                    <a:pt x="949" y="2251"/>
                  </a:cubicBezTo>
                  <a:cubicBezTo>
                    <a:pt x="740" y="3460"/>
                    <a:pt x="451" y="4651"/>
                    <a:pt x="89" y="5822"/>
                  </a:cubicBezTo>
                  <a:cubicBezTo>
                    <a:pt x="0" y="6113"/>
                    <a:pt x="249" y="6328"/>
                    <a:pt x="478" y="6328"/>
                  </a:cubicBezTo>
                  <a:cubicBezTo>
                    <a:pt x="609" y="6328"/>
                    <a:pt x="733" y="6258"/>
                    <a:pt x="784" y="6091"/>
                  </a:cubicBezTo>
                  <a:cubicBezTo>
                    <a:pt x="1129" y="4971"/>
                    <a:pt x="1413" y="3830"/>
                    <a:pt x="1626" y="2678"/>
                  </a:cubicBezTo>
                  <a:cubicBezTo>
                    <a:pt x="1679" y="2395"/>
                    <a:pt x="1723" y="2109"/>
                    <a:pt x="1773" y="1826"/>
                  </a:cubicBezTo>
                  <a:cubicBezTo>
                    <a:pt x="1808" y="1617"/>
                    <a:pt x="1859" y="1413"/>
                    <a:pt x="2003" y="1250"/>
                  </a:cubicBezTo>
                  <a:cubicBezTo>
                    <a:pt x="2276" y="942"/>
                    <a:pt x="2740" y="818"/>
                    <a:pt x="3119" y="702"/>
                  </a:cubicBezTo>
                  <a:cubicBezTo>
                    <a:pt x="3311" y="644"/>
                    <a:pt x="3378" y="375"/>
                    <a:pt x="3302" y="208"/>
                  </a:cubicBezTo>
                  <a:cubicBezTo>
                    <a:pt x="3235" y="61"/>
                    <a:pt x="3107" y="1"/>
                    <a:pt x="29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820;p71">
              <a:extLst>
                <a:ext uri="{FF2B5EF4-FFF2-40B4-BE49-F238E27FC236}">
                  <a16:creationId xmlns:a16="http://schemas.microsoft.com/office/drawing/2014/main" id="{B5307947-139F-4D7D-AE2F-6AA7B4768601}"/>
                </a:ext>
              </a:extLst>
            </p:cNvPr>
            <p:cNvSpPr/>
            <p:nvPr/>
          </p:nvSpPr>
          <p:spPr>
            <a:xfrm>
              <a:off x="3242790" y="1706324"/>
              <a:ext cx="282836" cy="76109"/>
            </a:xfrm>
            <a:custGeom>
              <a:avLst/>
              <a:gdLst/>
              <a:ahLst/>
              <a:cxnLst/>
              <a:rect l="l" t="t" r="r" b="b"/>
              <a:pathLst>
                <a:path w="5303" h="1427" extrusionOk="0">
                  <a:moveTo>
                    <a:pt x="4780" y="1"/>
                  </a:moveTo>
                  <a:cubicBezTo>
                    <a:pt x="4762" y="1"/>
                    <a:pt x="4744" y="2"/>
                    <a:pt x="4726" y="4"/>
                  </a:cubicBezTo>
                  <a:cubicBezTo>
                    <a:pt x="3290" y="185"/>
                    <a:pt x="1862" y="412"/>
                    <a:pt x="442" y="685"/>
                  </a:cubicBezTo>
                  <a:cubicBezTo>
                    <a:pt x="0" y="770"/>
                    <a:pt x="78" y="1427"/>
                    <a:pt x="482" y="1427"/>
                  </a:cubicBezTo>
                  <a:cubicBezTo>
                    <a:pt x="507" y="1427"/>
                    <a:pt x="533" y="1424"/>
                    <a:pt x="561" y="1419"/>
                  </a:cubicBezTo>
                  <a:cubicBezTo>
                    <a:pt x="1982" y="1147"/>
                    <a:pt x="3411" y="919"/>
                    <a:pt x="4844" y="738"/>
                  </a:cubicBezTo>
                  <a:cubicBezTo>
                    <a:pt x="5302" y="682"/>
                    <a:pt x="5209" y="1"/>
                    <a:pt x="47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4805;p71">
            <a:extLst>
              <a:ext uri="{FF2B5EF4-FFF2-40B4-BE49-F238E27FC236}">
                <a16:creationId xmlns:a16="http://schemas.microsoft.com/office/drawing/2014/main" id="{E6A43A87-E42D-4DE9-936B-4053F6E58854}"/>
              </a:ext>
            </a:extLst>
          </p:cNvPr>
          <p:cNvGrpSpPr/>
          <p:nvPr userDrawn="1"/>
        </p:nvGrpSpPr>
        <p:grpSpPr>
          <a:xfrm>
            <a:off x="41576" y="3376497"/>
            <a:ext cx="1165722" cy="1225685"/>
            <a:chOff x="4216981" y="2233637"/>
            <a:chExt cx="967805" cy="1017588"/>
          </a:xfrm>
        </p:grpSpPr>
        <p:sp>
          <p:nvSpPr>
            <p:cNvPr id="115" name="Google Shape;4806;p71">
              <a:extLst>
                <a:ext uri="{FF2B5EF4-FFF2-40B4-BE49-F238E27FC236}">
                  <a16:creationId xmlns:a16="http://schemas.microsoft.com/office/drawing/2014/main" id="{B0C5238E-42E5-4453-8B5D-E737DD2BBF08}"/>
                </a:ext>
              </a:extLst>
            </p:cNvPr>
            <p:cNvSpPr/>
            <p:nvPr/>
          </p:nvSpPr>
          <p:spPr>
            <a:xfrm>
              <a:off x="4235524" y="2246835"/>
              <a:ext cx="872417" cy="908612"/>
            </a:xfrm>
            <a:custGeom>
              <a:avLst/>
              <a:gdLst/>
              <a:ahLst/>
              <a:cxnLst/>
              <a:rect l="l" t="t" r="r" b="b"/>
              <a:pathLst>
                <a:path w="15667" h="16317" extrusionOk="0">
                  <a:moveTo>
                    <a:pt x="3738" y="0"/>
                  </a:moveTo>
                  <a:lnTo>
                    <a:pt x="1" y="3470"/>
                  </a:lnTo>
                  <a:lnTo>
                    <a:pt x="11929" y="16316"/>
                  </a:lnTo>
                  <a:lnTo>
                    <a:pt x="15666" y="12848"/>
                  </a:lnTo>
                  <a:lnTo>
                    <a:pt x="37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807;p71">
              <a:extLst>
                <a:ext uri="{FF2B5EF4-FFF2-40B4-BE49-F238E27FC236}">
                  <a16:creationId xmlns:a16="http://schemas.microsoft.com/office/drawing/2014/main" id="{E121BD1F-ACE6-434F-BACF-236053CBA3AF}"/>
                </a:ext>
              </a:extLst>
            </p:cNvPr>
            <p:cNvSpPr/>
            <p:nvPr/>
          </p:nvSpPr>
          <p:spPr>
            <a:xfrm>
              <a:off x="4911373" y="2979984"/>
              <a:ext cx="273413" cy="271242"/>
            </a:xfrm>
            <a:custGeom>
              <a:avLst/>
              <a:gdLst/>
              <a:ahLst/>
              <a:cxnLst/>
              <a:rect l="l" t="t" r="r" b="b"/>
              <a:pathLst>
                <a:path w="4910" h="4871" extrusionOk="0">
                  <a:moveTo>
                    <a:pt x="3184" y="1"/>
                  </a:moveTo>
                  <a:lnTo>
                    <a:pt x="3184" y="1"/>
                  </a:lnTo>
                  <a:cubicBezTo>
                    <a:pt x="3184" y="1"/>
                    <a:pt x="3184" y="1"/>
                    <a:pt x="3184" y="1"/>
                  </a:cubicBezTo>
                  <a:lnTo>
                    <a:pt x="3184" y="1"/>
                  </a:lnTo>
                  <a:lnTo>
                    <a:pt x="3184" y="1"/>
                  </a:lnTo>
                  <a:cubicBezTo>
                    <a:pt x="3184" y="1"/>
                    <a:pt x="3184" y="1"/>
                    <a:pt x="3184" y="1"/>
                  </a:cubicBezTo>
                  <a:close/>
                  <a:moveTo>
                    <a:pt x="3184" y="1"/>
                  </a:moveTo>
                  <a:lnTo>
                    <a:pt x="3184" y="1"/>
                  </a:lnTo>
                  <a:cubicBezTo>
                    <a:pt x="3142" y="40"/>
                    <a:pt x="1" y="2955"/>
                    <a:pt x="1" y="2955"/>
                  </a:cubicBezTo>
                  <a:lnTo>
                    <a:pt x="444" y="3432"/>
                  </a:lnTo>
                  <a:lnTo>
                    <a:pt x="4165" y="4871"/>
                  </a:lnTo>
                  <a:lnTo>
                    <a:pt x="4910" y="4180"/>
                  </a:lnTo>
                  <a:lnTo>
                    <a:pt x="3605" y="453"/>
                  </a:lnTo>
                  <a:lnTo>
                    <a:pt x="31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808;p71">
              <a:extLst>
                <a:ext uri="{FF2B5EF4-FFF2-40B4-BE49-F238E27FC236}">
                  <a16:creationId xmlns:a16="http://schemas.microsoft.com/office/drawing/2014/main" id="{5F549044-6187-4F9C-AD43-9118DF319975}"/>
                </a:ext>
              </a:extLst>
            </p:cNvPr>
            <p:cNvSpPr/>
            <p:nvPr/>
          </p:nvSpPr>
          <p:spPr>
            <a:xfrm>
              <a:off x="4885146" y="2949078"/>
              <a:ext cx="237274" cy="219566"/>
            </a:xfrm>
            <a:custGeom>
              <a:avLst/>
              <a:gdLst/>
              <a:ahLst/>
              <a:cxnLst/>
              <a:rect l="l" t="t" r="r" b="b"/>
              <a:pathLst>
                <a:path w="4261" h="3943" extrusionOk="0">
                  <a:moveTo>
                    <a:pt x="3999" y="0"/>
                  </a:moveTo>
                  <a:cubicBezTo>
                    <a:pt x="3942" y="0"/>
                    <a:pt x="3884" y="21"/>
                    <a:pt x="3839" y="63"/>
                  </a:cubicBezTo>
                  <a:lnTo>
                    <a:pt x="102" y="3533"/>
                  </a:lnTo>
                  <a:cubicBezTo>
                    <a:pt x="6" y="3622"/>
                    <a:pt x="1" y="3771"/>
                    <a:pt x="89" y="3866"/>
                  </a:cubicBezTo>
                  <a:cubicBezTo>
                    <a:pt x="137" y="3916"/>
                    <a:pt x="199" y="3942"/>
                    <a:pt x="263" y="3942"/>
                  </a:cubicBezTo>
                  <a:cubicBezTo>
                    <a:pt x="320" y="3942"/>
                    <a:pt x="378" y="3921"/>
                    <a:pt x="424" y="3879"/>
                  </a:cubicBezTo>
                  <a:lnTo>
                    <a:pt x="4160" y="409"/>
                  </a:lnTo>
                  <a:cubicBezTo>
                    <a:pt x="4255" y="320"/>
                    <a:pt x="4261" y="171"/>
                    <a:pt x="4172" y="76"/>
                  </a:cubicBezTo>
                  <a:cubicBezTo>
                    <a:pt x="4126" y="26"/>
                    <a:pt x="4063" y="0"/>
                    <a:pt x="3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809;p71">
              <a:extLst>
                <a:ext uri="{FF2B5EF4-FFF2-40B4-BE49-F238E27FC236}">
                  <a16:creationId xmlns:a16="http://schemas.microsoft.com/office/drawing/2014/main" id="{43A0F0BF-0F4B-49A7-9A0E-F44152EEC4A8}"/>
                </a:ext>
              </a:extLst>
            </p:cNvPr>
            <p:cNvSpPr/>
            <p:nvPr/>
          </p:nvSpPr>
          <p:spPr>
            <a:xfrm>
              <a:off x="4761135" y="2821059"/>
              <a:ext cx="237274" cy="219622"/>
            </a:xfrm>
            <a:custGeom>
              <a:avLst/>
              <a:gdLst/>
              <a:ahLst/>
              <a:cxnLst/>
              <a:rect l="l" t="t" r="r" b="b"/>
              <a:pathLst>
                <a:path w="4261" h="3944" extrusionOk="0">
                  <a:moveTo>
                    <a:pt x="3999" y="1"/>
                  </a:moveTo>
                  <a:cubicBezTo>
                    <a:pt x="3942" y="1"/>
                    <a:pt x="3884" y="22"/>
                    <a:pt x="3838" y="64"/>
                  </a:cubicBezTo>
                  <a:lnTo>
                    <a:pt x="101" y="3534"/>
                  </a:lnTo>
                  <a:cubicBezTo>
                    <a:pt x="5" y="3622"/>
                    <a:pt x="0" y="3771"/>
                    <a:pt x="89" y="3867"/>
                  </a:cubicBezTo>
                  <a:cubicBezTo>
                    <a:pt x="135" y="3918"/>
                    <a:pt x="199" y="3943"/>
                    <a:pt x="262" y="3943"/>
                  </a:cubicBezTo>
                  <a:cubicBezTo>
                    <a:pt x="319" y="3943"/>
                    <a:pt x="377" y="3922"/>
                    <a:pt x="422" y="3879"/>
                  </a:cubicBezTo>
                  <a:lnTo>
                    <a:pt x="4159" y="411"/>
                  </a:lnTo>
                  <a:cubicBezTo>
                    <a:pt x="4255" y="323"/>
                    <a:pt x="4260" y="172"/>
                    <a:pt x="4172" y="76"/>
                  </a:cubicBezTo>
                  <a:cubicBezTo>
                    <a:pt x="4125" y="26"/>
                    <a:pt x="4062" y="1"/>
                    <a:pt x="39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810;p71">
              <a:extLst>
                <a:ext uri="{FF2B5EF4-FFF2-40B4-BE49-F238E27FC236}">
                  <a16:creationId xmlns:a16="http://schemas.microsoft.com/office/drawing/2014/main" id="{1ACBFD0C-CC25-4EE1-98B1-6C34C00F45E1}"/>
                </a:ext>
              </a:extLst>
            </p:cNvPr>
            <p:cNvSpPr/>
            <p:nvPr/>
          </p:nvSpPr>
          <p:spPr>
            <a:xfrm>
              <a:off x="4691251" y="2733967"/>
              <a:ext cx="237274" cy="219455"/>
            </a:xfrm>
            <a:custGeom>
              <a:avLst/>
              <a:gdLst/>
              <a:ahLst/>
              <a:cxnLst/>
              <a:rect l="l" t="t" r="r" b="b"/>
              <a:pathLst>
                <a:path w="4261" h="3941" extrusionOk="0">
                  <a:moveTo>
                    <a:pt x="3999" y="0"/>
                  </a:moveTo>
                  <a:cubicBezTo>
                    <a:pt x="3942" y="0"/>
                    <a:pt x="3884" y="21"/>
                    <a:pt x="3839" y="63"/>
                  </a:cubicBezTo>
                  <a:lnTo>
                    <a:pt x="101" y="3531"/>
                  </a:lnTo>
                  <a:cubicBezTo>
                    <a:pt x="6" y="3620"/>
                    <a:pt x="0" y="3770"/>
                    <a:pt x="89" y="3866"/>
                  </a:cubicBezTo>
                  <a:cubicBezTo>
                    <a:pt x="135" y="3916"/>
                    <a:pt x="199" y="3941"/>
                    <a:pt x="263" y="3941"/>
                  </a:cubicBezTo>
                  <a:cubicBezTo>
                    <a:pt x="319" y="3941"/>
                    <a:pt x="378" y="3921"/>
                    <a:pt x="422" y="3879"/>
                  </a:cubicBezTo>
                  <a:lnTo>
                    <a:pt x="4159" y="409"/>
                  </a:lnTo>
                  <a:cubicBezTo>
                    <a:pt x="4255" y="320"/>
                    <a:pt x="4260" y="171"/>
                    <a:pt x="4172" y="76"/>
                  </a:cubicBezTo>
                  <a:cubicBezTo>
                    <a:pt x="4125" y="25"/>
                    <a:pt x="4062" y="0"/>
                    <a:pt x="3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811;p71">
              <a:extLst>
                <a:ext uri="{FF2B5EF4-FFF2-40B4-BE49-F238E27FC236}">
                  <a16:creationId xmlns:a16="http://schemas.microsoft.com/office/drawing/2014/main" id="{2AB12B71-8D9A-424D-B085-7B4FF719F50D}"/>
                </a:ext>
              </a:extLst>
            </p:cNvPr>
            <p:cNvSpPr/>
            <p:nvPr/>
          </p:nvSpPr>
          <p:spPr>
            <a:xfrm>
              <a:off x="4216981" y="2233637"/>
              <a:ext cx="408004" cy="623282"/>
            </a:xfrm>
            <a:custGeom>
              <a:avLst/>
              <a:gdLst/>
              <a:ahLst/>
              <a:cxnLst/>
              <a:rect l="l" t="t" r="r" b="b"/>
              <a:pathLst>
                <a:path w="7327" h="11193" extrusionOk="0">
                  <a:moveTo>
                    <a:pt x="4071" y="1"/>
                  </a:moveTo>
                  <a:cubicBezTo>
                    <a:pt x="4013" y="1"/>
                    <a:pt x="3955" y="22"/>
                    <a:pt x="3910" y="64"/>
                  </a:cubicBezTo>
                  <a:lnTo>
                    <a:pt x="1" y="3695"/>
                  </a:lnTo>
                  <a:lnTo>
                    <a:pt x="6891" y="11116"/>
                  </a:lnTo>
                  <a:cubicBezTo>
                    <a:pt x="6937" y="11166"/>
                    <a:pt x="7000" y="11192"/>
                    <a:pt x="7064" y="11192"/>
                  </a:cubicBezTo>
                  <a:cubicBezTo>
                    <a:pt x="7121" y="11192"/>
                    <a:pt x="7179" y="11171"/>
                    <a:pt x="7226" y="11129"/>
                  </a:cubicBezTo>
                  <a:cubicBezTo>
                    <a:pt x="7321" y="11040"/>
                    <a:pt x="7327" y="10889"/>
                    <a:pt x="7238" y="10794"/>
                  </a:cubicBezTo>
                  <a:lnTo>
                    <a:pt x="669" y="3720"/>
                  </a:lnTo>
                  <a:lnTo>
                    <a:pt x="4232" y="411"/>
                  </a:lnTo>
                  <a:cubicBezTo>
                    <a:pt x="4328" y="322"/>
                    <a:pt x="4333" y="172"/>
                    <a:pt x="4245" y="76"/>
                  </a:cubicBezTo>
                  <a:cubicBezTo>
                    <a:pt x="4198" y="26"/>
                    <a:pt x="4135" y="1"/>
                    <a:pt x="4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812;p71">
              <a:extLst>
                <a:ext uri="{FF2B5EF4-FFF2-40B4-BE49-F238E27FC236}">
                  <a16:creationId xmlns:a16="http://schemas.microsoft.com/office/drawing/2014/main" id="{266CFEFC-FCDA-47E9-952D-FF9A87D00069}"/>
                </a:ext>
              </a:extLst>
            </p:cNvPr>
            <p:cNvSpPr/>
            <p:nvPr/>
          </p:nvSpPr>
          <p:spPr>
            <a:xfrm>
              <a:off x="4936042" y="3171039"/>
              <a:ext cx="207315" cy="80186"/>
            </a:xfrm>
            <a:custGeom>
              <a:avLst/>
              <a:gdLst/>
              <a:ahLst/>
              <a:cxnLst/>
              <a:rect l="l" t="t" r="r" b="b"/>
              <a:pathLst>
                <a:path w="3723" h="1440" extrusionOk="0">
                  <a:moveTo>
                    <a:pt x="3722" y="1440"/>
                  </a:moveTo>
                  <a:lnTo>
                    <a:pt x="1" y="1"/>
                  </a:lnTo>
                </a:path>
              </a:pathLst>
            </a:custGeom>
            <a:solidFill>
              <a:srgbClr val="FF9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75598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2B162698-86AD-4691-A3D7-DFC20A4AD051}" type="datetimeFigureOut">
              <a:rPr lang="zh-TW" altLang="en-US" smtClean="0"/>
              <a:t>2024/4/2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C4CD5B7-DDBF-436E-A0E0-68ACEC945F65}" type="slidenum">
              <a:rPr lang="zh-TW" altLang="en-US" smtClean="0"/>
              <a:t>‹#›</a:t>
            </a:fld>
            <a:endParaRPr lang="zh-TW" altLang="en-US"/>
          </a:p>
        </p:txBody>
      </p:sp>
    </p:spTree>
    <p:extLst>
      <p:ext uri="{BB962C8B-B14F-4D97-AF65-F5344CB8AC3E}">
        <p14:creationId xmlns:p14="http://schemas.microsoft.com/office/powerpoint/2010/main" val="3116167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4" name="Content Placeholder 3"/>
          <p:cNvSpPr>
            <a:spLocks noGrp="1"/>
          </p:cNvSpPr>
          <p:nvPr>
            <p:ph sz="half" idx="2"/>
          </p:nvPr>
        </p:nvSpPr>
        <p:spPr>
          <a:xfrm>
            <a:off x="629842" y="1878806"/>
            <a:ext cx="3868340" cy="2763441"/>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6" name="Content Placeholder 5"/>
          <p:cNvSpPr>
            <a:spLocks noGrp="1"/>
          </p:cNvSpPr>
          <p:nvPr>
            <p:ph sz="quarter" idx="4"/>
          </p:nvPr>
        </p:nvSpPr>
        <p:spPr>
          <a:xfrm>
            <a:off x="4629150" y="1878806"/>
            <a:ext cx="3887391" cy="2763441"/>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2B162698-86AD-4691-A3D7-DFC20A4AD051}" type="datetimeFigureOut">
              <a:rPr lang="zh-TW" altLang="en-US" smtClean="0"/>
              <a:t>2024/4/2</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6C4CD5B7-DDBF-436E-A0E0-68ACEC945F65}" type="slidenum">
              <a:rPr lang="zh-TW" altLang="en-US" smtClean="0"/>
              <a:t>‹#›</a:t>
            </a:fld>
            <a:endParaRPr lang="zh-TW" altLang="en-US"/>
          </a:p>
        </p:txBody>
      </p:sp>
    </p:spTree>
    <p:extLst>
      <p:ext uri="{BB962C8B-B14F-4D97-AF65-F5344CB8AC3E}">
        <p14:creationId xmlns:p14="http://schemas.microsoft.com/office/powerpoint/2010/main" val="3260557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grpSp>
        <p:nvGrpSpPr>
          <p:cNvPr id="6" name="Google Shape;305;p6">
            <a:extLst>
              <a:ext uri="{FF2B5EF4-FFF2-40B4-BE49-F238E27FC236}">
                <a16:creationId xmlns:a16="http://schemas.microsoft.com/office/drawing/2014/main" id="{DB4D8733-14D7-41B1-8004-A3CD4B9ED864}"/>
              </a:ext>
            </a:extLst>
          </p:cNvPr>
          <p:cNvGrpSpPr/>
          <p:nvPr userDrawn="1"/>
        </p:nvGrpSpPr>
        <p:grpSpPr>
          <a:xfrm>
            <a:off x="0" y="0"/>
            <a:ext cx="9144091" cy="5143648"/>
            <a:chOff x="0" y="0"/>
            <a:chExt cx="7440875" cy="4152456"/>
          </a:xfrm>
        </p:grpSpPr>
        <p:sp>
          <p:nvSpPr>
            <p:cNvPr id="7" name="Google Shape;306;p6">
              <a:extLst>
                <a:ext uri="{FF2B5EF4-FFF2-40B4-BE49-F238E27FC236}">
                  <a16:creationId xmlns:a16="http://schemas.microsoft.com/office/drawing/2014/main" id="{ECEBB0A4-CB6A-4DAB-A6B2-FB6F43E92B46}"/>
                </a:ext>
              </a:extLst>
            </p:cNvPr>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07;p6">
              <a:extLst>
                <a:ext uri="{FF2B5EF4-FFF2-40B4-BE49-F238E27FC236}">
                  <a16:creationId xmlns:a16="http://schemas.microsoft.com/office/drawing/2014/main" id="{19BD578D-1D11-47F2-B4C1-8AA93AC98CE5}"/>
                </a:ext>
              </a:extLst>
            </p:cNvPr>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08;p6">
              <a:extLst>
                <a:ext uri="{FF2B5EF4-FFF2-40B4-BE49-F238E27FC236}">
                  <a16:creationId xmlns:a16="http://schemas.microsoft.com/office/drawing/2014/main" id="{4779076D-5BF2-48D3-A0A3-8326302E9AB8}"/>
                </a:ext>
              </a:extLst>
            </p:cNvPr>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09;p6">
              <a:extLst>
                <a:ext uri="{FF2B5EF4-FFF2-40B4-BE49-F238E27FC236}">
                  <a16:creationId xmlns:a16="http://schemas.microsoft.com/office/drawing/2014/main" id="{467EF291-E1B1-4998-B845-3122A2756C7E}"/>
                </a:ext>
              </a:extLst>
            </p:cNvPr>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10;p6">
              <a:extLst>
                <a:ext uri="{FF2B5EF4-FFF2-40B4-BE49-F238E27FC236}">
                  <a16:creationId xmlns:a16="http://schemas.microsoft.com/office/drawing/2014/main" id="{0B91D60F-E5E6-4C83-BB62-2DBB2EBB24D9}"/>
                </a:ext>
              </a:extLst>
            </p:cNvPr>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11;p6">
              <a:extLst>
                <a:ext uri="{FF2B5EF4-FFF2-40B4-BE49-F238E27FC236}">
                  <a16:creationId xmlns:a16="http://schemas.microsoft.com/office/drawing/2014/main" id="{D94ED242-34BC-4E4D-9FAF-112065D6753B}"/>
                </a:ext>
              </a:extLst>
            </p:cNvPr>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12;p6">
              <a:extLst>
                <a:ext uri="{FF2B5EF4-FFF2-40B4-BE49-F238E27FC236}">
                  <a16:creationId xmlns:a16="http://schemas.microsoft.com/office/drawing/2014/main" id="{363EEABD-09E0-4870-AAD7-C6EED12BCA07}"/>
                </a:ext>
              </a:extLst>
            </p:cNvPr>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13;p6">
              <a:extLst>
                <a:ext uri="{FF2B5EF4-FFF2-40B4-BE49-F238E27FC236}">
                  <a16:creationId xmlns:a16="http://schemas.microsoft.com/office/drawing/2014/main" id="{76CBE316-ED2D-43E0-80C3-AD087DAA11F4}"/>
                </a:ext>
              </a:extLst>
            </p:cNvPr>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14;p6">
              <a:extLst>
                <a:ext uri="{FF2B5EF4-FFF2-40B4-BE49-F238E27FC236}">
                  <a16:creationId xmlns:a16="http://schemas.microsoft.com/office/drawing/2014/main" id="{91981F22-D20F-4AB6-839B-6B75312F62DC}"/>
                </a:ext>
              </a:extLst>
            </p:cNvPr>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15;p6">
              <a:extLst>
                <a:ext uri="{FF2B5EF4-FFF2-40B4-BE49-F238E27FC236}">
                  <a16:creationId xmlns:a16="http://schemas.microsoft.com/office/drawing/2014/main" id="{61604FB2-B92C-44C9-AAE2-99CBDE18C1A3}"/>
                </a:ext>
              </a:extLst>
            </p:cNvPr>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16;p6">
              <a:extLst>
                <a:ext uri="{FF2B5EF4-FFF2-40B4-BE49-F238E27FC236}">
                  <a16:creationId xmlns:a16="http://schemas.microsoft.com/office/drawing/2014/main" id="{489F2B62-21A0-4B19-B6D1-53933B5EA88E}"/>
                </a:ext>
              </a:extLst>
            </p:cNvPr>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17;p6">
              <a:extLst>
                <a:ext uri="{FF2B5EF4-FFF2-40B4-BE49-F238E27FC236}">
                  <a16:creationId xmlns:a16="http://schemas.microsoft.com/office/drawing/2014/main" id="{FDE23670-5DDA-4596-A90A-84D0ACD9DED2}"/>
                </a:ext>
              </a:extLst>
            </p:cNvPr>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18;p6">
              <a:extLst>
                <a:ext uri="{FF2B5EF4-FFF2-40B4-BE49-F238E27FC236}">
                  <a16:creationId xmlns:a16="http://schemas.microsoft.com/office/drawing/2014/main" id="{CBA94875-29EB-4CE1-9B93-F68E07359C78}"/>
                </a:ext>
              </a:extLst>
            </p:cNvPr>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19;p6">
              <a:extLst>
                <a:ext uri="{FF2B5EF4-FFF2-40B4-BE49-F238E27FC236}">
                  <a16:creationId xmlns:a16="http://schemas.microsoft.com/office/drawing/2014/main" id="{0351396E-DD63-4DCC-84F3-61BEEC6BAE99}"/>
                </a:ext>
              </a:extLst>
            </p:cNvPr>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20;p6">
              <a:extLst>
                <a:ext uri="{FF2B5EF4-FFF2-40B4-BE49-F238E27FC236}">
                  <a16:creationId xmlns:a16="http://schemas.microsoft.com/office/drawing/2014/main" id="{C2581078-7CFE-466A-942C-B4C9E74C33B3}"/>
                </a:ext>
              </a:extLst>
            </p:cNvPr>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21;p6">
              <a:extLst>
                <a:ext uri="{FF2B5EF4-FFF2-40B4-BE49-F238E27FC236}">
                  <a16:creationId xmlns:a16="http://schemas.microsoft.com/office/drawing/2014/main" id="{B02BB552-E7C2-4149-B992-054791901854}"/>
                </a:ext>
              </a:extLst>
            </p:cNvPr>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22;p6">
              <a:extLst>
                <a:ext uri="{FF2B5EF4-FFF2-40B4-BE49-F238E27FC236}">
                  <a16:creationId xmlns:a16="http://schemas.microsoft.com/office/drawing/2014/main" id="{7E4CA700-7771-47D2-BB81-2A2319F2723C}"/>
                </a:ext>
              </a:extLst>
            </p:cNvPr>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23;p6">
              <a:extLst>
                <a:ext uri="{FF2B5EF4-FFF2-40B4-BE49-F238E27FC236}">
                  <a16:creationId xmlns:a16="http://schemas.microsoft.com/office/drawing/2014/main" id="{2F70B51B-30C1-4B46-B11F-A5CE48246D99}"/>
                </a:ext>
              </a:extLst>
            </p:cNvPr>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24;p6">
              <a:extLst>
                <a:ext uri="{FF2B5EF4-FFF2-40B4-BE49-F238E27FC236}">
                  <a16:creationId xmlns:a16="http://schemas.microsoft.com/office/drawing/2014/main" id="{725DBCDA-8222-40F2-9232-E8A4E826CFAC}"/>
                </a:ext>
              </a:extLst>
            </p:cNvPr>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25;p6">
              <a:extLst>
                <a:ext uri="{FF2B5EF4-FFF2-40B4-BE49-F238E27FC236}">
                  <a16:creationId xmlns:a16="http://schemas.microsoft.com/office/drawing/2014/main" id="{F69E8071-7D32-48CA-B007-0D49D7D6830A}"/>
                </a:ext>
              </a:extLst>
            </p:cNvPr>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26;p6">
              <a:extLst>
                <a:ext uri="{FF2B5EF4-FFF2-40B4-BE49-F238E27FC236}">
                  <a16:creationId xmlns:a16="http://schemas.microsoft.com/office/drawing/2014/main" id="{64A8B5CB-1BCD-49D0-8084-C3D1304E0837}"/>
                </a:ext>
              </a:extLst>
            </p:cNvPr>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27;p6">
              <a:extLst>
                <a:ext uri="{FF2B5EF4-FFF2-40B4-BE49-F238E27FC236}">
                  <a16:creationId xmlns:a16="http://schemas.microsoft.com/office/drawing/2014/main" id="{0D381CEE-B983-4F0E-9C06-A51B8956DEB8}"/>
                </a:ext>
              </a:extLst>
            </p:cNvPr>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28;p6">
              <a:extLst>
                <a:ext uri="{FF2B5EF4-FFF2-40B4-BE49-F238E27FC236}">
                  <a16:creationId xmlns:a16="http://schemas.microsoft.com/office/drawing/2014/main" id="{D596F331-29B2-45DB-8543-0178F84FE05C}"/>
                </a:ext>
              </a:extLst>
            </p:cNvPr>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29;p6">
              <a:extLst>
                <a:ext uri="{FF2B5EF4-FFF2-40B4-BE49-F238E27FC236}">
                  <a16:creationId xmlns:a16="http://schemas.microsoft.com/office/drawing/2014/main" id="{E07E1336-7DEC-4ABE-A82B-D11B8F4CE896}"/>
                </a:ext>
              </a:extLst>
            </p:cNvPr>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30;p6">
              <a:extLst>
                <a:ext uri="{FF2B5EF4-FFF2-40B4-BE49-F238E27FC236}">
                  <a16:creationId xmlns:a16="http://schemas.microsoft.com/office/drawing/2014/main" id="{5B7F0C84-3D0E-49E2-ADCD-93D7F1A4D5C5}"/>
                </a:ext>
              </a:extLst>
            </p:cNvPr>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31;p6">
              <a:extLst>
                <a:ext uri="{FF2B5EF4-FFF2-40B4-BE49-F238E27FC236}">
                  <a16:creationId xmlns:a16="http://schemas.microsoft.com/office/drawing/2014/main" id="{BE07A33F-E57F-442B-8147-4E929866E13D}"/>
                </a:ext>
              </a:extLst>
            </p:cNvPr>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2;p6">
              <a:extLst>
                <a:ext uri="{FF2B5EF4-FFF2-40B4-BE49-F238E27FC236}">
                  <a16:creationId xmlns:a16="http://schemas.microsoft.com/office/drawing/2014/main" id="{F0A3DD5C-E571-486E-8EDA-A2AB7E41346C}"/>
                </a:ext>
              </a:extLst>
            </p:cNvPr>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33;p6">
              <a:extLst>
                <a:ext uri="{FF2B5EF4-FFF2-40B4-BE49-F238E27FC236}">
                  <a16:creationId xmlns:a16="http://schemas.microsoft.com/office/drawing/2014/main" id="{3D9B1A7B-29B1-4CE1-B067-DE69D719605B}"/>
                </a:ext>
              </a:extLst>
            </p:cNvPr>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34;p6">
              <a:extLst>
                <a:ext uri="{FF2B5EF4-FFF2-40B4-BE49-F238E27FC236}">
                  <a16:creationId xmlns:a16="http://schemas.microsoft.com/office/drawing/2014/main" id="{DDE2173A-74EF-4BCA-BBBD-4E0CBB8AD2B4}"/>
                </a:ext>
              </a:extLst>
            </p:cNvPr>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35;p6">
              <a:extLst>
                <a:ext uri="{FF2B5EF4-FFF2-40B4-BE49-F238E27FC236}">
                  <a16:creationId xmlns:a16="http://schemas.microsoft.com/office/drawing/2014/main" id="{11E2BD99-8873-4C15-A88C-45CF0E9BBEDB}"/>
                </a:ext>
              </a:extLst>
            </p:cNvPr>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36;p6">
              <a:extLst>
                <a:ext uri="{FF2B5EF4-FFF2-40B4-BE49-F238E27FC236}">
                  <a16:creationId xmlns:a16="http://schemas.microsoft.com/office/drawing/2014/main" id="{4ECD6ECD-142A-49DC-A830-47A23D3A9ABC}"/>
                </a:ext>
              </a:extLst>
            </p:cNvPr>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37;p6">
              <a:extLst>
                <a:ext uri="{FF2B5EF4-FFF2-40B4-BE49-F238E27FC236}">
                  <a16:creationId xmlns:a16="http://schemas.microsoft.com/office/drawing/2014/main" id="{59CDA192-6A82-4172-9324-9BEBA1D40D20}"/>
                </a:ext>
              </a:extLst>
            </p:cNvPr>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38;p6">
              <a:extLst>
                <a:ext uri="{FF2B5EF4-FFF2-40B4-BE49-F238E27FC236}">
                  <a16:creationId xmlns:a16="http://schemas.microsoft.com/office/drawing/2014/main" id="{19CE782A-0C16-4BE9-A54B-340BB356A78D}"/>
                </a:ext>
              </a:extLst>
            </p:cNvPr>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39;p6">
              <a:extLst>
                <a:ext uri="{FF2B5EF4-FFF2-40B4-BE49-F238E27FC236}">
                  <a16:creationId xmlns:a16="http://schemas.microsoft.com/office/drawing/2014/main" id="{F517F926-096B-4A5F-848A-D1616B061175}"/>
                </a:ext>
              </a:extLst>
            </p:cNvPr>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40;p6">
              <a:extLst>
                <a:ext uri="{FF2B5EF4-FFF2-40B4-BE49-F238E27FC236}">
                  <a16:creationId xmlns:a16="http://schemas.microsoft.com/office/drawing/2014/main" id="{9BB87E5A-0BF0-4214-963B-58C0F414C65E}"/>
                </a:ext>
              </a:extLst>
            </p:cNvPr>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41;p6">
              <a:extLst>
                <a:ext uri="{FF2B5EF4-FFF2-40B4-BE49-F238E27FC236}">
                  <a16:creationId xmlns:a16="http://schemas.microsoft.com/office/drawing/2014/main" id="{7954E06E-D996-4BF6-A1E9-26E9932A944B}"/>
                </a:ext>
              </a:extLst>
            </p:cNvPr>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42;p6">
              <a:extLst>
                <a:ext uri="{FF2B5EF4-FFF2-40B4-BE49-F238E27FC236}">
                  <a16:creationId xmlns:a16="http://schemas.microsoft.com/office/drawing/2014/main" id="{4EFAEBE7-2956-4D00-B720-AC7DB1F8F718}"/>
                </a:ext>
              </a:extLst>
            </p:cNvPr>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43;p6">
              <a:extLst>
                <a:ext uri="{FF2B5EF4-FFF2-40B4-BE49-F238E27FC236}">
                  <a16:creationId xmlns:a16="http://schemas.microsoft.com/office/drawing/2014/main" id="{9BF6143C-9E94-4E43-9AD7-9D9CB3EDBA71}"/>
                </a:ext>
              </a:extLst>
            </p:cNvPr>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44;p6">
              <a:extLst>
                <a:ext uri="{FF2B5EF4-FFF2-40B4-BE49-F238E27FC236}">
                  <a16:creationId xmlns:a16="http://schemas.microsoft.com/office/drawing/2014/main" id="{64BD7E79-7325-4B0A-ACB6-EC9A6DD5266E}"/>
                </a:ext>
              </a:extLst>
            </p:cNvPr>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45;p6">
              <a:extLst>
                <a:ext uri="{FF2B5EF4-FFF2-40B4-BE49-F238E27FC236}">
                  <a16:creationId xmlns:a16="http://schemas.microsoft.com/office/drawing/2014/main" id="{A4661437-DB44-4BC4-B309-D2ACD50D778C}"/>
                </a:ext>
              </a:extLst>
            </p:cNvPr>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46;p6">
              <a:extLst>
                <a:ext uri="{FF2B5EF4-FFF2-40B4-BE49-F238E27FC236}">
                  <a16:creationId xmlns:a16="http://schemas.microsoft.com/office/drawing/2014/main" id="{559F0709-5C26-4B56-87A3-C26D9723468D}"/>
                </a:ext>
              </a:extLst>
            </p:cNvPr>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47;p6">
              <a:extLst>
                <a:ext uri="{FF2B5EF4-FFF2-40B4-BE49-F238E27FC236}">
                  <a16:creationId xmlns:a16="http://schemas.microsoft.com/office/drawing/2014/main" id="{A18A65AF-DE62-4953-9171-EA34BDB94731}"/>
                </a:ext>
              </a:extLst>
            </p:cNvPr>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48;p6">
              <a:extLst>
                <a:ext uri="{FF2B5EF4-FFF2-40B4-BE49-F238E27FC236}">
                  <a16:creationId xmlns:a16="http://schemas.microsoft.com/office/drawing/2014/main" id="{A5C18C0F-EFF2-4196-A489-7B525896A090}"/>
                </a:ext>
              </a:extLst>
            </p:cNvPr>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49;p6">
              <a:extLst>
                <a:ext uri="{FF2B5EF4-FFF2-40B4-BE49-F238E27FC236}">
                  <a16:creationId xmlns:a16="http://schemas.microsoft.com/office/drawing/2014/main" id="{E2FE5CF6-59B5-4571-B1EF-63D54153AB99}"/>
                </a:ext>
              </a:extLst>
            </p:cNvPr>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50;p6">
              <a:extLst>
                <a:ext uri="{FF2B5EF4-FFF2-40B4-BE49-F238E27FC236}">
                  <a16:creationId xmlns:a16="http://schemas.microsoft.com/office/drawing/2014/main" id="{AA3C013F-E794-438B-8758-F6609EABF4CD}"/>
                </a:ext>
              </a:extLst>
            </p:cNvPr>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51;p6">
              <a:extLst>
                <a:ext uri="{FF2B5EF4-FFF2-40B4-BE49-F238E27FC236}">
                  <a16:creationId xmlns:a16="http://schemas.microsoft.com/office/drawing/2014/main" id="{10CDFCEF-368B-44CC-AF7A-7C4331CAAA86}"/>
                </a:ext>
              </a:extLst>
            </p:cNvPr>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52;p6">
              <a:extLst>
                <a:ext uri="{FF2B5EF4-FFF2-40B4-BE49-F238E27FC236}">
                  <a16:creationId xmlns:a16="http://schemas.microsoft.com/office/drawing/2014/main" id="{8FDA7CD0-C258-48A9-B260-7565C83CC7BA}"/>
                </a:ext>
              </a:extLst>
            </p:cNvPr>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53;p6">
              <a:extLst>
                <a:ext uri="{FF2B5EF4-FFF2-40B4-BE49-F238E27FC236}">
                  <a16:creationId xmlns:a16="http://schemas.microsoft.com/office/drawing/2014/main" id="{4BC9AA9B-199F-425F-8273-08B786D8109F}"/>
                </a:ext>
              </a:extLst>
            </p:cNvPr>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54;p6">
              <a:extLst>
                <a:ext uri="{FF2B5EF4-FFF2-40B4-BE49-F238E27FC236}">
                  <a16:creationId xmlns:a16="http://schemas.microsoft.com/office/drawing/2014/main" id="{6904125C-F935-4E68-BD59-3B2E778E74DB}"/>
                </a:ext>
              </a:extLst>
            </p:cNvPr>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55;p6">
              <a:extLst>
                <a:ext uri="{FF2B5EF4-FFF2-40B4-BE49-F238E27FC236}">
                  <a16:creationId xmlns:a16="http://schemas.microsoft.com/office/drawing/2014/main" id="{8020EB0F-ABB2-4B3C-BA87-3F4CDC57775F}"/>
                </a:ext>
              </a:extLst>
            </p:cNvPr>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56;p6">
              <a:extLst>
                <a:ext uri="{FF2B5EF4-FFF2-40B4-BE49-F238E27FC236}">
                  <a16:creationId xmlns:a16="http://schemas.microsoft.com/office/drawing/2014/main" id="{D2403E4B-6A6E-41F8-A8A1-54CA219071AE}"/>
                </a:ext>
              </a:extLst>
            </p:cNvPr>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57;p6">
              <a:extLst>
                <a:ext uri="{FF2B5EF4-FFF2-40B4-BE49-F238E27FC236}">
                  <a16:creationId xmlns:a16="http://schemas.microsoft.com/office/drawing/2014/main" id="{9A21753A-6E66-4137-8BCE-D225388B13E9}"/>
                </a:ext>
              </a:extLst>
            </p:cNvPr>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58;p6">
              <a:extLst>
                <a:ext uri="{FF2B5EF4-FFF2-40B4-BE49-F238E27FC236}">
                  <a16:creationId xmlns:a16="http://schemas.microsoft.com/office/drawing/2014/main" id="{73D74DB7-A3FF-484D-B326-F42020011E61}"/>
                </a:ext>
              </a:extLst>
            </p:cNvPr>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59;p6">
              <a:extLst>
                <a:ext uri="{FF2B5EF4-FFF2-40B4-BE49-F238E27FC236}">
                  <a16:creationId xmlns:a16="http://schemas.microsoft.com/office/drawing/2014/main" id="{1EDFBA67-EE5B-4E30-9045-C1596C25439E}"/>
                </a:ext>
              </a:extLst>
            </p:cNvPr>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60;p6">
              <a:extLst>
                <a:ext uri="{FF2B5EF4-FFF2-40B4-BE49-F238E27FC236}">
                  <a16:creationId xmlns:a16="http://schemas.microsoft.com/office/drawing/2014/main" id="{1AA8F072-F451-416D-BEA5-1EACD5DE3DF9}"/>
                </a:ext>
              </a:extLst>
            </p:cNvPr>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61;p6">
              <a:extLst>
                <a:ext uri="{FF2B5EF4-FFF2-40B4-BE49-F238E27FC236}">
                  <a16:creationId xmlns:a16="http://schemas.microsoft.com/office/drawing/2014/main" id="{D9268F7C-66D5-45B2-9205-336F4E71E6BF}"/>
                </a:ext>
              </a:extLst>
            </p:cNvPr>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62;p6">
              <a:extLst>
                <a:ext uri="{FF2B5EF4-FFF2-40B4-BE49-F238E27FC236}">
                  <a16:creationId xmlns:a16="http://schemas.microsoft.com/office/drawing/2014/main" id="{E6FC395F-F8E8-44A5-8BCD-3622EB075BB0}"/>
                </a:ext>
              </a:extLst>
            </p:cNvPr>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63;p6">
              <a:extLst>
                <a:ext uri="{FF2B5EF4-FFF2-40B4-BE49-F238E27FC236}">
                  <a16:creationId xmlns:a16="http://schemas.microsoft.com/office/drawing/2014/main" id="{5F1C8E11-0E19-4380-A9D1-03052F4026A0}"/>
                </a:ext>
              </a:extLst>
            </p:cNvPr>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64;p6">
              <a:extLst>
                <a:ext uri="{FF2B5EF4-FFF2-40B4-BE49-F238E27FC236}">
                  <a16:creationId xmlns:a16="http://schemas.microsoft.com/office/drawing/2014/main" id="{92428C05-009E-461F-A348-AA073F3ACBF2}"/>
                </a:ext>
              </a:extLst>
            </p:cNvPr>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65;p6">
              <a:extLst>
                <a:ext uri="{FF2B5EF4-FFF2-40B4-BE49-F238E27FC236}">
                  <a16:creationId xmlns:a16="http://schemas.microsoft.com/office/drawing/2014/main" id="{F6893CA5-9E4A-492E-BB24-4D4AC1C5EB09}"/>
                </a:ext>
              </a:extLst>
            </p:cNvPr>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66;p6">
              <a:extLst>
                <a:ext uri="{FF2B5EF4-FFF2-40B4-BE49-F238E27FC236}">
                  <a16:creationId xmlns:a16="http://schemas.microsoft.com/office/drawing/2014/main" id="{1BEF3754-C380-46F9-9143-46EDCD445E8E}"/>
                </a:ext>
              </a:extLst>
            </p:cNvPr>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67;p6">
              <a:extLst>
                <a:ext uri="{FF2B5EF4-FFF2-40B4-BE49-F238E27FC236}">
                  <a16:creationId xmlns:a16="http://schemas.microsoft.com/office/drawing/2014/main" id="{41220D3A-91E3-4706-AABB-95B0A30656BF}"/>
                </a:ext>
              </a:extLst>
            </p:cNvPr>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368;p6">
            <a:extLst>
              <a:ext uri="{FF2B5EF4-FFF2-40B4-BE49-F238E27FC236}">
                <a16:creationId xmlns:a16="http://schemas.microsoft.com/office/drawing/2014/main" id="{2122B614-A76A-499C-A1E0-7522C98BBC99}"/>
              </a:ext>
            </a:extLst>
          </p:cNvPr>
          <p:cNvGrpSpPr/>
          <p:nvPr userDrawn="1"/>
        </p:nvGrpSpPr>
        <p:grpSpPr>
          <a:xfrm>
            <a:off x="192408" y="135664"/>
            <a:ext cx="8759169" cy="4872494"/>
            <a:chOff x="916986" y="2500875"/>
            <a:chExt cx="2280618" cy="1217119"/>
          </a:xfrm>
        </p:grpSpPr>
        <p:sp>
          <p:nvSpPr>
            <p:cNvPr id="70" name="Google Shape;369;p6">
              <a:extLst>
                <a:ext uri="{FF2B5EF4-FFF2-40B4-BE49-F238E27FC236}">
                  <a16:creationId xmlns:a16="http://schemas.microsoft.com/office/drawing/2014/main" id="{7D4C2B17-357B-49EB-9667-53D4BC40F188}"/>
                </a:ext>
              </a:extLst>
            </p:cNvPr>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70;p6">
              <a:extLst>
                <a:ext uri="{FF2B5EF4-FFF2-40B4-BE49-F238E27FC236}">
                  <a16:creationId xmlns:a16="http://schemas.microsoft.com/office/drawing/2014/main" id="{EF2F8A3D-BC3E-47D8-8A69-193CAD9D5E2D}"/>
                </a:ext>
              </a:extLst>
            </p:cNvPr>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71;p6">
              <a:extLst>
                <a:ext uri="{FF2B5EF4-FFF2-40B4-BE49-F238E27FC236}">
                  <a16:creationId xmlns:a16="http://schemas.microsoft.com/office/drawing/2014/main" id="{C7D6B859-AE78-4BC5-83FB-D5293BD8F577}"/>
                </a:ext>
              </a:extLst>
            </p:cNvPr>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72;p6">
              <a:extLst>
                <a:ext uri="{FF2B5EF4-FFF2-40B4-BE49-F238E27FC236}">
                  <a16:creationId xmlns:a16="http://schemas.microsoft.com/office/drawing/2014/main" id="{F7C04F1E-791D-4AC7-B6D1-2602B2B2807F}"/>
                </a:ext>
              </a:extLst>
            </p:cNvPr>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73;p6">
              <a:extLst>
                <a:ext uri="{FF2B5EF4-FFF2-40B4-BE49-F238E27FC236}">
                  <a16:creationId xmlns:a16="http://schemas.microsoft.com/office/drawing/2014/main" id="{2E6A6979-5B0E-4806-A247-355E09AB87A9}"/>
                </a:ext>
              </a:extLst>
            </p:cNvPr>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p:nvPr>
        </p:nvSpPr>
        <p:spPr>
          <a:xfrm>
            <a:off x="1050316" y="273844"/>
            <a:ext cx="7465033" cy="994172"/>
          </a:xfrm>
        </p:spPr>
        <p:txBody>
          <a:bodyPr/>
          <a:lstStyle/>
          <a:p>
            <a:r>
              <a:rPr lang="zh-TW" altLang="en-US" dirty="0"/>
              <a:t>按一下以編輯母片標題樣式</a:t>
            </a:r>
            <a:endParaRPr lang="en-US" dirty="0"/>
          </a:p>
        </p:txBody>
      </p:sp>
      <p:sp>
        <p:nvSpPr>
          <p:cNvPr id="3" name="Date Placeholder 2"/>
          <p:cNvSpPr>
            <a:spLocks noGrp="1"/>
          </p:cNvSpPr>
          <p:nvPr>
            <p:ph type="dt" sz="half" idx="10"/>
          </p:nvPr>
        </p:nvSpPr>
        <p:spPr/>
        <p:txBody>
          <a:bodyPr/>
          <a:lstStyle/>
          <a:p>
            <a:fld id="{2B162698-86AD-4691-A3D7-DFC20A4AD051}" type="datetimeFigureOut">
              <a:rPr lang="zh-TW" altLang="en-US" smtClean="0"/>
              <a:t>2024/4/2</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6C4CD5B7-DDBF-436E-A0E0-68ACEC945F65}" type="slidenum">
              <a:rPr lang="zh-TW" altLang="en-US" smtClean="0"/>
              <a:t>‹#›</a:t>
            </a:fld>
            <a:endParaRPr lang="zh-TW" altLang="en-US"/>
          </a:p>
        </p:txBody>
      </p:sp>
      <p:pic>
        <p:nvPicPr>
          <p:cNvPr id="75" name="圖片 74">
            <a:extLst>
              <a:ext uri="{FF2B5EF4-FFF2-40B4-BE49-F238E27FC236}">
                <a16:creationId xmlns:a16="http://schemas.microsoft.com/office/drawing/2014/main" id="{2306C90E-CACD-4624-ACDC-4C391D022C8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702964" y="259676"/>
            <a:ext cx="1080000" cy="329265"/>
          </a:xfrm>
          <a:prstGeom prst="rect">
            <a:avLst/>
          </a:prstGeom>
        </p:spPr>
      </p:pic>
      <p:sp>
        <p:nvSpPr>
          <p:cNvPr id="76" name="Google Shape;3712;p68">
            <a:extLst>
              <a:ext uri="{FF2B5EF4-FFF2-40B4-BE49-F238E27FC236}">
                <a16:creationId xmlns:a16="http://schemas.microsoft.com/office/drawing/2014/main" id="{DD09E4B8-ED48-4A5A-B469-35B9C946A703}"/>
              </a:ext>
            </a:extLst>
          </p:cNvPr>
          <p:cNvSpPr/>
          <p:nvPr userDrawn="1"/>
        </p:nvSpPr>
        <p:spPr>
          <a:xfrm>
            <a:off x="722992" y="675400"/>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713;p68">
            <a:extLst>
              <a:ext uri="{FF2B5EF4-FFF2-40B4-BE49-F238E27FC236}">
                <a16:creationId xmlns:a16="http://schemas.microsoft.com/office/drawing/2014/main" id="{11C9553F-B48F-4F74-8235-ECB8007FB899}"/>
              </a:ext>
            </a:extLst>
          </p:cNvPr>
          <p:cNvSpPr/>
          <p:nvPr userDrawn="1"/>
        </p:nvSpPr>
        <p:spPr>
          <a:xfrm>
            <a:off x="515592" y="431625"/>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669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5" name="Google Shape;305;p6">
            <a:extLst>
              <a:ext uri="{FF2B5EF4-FFF2-40B4-BE49-F238E27FC236}">
                <a16:creationId xmlns:a16="http://schemas.microsoft.com/office/drawing/2014/main" id="{342BB156-9709-4287-BFD4-DB1B700CAEC1}"/>
              </a:ext>
            </a:extLst>
          </p:cNvPr>
          <p:cNvGrpSpPr/>
          <p:nvPr userDrawn="1"/>
        </p:nvGrpSpPr>
        <p:grpSpPr>
          <a:xfrm>
            <a:off x="0" y="0"/>
            <a:ext cx="9144091" cy="5143648"/>
            <a:chOff x="0" y="0"/>
            <a:chExt cx="7440875" cy="4152456"/>
          </a:xfrm>
        </p:grpSpPr>
        <p:sp>
          <p:nvSpPr>
            <p:cNvPr id="6" name="Google Shape;306;p6">
              <a:extLst>
                <a:ext uri="{FF2B5EF4-FFF2-40B4-BE49-F238E27FC236}">
                  <a16:creationId xmlns:a16="http://schemas.microsoft.com/office/drawing/2014/main" id="{35D8DE7A-A875-4B90-8A9F-2A3E3B8ADB04}"/>
                </a:ext>
              </a:extLst>
            </p:cNvPr>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07;p6">
              <a:extLst>
                <a:ext uri="{FF2B5EF4-FFF2-40B4-BE49-F238E27FC236}">
                  <a16:creationId xmlns:a16="http://schemas.microsoft.com/office/drawing/2014/main" id="{1E6E313C-4959-4B00-9D3E-3F68C6F0FCFF}"/>
                </a:ext>
              </a:extLst>
            </p:cNvPr>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08;p6">
              <a:extLst>
                <a:ext uri="{FF2B5EF4-FFF2-40B4-BE49-F238E27FC236}">
                  <a16:creationId xmlns:a16="http://schemas.microsoft.com/office/drawing/2014/main" id="{15B4C9AA-C470-4A2A-8565-41B7804A0E05}"/>
                </a:ext>
              </a:extLst>
            </p:cNvPr>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09;p6">
              <a:extLst>
                <a:ext uri="{FF2B5EF4-FFF2-40B4-BE49-F238E27FC236}">
                  <a16:creationId xmlns:a16="http://schemas.microsoft.com/office/drawing/2014/main" id="{5B9EA21A-B0BB-4973-84FE-CE2AA53231DA}"/>
                </a:ext>
              </a:extLst>
            </p:cNvPr>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10;p6">
              <a:extLst>
                <a:ext uri="{FF2B5EF4-FFF2-40B4-BE49-F238E27FC236}">
                  <a16:creationId xmlns:a16="http://schemas.microsoft.com/office/drawing/2014/main" id="{5F972FE0-71E1-40F6-8271-3621DC49373E}"/>
                </a:ext>
              </a:extLst>
            </p:cNvPr>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11;p6">
              <a:extLst>
                <a:ext uri="{FF2B5EF4-FFF2-40B4-BE49-F238E27FC236}">
                  <a16:creationId xmlns:a16="http://schemas.microsoft.com/office/drawing/2014/main" id="{0FF5987B-6AD0-4D4D-BA76-DB90DDE4ECA6}"/>
                </a:ext>
              </a:extLst>
            </p:cNvPr>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12;p6">
              <a:extLst>
                <a:ext uri="{FF2B5EF4-FFF2-40B4-BE49-F238E27FC236}">
                  <a16:creationId xmlns:a16="http://schemas.microsoft.com/office/drawing/2014/main" id="{FA09FA42-BA76-4FD6-BF85-CEC827E74A57}"/>
                </a:ext>
              </a:extLst>
            </p:cNvPr>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13;p6">
              <a:extLst>
                <a:ext uri="{FF2B5EF4-FFF2-40B4-BE49-F238E27FC236}">
                  <a16:creationId xmlns:a16="http://schemas.microsoft.com/office/drawing/2014/main" id="{9993EE55-A680-4801-A2EB-AFC6575472DE}"/>
                </a:ext>
              </a:extLst>
            </p:cNvPr>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14;p6">
              <a:extLst>
                <a:ext uri="{FF2B5EF4-FFF2-40B4-BE49-F238E27FC236}">
                  <a16:creationId xmlns:a16="http://schemas.microsoft.com/office/drawing/2014/main" id="{8CAE61E5-B4D0-4F33-924F-4228775EA940}"/>
                </a:ext>
              </a:extLst>
            </p:cNvPr>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15;p6">
              <a:extLst>
                <a:ext uri="{FF2B5EF4-FFF2-40B4-BE49-F238E27FC236}">
                  <a16:creationId xmlns:a16="http://schemas.microsoft.com/office/drawing/2014/main" id="{27161ADB-8715-4FC8-AAA8-BC9E3FA6E8BE}"/>
                </a:ext>
              </a:extLst>
            </p:cNvPr>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16;p6">
              <a:extLst>
                <a:ext uri="{FF2B5EF4-FFF2-40B4-BE49-F238E27FC236}">
                  <a16:creationId xmlns:a16="http://schemas.microsoft.com/office/drawing/2014/main" id="{BFD6E12B-FBB1-4DD3-953B-BCB6735C70EB}"/>
                </a:ext>
              </a:extLst>
            </p:cNvPr>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17;p6">
              <a:extLst>
                <a:ext uri="{FF2B5EF4-FFF2-40B4-BE49-F238E27FC236}">
                  <a16:creationId xmlns:a16="http://schemas.microsoft.com/office/drawing/2014/main" id="{DDE6E23F-B929-465B-92EC-6F1EFF0A245E}"/>
                </a:ext>
              </a:extLst>
            </p:cNvPr>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18;p6">
              <a:extLst>
                <a:ext uri="{FF2B5EF4-FFF2-40B4-BE49-F238E27FC236}">
                  <a16:creationId xmlns:a16="http://schemas.microsoft.com/office/drawing/2014/main" id="{B517296E-96E2-4190-9E71-7A534B899DB7}"/>
                </a:ext>
              </a:extLst>
            </p:cNvPr>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19;p6">
              <a:extLst>
                <a:ext uri="{FF2B5EF4-FFF2-40B4-BE49-F238E27FC236}">
                  <a16:creationId xmlns:a16="http://schemas.microsoft.com/office/drawing/2014/main" id="{D2B80DD8-26A5-4F60-8DDD-43AEF1CEEAC1}"/>
                </a:ext>
              </a:extLst>
            </p:cNvPr>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20;p6">
              <a:extLst>
                <a:ext uri="{FF2B5EF4-FFF2-40B4-BE49-F238E27FC236}">
                  <a16:creationId xmlns:a16="http://schemas.microsoft.com/office/drawing/2014/main" id="{3D809714-5551-4CCF-829A-03D91937562A}"/>
                </a:ext>
              </a:extLst>
            </p:cNvPr>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21;p6">
              <a:extLst>
                <a:ext uri="{FF2B5EF4-FFF2-40B4-BE49-F238E27FC236}">
                  <a16:creationId xmlns:a16="http://schemas.microsoft.com/office/drawing/2014/main" id="{BEE9493E-5B8E-4AC3-9906-9AB29AE430AC}"/>
                </a:ext>
              </a:extLst>
            </p:cNvPr>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22;p6">
              <a:extLst>
                <a:ext uri="{FF2B5EF4-FFF2-40B4-BE49-F238E27FC236}">
                  <a16:creationId xmlns:a16="http://schemas.microsoft.com/office/drawing/2014/main" id="{FDA99533-8826-438B-A7EF-B5A0F4A6702F}"/>
                </a:ext>
              </a:extLst>
            </p:cNvPr>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23;p6">
              <a:extLst>
                <a:ext uri="{FF2B5EF4-FFF2-40B4-BE49-F238E27FC236}">
                  <a16:creationId xmlns:a16="http://schemas.microsoft.com/office/drawing/2014/main" id="{878C16EC-3FB6-4EF5-BFE1-7A474B10617A}"/>
                </a:ext>
              </a:extLst>
            </p:cNvPr>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24;p6">
              <a:extLst>
                <a:ext uri="{FF2B5EF4-FFF2-40B4-BE49-F238E27FC236}">
                  <a16:creationId xmlns:a16="http://schemas.microsoft.com/office/drawing/2014/main" id="{97EFB9D1-028D-484A-BBFF-0D2B8697C945}"/>
                </a:ext>
              </a:extLst>
            </p:cNvPr>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25;p6">
              <a:extLst>
                <a:ext uri="{FF2B5EF4-FFF2-40B4-BE49-F238E27FC236}">
                  <a16:creationId xmlns:a16="http://schemas.microsoft.com/office/drawing/2014/main" id="{D0AE4475-BF2C-483B-A43B-704FD4AC0D76}"/>
                </a:ext>
              </a:extLst>
            </p:cNvPr>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26;p6">
              <a:extLst>
                <a:ext uri="{FF2B5EF4-FFF2-40B4-BE49-F238E27FC236}">
                  <a16:creationId xmlns:a16="http://schemas.microsoft.com/office/drawing/2014/main" id="{F7B95E68-0C82-4351-8E5F-DB0D6EC802DA}"/>
                </a:ext>
              </a:extLst>
            </p:cNvPr>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27;p6">
              <a:extLst>
                <a:ext uri="{FF2B5EF4-FFF2-40B4-BE49-F238E27FC236}">
                  <a16:creationId xmlns:a16="http://schemas.microsoft.com/office/drawing/2014/main" id="{A5EA0EC4-999F-4C07-98F0-813C3C62DE7F}"/>
                </a:ext>
              </a:extLst>
            </p:cNvPr>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28;p6">
              <a:extLst>
                <a:ext uri="{FF2B5EF4-FFF2-40B4-BE49-F238E27FC236}">
                  <a16:creationId xmlns:a16="http://schemas.microsoft.com/office/drawing/2014/main" id="{8518CB25-569A-4FCC-987D-F5144ECBB53C}"/>
                </a:ext>
              </a:extLst>
            </p:cNvPr>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29;p6">
              <a:extLst>
                <a:ext uri="{FF2B5EF4-FFF2-40B4-BE49-F238E27FC236}">
                  <a16:creationId xmlns:a16="http://schemas.microsoft.com/office/drawing/2014/main" id="{5AA673D4-75E1-4914-BC10-D06E264C4C9A}"/>
                </a:ext>
              </a:extLst>
            </p:cNvPr>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30;p6">
              <a:extLst>
                <a:ext uri="{FF2B5EF4-FFF2-40B4-BE49-F238E27FC236}">
                  <a16:creationId xmlns:a16="http://schemas.microsoft.com/office/drawing/2014/main" id="{1C33560C-DC01-4ED3-8810-30C808BA9FFF}"/>
                </a:ext>
              </a:extLst>
            </p:cNvPr>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31;p6">
              <a:extLst>
                <a:ext uri="{FF2B5EF4-FFF2-40B4-BE49-F238E27FC236}">
                  <a16:creationId xmlns:a16="http://schemas.microsoft.com/office/drawing/2014/main" id="{8162C993-E73E-44D0-B5A9-68F5783EBAAA}"/>
                </a:ext>
              </a:extLst>
            </p:cNvPr>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32;p6">
              <a:extLst>
                <a:ext uri="{FF2B5EF4-FFF2-40B4-BE49-F238E27FC236}">
                  <a16:creationId xmlns:a16="http://schemas.microsoft.com/office/drawing/2014/main" id="{EBAC86C4-BB5C-420C-B5F5-0ED60B391042}"/>
                </a:ext>
              </a:extLst>
            </p:cNvPr>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3;p6">
              <a:extLst>
                <a:ext uri="{FF2B5EF4-FFF2-40B4-BE49-F238E27FC236}">
                  <a16:creationId xmlns:a16="http://schemas.microsoft.com/office/drawing/2014/main" id="{9F7DA93C-4B43-4D39-850D-41A5E073890C}"/>
                </a:ext>
              </a:extLst>
            </p:cNvPr>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34;p6">
              <a:extLst>
                <a:ext uri="{FF2B5EF4-FFF2-40B4-BE49-F238E27FC236}">
                  <a16:creationId xmlns:a16="http://schemas.microsoft.com/office/drawing/2014/main" id="{402C24D7-2B8D-4B42-A955-B0C21BB6C7CC}"/>
                </a:ext>
              </a:extLst>
            </p:cNvPr>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35;p6">
              <a:extLst>
                <a:ext uri="{FF2B5EF4-FFF2-40B4-BE49-F238E27FC236}">
                  <a16:creationId xmlns:a16="http://schemas.microsoft.com/office/drawing/2014/main" id="{ADE9069A-F1BA-4132-82F4-22535B234EF8}"/>
                </a:ext>
              </a:extLst>
            </p:cNvPr>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36;p6">
              <a:extLst>
                <a:ext uri="{FF2B5EF4-FFF2-40B4-BE49-F238E27FC236}">
                  <a16:creationId xmlns:a16="http://schemas.microsoft.com/office/drawing/2014/main" id="{3168EA0A-948C-4AE2-BD4D-559F2394B21A}"/>
                </a:ext>
              </a:extLst>
            </p:cNvPr>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37;p6">
              <a:extLst>
                <a:ext uri="{FF2B5EF4-FFF2-40B4-BE49-F238E27FC236}">
                  <a16:creationId xmlns:a16="http://schemas.microsoft.com/office/drawing/2014/main" id="{9E1A829F-F50B-4953-9623-B4AFAD54AFD8}"/>
                </a:ext>
              </a:extLst>
            </p:cNvPr>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38;p6">
              <a:extLst>
                <a:ext uri="{FF2B5EF4-FFF2-40B4-BE49-F238E27FC236}">
                  <a16:creationId xmlns:a16="http://schemas.microsoft.com/office/drawing/2014/main" id="{C016C557-DB4C-4B6A-99C7-4BFEB86CF9F2}"/>
                </a:ext>
              </a:extLst>
            </p:cNvPr>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39;p6">
              <a:extLst>
                <a:ext uri="{FF2B5EF4-FFF2-40B4-BE49-F238E27FC236}">
                  <a16:creationId xmlns:a16="http://schemas.microsoft.com/office/drawing/2014/main" id="{4706DC63-EECA-452B-AC33-4D520CEF8F3A}"/>
                </a:ext>
              </a:extLst>
            </p:cNvPr>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40;p6">
              <a:extLst>
                <a:ext uri="{FF2B5EF4-FFF2-40B4-BE49-F238E27FC236}">
                  <a16:creationId xmlns:a16="http://schemas.microsoft.com/office/drawing/2014/main" id="{CB9FBE3D-3C7A-49DB-893A-9DF175EA5C33}"/>
                </a:ext>
              </a:extLst>
            </p:cNvPr>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41;p6">
              <a:extLst>
                <a:ext uri="{FF2B5EF4-FFF2-40B4-BE49-F238E27FC236}">
                  <a16:creationId xmlns:a16="http://schemas.microsoft.com/office/drawing/2014/main" id="{7DDC758E-3235-4CD8-ACB3-A8389D0AADE4}"/>
                </a:ext>
              </a:extLst>
            </p:cNvPr>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42;p6">
              <a:extLst>
                <a:ext uri="{FF2B5EF4-FFF2-40B4-BE49-F238E27FC236}">
                  <a16:creationId xmlns:a16="http://schemas.microsoft.com/office/drawing/2014/main" id="{D4A49411-0DE9-464B-9D99-1CB136ACBA9B}"/>
                </a:ext>
              </a:extLst>
            </p:cNvPr>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43;p6">
              <a:extLst>
                <a:ext uri="{FF2B5EF4-FFF2-40B4-BE49-F238E27FC236}">
                  <a16:creationId xmlns:a16="http://schemas.microsoft.com/office/drawing/2014/main" id="{C61177D9-DF99-4B22-A92C-0AA74CE5E2DC}"/>
                </a:ext>
              </a:extLst>
            </p:cNvPr>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44;p6">
              <a:extLst>
                <a:ext uri="{FF2B5EF4-FFF2-40B4-BE49-F238E27FC236}">
                  <a16:creationId xmlns:a16="http://schemas.microsoft.com/office/drawing/2014/main" id="{3DAF138F-73AE-4DFA-9A9C-8D5D3ADC9570}"/>
                </a:ext>
              </a:extLst>
            </p:cNvPr>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45;p6">
              <a:extLst>
                <a:ext uri="{FF2B5EF4-FFF2-40B4-BE49-F238E27FC236}">
                  <a16:creationId xmlns:a16="http://schemas.microsoft.com/office/drawing/2014/main" id="{E0F172ED-6997-4E75-BD2A-F94B16207184}"/>
                </a:ext>
              </a:extLst>
            </p:cNvPr>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46;p6">
              <a:extLst>
                <a:ext uri="{FF2B5EF4-FFF2-40B4-BE49-F238E27FC236}">
                  <a16:creationId xmlns:a16="http://schemas.microsoft.com/office/drawing/2014/main" id="{0F9D2180-BFC0-41BE-B439-BCA3CCCC909C}"/>
                </a:ext>
              </a:extLst>
            </p:cNvPr>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47;p6">
              <a:extLst>
                <a:ext uri="{FF2B5EF4-FFF2-40B4-BE49-F238E27FC236}">
                  <a16:creationId xmlns:a16="http://schemas.microsoft.com/office/drawing/2014/main" id="{E47ECF69-8FF6-406E-A2BC-D0D257641A91}"/>
                </a:ext>
              </a:extLst>
            </p:cNvPr>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48;p6">
              <a:extLst>
                <a:ext uri="{FF2B5EF4-FFF2-40B4-BE49-F238E27FC236}">
                  <a16:creationId xmlns:a16="http://schemas.microsoft.com/office/drawing/2014/main" id="{425AC3A0-69CA-4141-9440-8D6F521FB3AD}"/>
                </a:ext>
              </a:extLst>
            </p:cNvPr>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49;p6">
              <a:extLst>
                <a:ext uri="{FF2B5EF4-FFF2-40B4-BE49-F238E27FC236}">
                  <a16:creationId xmlns:a16="http://schemas.microsoft.com/office/drawing/2014/main" id="{58436926-1B7A-4BF7-9FDA-CC1327BA6E89}"/>
                </a:ext>
              </a:extLst>
            </p:cNvPr>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50;p6">
              <a:extLst>
                <a:ext uri="{FF2B5EF4-FFF2-40B4-BE49-F238E27FC236}">
                  <a16:creationId xmlns:a16="http://schemas.microsoft.com/office/drawing/2014/main" id="{667C60F9-21EC-4E09-9C06-0BEA2D261846}"/>
                </a:ext>
              </a:extLst>
            </p:cNvPr>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51;p6">
              <a:extLst>
                <a:ext uri="{FF2B5EF4-FFF2-40B4-BE49-F238E27FC236}">
                  <a16:creationId xmlns:a16="http://schemas.microsoft.com/office/drawing/2014/main" id="{F4378EC6-AA01-46E5-9EB5-55D1B240EE28}"/>
                </a:ext>
              </a:extLst>
            </p:cNvPr>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52;p6">
              <a:extLst>
                <a:ext uri="{FF2B5EF4-FFF2-40B4-BE49-F238E27FC236}">
                  <a16:creationId xmlns:a16="http://schemas.microsoft.com/office/drawing/2014/main" id="{C62E4FF3-2CDB-4BC5-9113-EB0F33572DBA}"/>
                </a:ext>
              </a:extLst>
            </p:cNvPr>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53;p6">
              <a:extLst>
                <a:ext uri="{FF2B5EF4-FFF2-40B4-BE49-F238E27FC236}">
                  <a16:creationId xmlns:a16="http://schemas.microsoft.com/office/drawing/2014/main" id="{3E26B690-D5D4-4713-A207-EF117F1CFADB}"/>
                </a:ext>
              </a:extLst>
            </p:cNvPr>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54;p6">
              <a:extLst>
                <a:ext uri="{FF2B5EF4-FFF2-40B4-BE49-F238E27FC236}">
                  <a16:creationId xmlns:a16="http://schemas.microsoft.com/office/drawing/2014/main" id="{5AFE1659-5B3E-4EBC-9A8C-94BB7F70B3B4}"/>
                </a:ext>
              </a:extLst>
            </p:cNvPr>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55;p6">
              <a:extLst>
                <a:ext uri="{FF2B5EF4-FFF2-40B4-BE49-F238E27FC236}">
                  <a16:creationId xmlns:a16="http://schemas.microsoft.com/office/drawing/2014/main" id="{F4F87A37-4F11-4F7F-9849-1B397BA89398}"/>
                </a:ext>
              </a:extLst>
            </p:cNvPr>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56;p6">
              <a:extLst>
                <a:ext uri="{FF2B5EF4-FFF2-40B4-BE49-F238E27FC236}">
                  <a16:creationId xmlns:a16="http://schemas.microsoft.com/office/drawing/2014/main" id="{1FC96259-8230-4B9F-AB3A-056803D4E01A}"/>
                </a:ext>
              </a:extLst>
            </p:cNvPr>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57;p6">
              <a:extLst>
                <a:ext uri="{FF2B5EF4-FFF2-40B4-BE49-F238E27FC236}">
                  <a16:creationId xmlns:a16="http://schemas.microsoft.com/office/drawing/2014/main" id="{2666D289-6EE2-4855-91AE-CCE3B7B08708}"/>
                </a:ext>
              </a:extLst>
            </p:cNvPr>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58;p6">
              <a:extLst>
                <a:ext uri="{FF2B5EF4-FFF2-40B4-BE49-F238E27FC236}">
                  <a16:creationId xmlns:a16="http://schemas.microsoft.com/office/drawing/2014/main" id="{955C4855-61A5-489F-A059-5EBDCE201489}"/>
                </a:ext>
              </a:extLst>
            </p:cNvPr>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59;p6">
              <a:extLst>
                <a:ext uri="{FF2B5EF4-FFF2-40B4-BE49-F238E27FC236}">
                  <a16:creationId xmlns:a16="http://schemas.microsoft.com/office/drawing/2014/main" id="{C6FAE12C-E033-4565-AFBE-D6B09DF0E8D3}"/>
                </a:ext>
              </a:extLst>
            </p:cNvPr>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60;p6">
              <a:extLst>
                <a:ext uri="{FF2B5EF4-FFF2-40B4-BE49-F238E27FC236}">
                  <a16:creationId xmlns:a16="http://schemas.microsoft.com/office/drawing/2014/main" id="{4B48FAAC-F2F2-454D-93FB-9DD0789AFA6B}"/>
                </a:ext>
              </a:extLst>
            </p:cNvPr>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61;p6">
              <a:extLst>
                <a:ext uri="{FF2B5EF4-FFF2-40B4-BE49-F238E27FC236}">
                  <a16:creationId xmlns:a16="http://schemas.microsoft.com/office/drawing/2014/main" id="{03C509D5-60C0-4670-93C3-FED4E0151495}"/>
                </a:ext>
              </a:extLst>
            </p:cNvPr>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62;p6">
              <a:extLst>
                <a:ext uri="{FF2B5EF4-FFF2-40B4-BE49-F238E27FC236}">
                  <a16:creationId xmlns:a16="http://schemas.microsoft.com/office/drawing/2014/main" id="{D292A310-658A-4949-943B-21F31888D77C}"/>
                </a:ext>
              </a:extLst>
            </p:cNvPr>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63;p6">
              <a:extLst>
                <a:ext uri="{FF2B5EF4-FFF2-40B4-BE49-F238E27FC236}">
                  <a16:creationId xmlns:a16="http://schemas.microsoft.com/office/drawing/2014/main" id="{4F72923E-9143-46E6-942F-8DBA509D8A95}"/>
                </a:ext>
              </a:extLst>
            </p:cNvPr>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64;p6">
              <a:extLst>
                <a:ext uri="{FF2B5EF4-FFF2-40B4-BE49-F238E27FC236}">
                  <a16:creationId xmlns:a16="http://schemas.microsoft.com/office/drawing/2014/main" id="{F068686E-1189-4A25-91CD-E0205D8D7282}"/>
                </a:ext>
              </a:extLst>
            </p:cNvPr>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65;p6">
              <a:extLst>
                <a:ext uri="{FF2B5EF4-FFF2-40B4-BE49-F238E27FC236}">
                  <a16:creationId xmlns:a16="http://schemas.microsoft.com/office/drawing/2014/main" id="{0D637793-76D5-45EC-8171-3662E857C4C7}"/>
                </a:ext>
              </a:extLst>
            </p:cNvPr>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66;p6">
              <a:extLst>
                <a:ext uri="{FF2B5EF4-FFF2-40B4-BE49-F238E27FC236}">
                  <a16:creationId xmlns:a16="http://schemas.microsoft.com/office/drawing/2014/main" id="{ECBD1D20-1E4B-45AD-B4E4-3296CB6741F3}"/>
                </a:ext>
              </a:extLst>
            </p:cNvPr>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67;p6">
              <a:extLst>
                <a:ext uri="{FF2B5EF4-FFF2-40B4-BE49-F238E27FC236}">
                  <a16:creationId xmlns:a16="http://schemas.microsoft.com/office/drawing/2014/main" id="{2E23C27E-6B95-404B-BD77-7B6B88A61EC8}"/>
                </a:ext>
              </a:extLst>
            </p:cNvPr>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368;p6">
            <a:extLst>
              <a:ext uri="{FF2B5EF4-FFF2-40B4-BE49-F238E27FC236}">
                <a16:creationId xmlns:a16="http://schemas.microsoft.com/office/drawing/2014/main" id="{9F540829-CC32-4E0E-8B98-DA53AAA5AD74}"/>
              </a:ext>
            </a:extLst>
          </p:cNvPr>
          <p:cNvGrpSpPr/>
          <p:nvPr userDrawn="1"/>
        </p:nvGrpSpPr>
        <p:grpSpPr>
          <a:xfrm>
            <a:off x="192408" y="135664"/>
            <a:ext cx="8759169" cy="4872494"/>
            <a:chOff x="916986" y="2500875"/>
            <a:chExt cx="2280618" cy="1217119"/>
          </a:xfrm>
        </p:grpSpPr>
        <p:sp>
          <p:nvSpPr>
            <p:cNvPr id="69" name="Google Shape;369;p6">
              <a:extLst>
                <a:ext uri="{FF2B5EF4-FFF2-40B4-BE49-F238E27FC236}">
                  <a16:creationId xmlns:a16="http://schemas.microsoft.com/office/drawing/2014/main" id="{31904EB8-6ADE-401D-ABDD-842D982C7B98}"/>
                </a:ext>
              </a:extLst>
            </p:cNvPr>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70;p6">
              <a:extLst>
                <a:ext uri="{FF2B5EF4-FFF2-40B4-BE49-F238E27FC236}">
                  <a16:creationId xmlns:a16="http://schemas.microsoft.com/office/drawing/2014/main" id="{CB0D5980-1B78-4A17-B261-52B444F37614}"/>
                </a:ext>
              </a:extLst>
            </p:cNvPr>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71;p6">
              <a:extLst>
                <a:ext uri="{FF2B5EF4-FFF2-40B4-BE49-F238E27FC236}">
                  <a16:creationId xmlns:a16="http://schemas.microsoft.com/office/drawing/2014/main" id="{74609689-2B3A-4D2E-8FFE-02152DB727EE}"/>
                </a:ext>
              </a:extLst>
            </p:cNvPr>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72;p6">
              <a:extLst>
                <a:ext uri="{FF2B5EF4-FFF2-40B4-BE49-F238E27FC236}">
                  <a16:creationId xmlns:a16="http://schemas.microsoft.com/office/drawing/2014/main" id="{FADD3571-1D50-4236-8025-F33ABD0BEE9A}"/>
                </a:ext>
              </a:extLst>
            </p:cNvPr>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73;p6">
              <a:extLst>
                <a:ext uri="{FF2B5EF4-FFF2-40B4-BE49-F238E27FC236}">
                  <a16:creationId xmlns:a16="http://schemas.microsoft.com/office/drawing/2014/main" id="{4C6C8EDB-F34D-4E6B-8B5E-BADA514B8C7A}"/>
                </a:ext>
              </a:extLst>
            </p:cNvPr>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Date Placeholder 1"/>
          <p:cNvSpPr>
            <a:spLocks noGrp="1"/>
          </p:cNvSpPr>
          <p:nvPr>
            <p:ph type="dt" sz="half" idx="10"/>
          </p:nvPr>
        </p:nvSpPr>
        <p:spPr/>
        <p:txBody>
          <a:bodyPr/>
          <a:lstStyle/>
          <a:p>
            <a:fld id="{2B162698-86AD-4691-A3D7-DFC20A4AD051}" type="datetimeFigureOut">
              <a:rPr lang="zh-TW" altLang="en-US" smtClean="0"/>
              <a:t>2024/4/2</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6C4CD5B7-DDBF-436E-A0E0-68ACEC945F65}" type="slidenum">
              <a:rPr lang="zh-TW" altLang="en-US" smtClean="0"/>
              <a:t>‹#›</a:t>
            </a:fld>
            <a:endParaRPr lang="zh-TW" altLang="en-US"/>
          </a:p>
        </p:txBody>
      </p:sp>
      <p:pic>
        <p:nvPicPr>
          <p:cNvPr id="74" name="圖片 73">
            <a:extLst>
              <a:ext uri="{FF2B5EF4-FFF2-40B4-BE49-F238E27FC236}">
                <a16:creationId xmlns:a16="http://schemas.microsoft.com/office/drawing/2014/main" id="{40188A8D-07D7-4B16-A266-E173388F9CA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702964" y="325936"/>
            <a:ext cx="1080000" cy="329265"/>
          </a:xfrm>
          <a:prstGeom prst="rect">
            <a:avLst/>
          </a:prstGeom>
        </p:spPr>
      </p:pic>
    </p:spTree>
    <p:extLst>
      <p:ext uri="{BB962C8B-B14F-4D97-AF65-F5344CB8AC3E}">
        <p14:creationId xmlns:p14="http://schemas.microsoft.com/office/powerpoint/2010/main" val="3516898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a:t>
            </a:r>
          </a:p>
        </p:txBody>
      </p:sp>
      <p:sp>
        <p:nvSpPr>
          <p:cNvPr id="5" name="Date Placeholder 4"/>
          <p:cNvSpPr>
            <a:spLocks noGrp="1"/>
          </p:cNvSpPr>
          <p:nvPr>
            <p:ph type="dt" sz="half" idx="10"/>
          </p:nvPr>
        </p:nvSpPr>
        <p:spPr/>
        <p:txBody>
          <a:bodyPr/>
          <a:lstStyle/>
          <a:p>
            <a:fld id="{2B162698-86AD-4691-A3D7-DFC20A4AD051}" type="datetimeFigureOut">
              <a:rPr lang="zh-TW" altLang="en-US" smtClean="0"/>
              <a:t>2024/4/2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C4CD5B7-DDBF-436E-A0E0-68ACEC945F65}" type="slidenum">
              <a:rPr lang="zh-TW" altLang="en-US" smtClean="0"/>
              <a:t>‹#›</a:t>
            </a:fld>
            <a:endParaRPr lang="zh-TW" altLang="en-US"/>
          </a:p>
        </p:txBody>
      </p:sp>
    </p:spTree>
    <p:extLst>
      <p:ext uri="{BB962C8B-B14F-4D97-AF65-F5344CB8AC3E}">
        <p14:creationId xmlns:p14="http://schemas.microsoft.com/office/powerpoint/2010/main" val="320902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a:t>
            </a:r>
          </a:p>
        </p:txBody>
      </p:sp>
      <p:sp>
        <p:nvSpPr>
          <p:cNvPr id="5" name="Date Placeholder 4"/>
          <p:cNvSpPr>
            <a:spLocks noGrp="1"/>
          </p:cNvSpPr>
          <p:nvPr>
            <p:ph type="dt" sz="half" idx="10"/>
          </p:nvPr>
        </p:nvSpPr>
        <p:spPr/>
        <p:txBody>
          <a:bodyPr/>
          <a:lstStyle/>
          <a:p>
            <a:fld id="{2B162698-86AD-4691-A3D7-DFC20A4AD051}" type="datetimeFigureOut">
              <a:rPr lang="zh-TW" altLang="en-US" smtClean="0"/>
              <a:t>2024/4/2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C4CD5B7-DDBF-436E-A0E0-68ACEC945F65}" type="slidenum">
              <a:rPr lang="zh-TW" altLang="en-US" smtClean="0"/>
              <a:t>‹#›</a:t>
            </a:fld>
            <a:endParaRPr lang="zh-TW" altLang="en-US"/>
          </a:p>
        </p:txBody>
      </p:sp>
    </p:spTree>
    <p:extLst>
      <p:ext uri="{BB962C8B-B14F-4D97-AF65-F5344CB8AC3E}">
        <p14:creationId xmlns:p14="http://schemas.microsoft.com/office/powerpoint/2010/main" val="2650096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TW" altLang="en-US" dirty="0"/>
              <a:t>按一下以編輯母片標題樣式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B162698-86AD-4691-A3D7-DFC20A4AD051}" type="datetimeFigureOut">
              <a:rPr lang="zh-TW" altLang="en-US" smtClean="0"/>
              <a:t>2024/4/2</a:t>
            </a:fld>
            <a:endParaRPr lang="zh-TW"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C4CD5B7-DDBF-436E-A0E0-68ACEC945F65}" type="slidenum">
              <a:rPr lang="zh-TW" altLang="en-US" smtClean="0"/>
              <a:t>‹#›</a:t>
            </a:fld>
            <a:endParaRPr lang="zh-TW" altLang="en-US"/>
          </a:p>
        </p:txBody>
      </p:sp>
    </p:spTree>
    <p:extLst>
      <p:ext uri="{BB962C8B-B14F-4D97-AF65-F5344CB8AC3E}">
        <p14:creationId xmlns:p14="http://schemas.microsoft.com/office/powerpoint/2010/main" val="8386780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YZvjOuXKu9g" TargetMode="External"/><Relationship Id="rId2" Type="http://schemas.openxmlformats.org/officeDocument/2006/relationships/hyperlink" Target="https://www.youtube.com/watch?app=desktop&amp;v=BCAsa7TDxOk" TargetMode="External"/><Relationship Id="rId1" Type="http://schemas.openxmlformats.org/officeDocument/2006/relationships/slideLayout" Target="../slideLayouts/slideLayout12.xml"/><Relationship Id="rId4" Type="http://schemas.openxmlformats.org/officeDocument/2006/relationships/hyperlink" Target="https://www.youtube.com/watch?v=LX3ajMP2ns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p:cNvSpPr/>
          <p:nvPr/>
        </p:nvSpPr>
        <p:spPr>
          <a:xfrm>
            <a:off x="5344297" y="4003589"/>
            <a:ext cx="3117380" cy="642552"/>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 name="標題 1"/>
          <p:cNvSpPr>
            <a:spLocks noGrp="1"/>
          </p:cNvSpPr>
          <p:nvPr>
            <p:ph type="ctrTitle"/>
          </p:nvPr>
        </p:nvSpPr>
        <p:spPr>
          <a:xfrm>
            <a:off x="2216727" y="1370324"/>
            <a:ext cx="4509655" cy="2565689"/>
          </a:xfrm>
          <a:solidFill>
            <a:schemeClr val="accent2">
              <a:lumMod val="20000"/>
              <a:lumOff val="80000"/>
            </a:schemeClr>
          </a:solidFill>
        </p:spPr>
        <p:txBody>
          <a:bodyPr anchor="ctr">
            <a:noAutofit/>
          </a:bodyPr>
          <a:lstStyle/>
          <a:p>
            <a:r>
              <a:rPr lang="zh-TW" altLang="en-US" sz="4400" dirty="0"/>
              <a:t>審查資料上傳說明會</a:t>
            </a:r>
            <a:r>
              <a:rPr lang="en-US" altLang="zh-TW" sz="4400" dirty="0"/>
              <a:t>&amp;</a:t>
            </a:r>
            <a:r>
              <a:rPr lang="zh-TW" altLang="en-US" sz="4400" dirty="0"/>
              <a:t>網路登記就讀志願序說明會</a:t>
            </a:r>
          </a:p>
        </p:txBody>
      </p:sp>
      <p:sp>
        <p:nvSpPr>
          <p:cNvPr id="3" name="副標題 2"/>
          <p:cNvSpPr>
            <a:spLocks noGrp="1"/>
          </p:cNvSpPr>
          <p:nvPr>
            <p:ph type="subTitle" idx="1"/>
          </p:nvPr>
        </p:nvSpPr>
        <p:spPr>
          <a:xfrm>
            <a:off x="5344297" y="4046838"/>
            <a:ext cx="3117380" cy="652849"/>
          </a:xfrm>
        </p:spPr>
        <p:txBody>
          <a:bodyPr anchor="ctr">
            <a:normAutofit/>
          </a:bodyPr>
          <a:lstStyle/>
          <a:p>
            <a:r>
              <a:rPr lang="zh-TW" altLang="en-US" dirty="0"/>
              <a:t>註冊組雯漪老師</a:t>
            </a:r>
          </a:p>
        </p:txBody>
      </p:sp>
      <p:sp>
        <p:nvSpPr>
          <p:cNvPr id="5" name="投影片編號版面配置區 4"/>
          <p:cNvSpPr>
            <a:spLocks noGrp="1"/>
          </p:cNvSpPr>
          <p:nvPr>
            <p:ph type="sldNum" sz="quarter" idx="12"/>
          </p:nvPr>
        </p:nvSpPr>
        <p:spPr/>
        <p:txBody>
          <a:bodyPr/>
          <a:lstStyle/>
          <a:p>
            <a:fld id="{5384CC41-8AEA-436C-8AD5-56EE5061ADCD}" type="slidenum">
              <a:rPr lang="zh-TW" altLang="en-US" smtClean="0"/>
              <a:t>1</a:t>
            </a:fld>
            <a:endParaRPr lang="zh-TW" altLang="en-US"/>
          </a:p>
        </p:txBody>
      </p:sp>
    </p:spTree>
    <p:extLst>
      <p:ext uri="{BB962C8B-B14F-4D97-AF65-F5344CB8AC3E}">
        <p14:creationId xmlns:p14="http://schemas.microsoft.com/office/powerpoint/2010/main" val="4241068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109">
            <a:extLst>
              <a:ext uri="{FF2B5EF4-FFF2-40B4-BE49-F238E27FC236}">
                <a16:creationId xmlns:a16="http://schemas.microsoft.com/office/drawing/2014/main" id="{F9CCD9EF-D0FF-473C-A926-863A4CADA9F5}"/>
              </a:ext>
            </a:extLst>
          </p:cNvPr>
          <p:cNvSpPr>
            <a:spLocks noGrp="1"/>
          </p:cNvSpPr>
          <p:nvPr>
            <p:ph type="sldNum" sz="quarter" idx="12"/>
          </p:nvPr>
        </p:nvSpPr>
        <p:spPr>
          <a:xfrm>
            <a:off x="7093688" y="4912220"/>
            <a:ext cx="2057400" cy="273844"/>
          </a:xfrm>
        </p:spPr>
        <p:txBody>
          <a:bodyPr/>
          <a:lstStyle/>
          <a:p>
            <a:fld id="{6C4CD5B7-DDBF-436E-A0E0-68ACEC945F65}" type="slidenum">
              <a:rPr lang="zh-TW" altLang="en-US" smtClean="0">
                <a:solidFill>
                  <a:schemeClr val="tx1">
                    <a:lumMod val="50000"/>
                  </a:schemeClr>
                </a:solidFill>
              </a:rPr>
              <a:t>10</a:t>
            </a:fld>
            <a:endParaRPr lang="zh-TW" altLang="en-US">
              <a:solidFill>
                <a:schemeClr val="tx1">
                  <a:lumMod val="50000"/>
                </a:schemeClr>
              </a:solidFill>
            </a:endParaRPr>
          </a:p>
        </p:txBody>
      </p:sp>
      <p:sp>
        <p:nvSpPr>
          <p:cNvPr id="4" name="標題 3">
            <a:extLst>
              <a:ext uri="{FF2B5EF4-FFF2-40B4-BE49-F238E27FC236}">
                <a16:creationId xmlns:a16="http://schemas.microsoft.com/office/drawing/2014/main" id="{2D7040CB-361F-4DDD-A519-45234CCBB0D5}"/>
              </a:ext>
            </a:extLst>
          </p:cNvPr>
          <p:cNvSpPr>
            <a:spLocks noGrp="1"/>
          </p:cNvSpPr>
          <p:nvPr>
            <p:ph type="title"/>
          </p:nvPr>
        </p:nvSpPr>
        <p:spPr>
          <a:xfrm>
            <a:off x="972000" y="282306"/>
            <a:ext cx="7200000" cy="720000"/>
          </a:xfrm>
        </p:spPr>
        <p:txBody>
          <a:bodyPr>
            <a:noAutofit/>
          </a:bodyPr>
          <a:lstStyle/>
          <a:p>
            <a:r>
              <a:rPr lang="en-US" altLang="zh-TW" sz="4000" dirty="0">
                <a:latin typeface="華康新特圓體" panose="020F0909000000000000" pitchFamily="49" charset="-120"/>
                <a:ea typeface="華康新特圓體" panose="020F0909000000000000" pitchFamily="49" charset="-120"/>
              </a:rPr>
              <a:t>03-</a:t>
            </a:r>
            <a:r>
              <a:rPr lang="zh-TW" altLang="en-US" sz="4000" dirty="0">
                <a:latin typeface="華康新特圓體" panose="020F0909000000000000" pitchFamily="49" charset="-120"/>
                <a:ea typeface="華康新特圓體" panose="020F0909000000000000" pitchFamily="49" charset="-120"/>
              </a:rPr>
              <a:t>逐項勾選檔案或上傳</a:t>
            </a:r>
            <a:r>
              <a:rPr lang="en-US" altLang="zh-TW" sz="4000" dirty="0">
                <a:latin typeface="華康新特圓體" panose="020F0909000000000000" pitchFamily="49" charset="-120"/>
                <a:ea typeface="華康新特圓體" panose="020F0909000000000000" pitchFamily="49" charset="-120"/>
              </a:rPr>
              <a:t>PDF</a:t>
            </a:r>
            <a:endParaRPr lang="zh-TW" altLang="en-US" sz="4000" dirty="0">
              <a:latin typeface="華康新特圓體" panose="020F0909000000000000" pitchFamily="49" charset="-120"/>
              <a:ea typeface="華康新特圓體" panose="020F0909000000000000" pitchFamily="49" charset="-120"/>
            </a:endParaRPr>
          </a:p>
        </p:txBody>
      </p:sp>
      <p:sp>
        <p:nvSpPr>
          <p:cNvPr id="5" name="Google Shape;1445;p33">
            <a:extLst>
              <a:ext uri="{FF2B5EF4-FFF2-40B4-BE49-F238E27FC236}">
                <a16:creationId xmlns:a16="http://schemas.microsoft.com/office/drawing/2014/main" id="{2ED8C896-A335-4708-BD6D-B2D8564F7CC5}"/>
              </a:ext>
            </a:extLst>
          </p:cNvPr>
          <p:cNvSpPr/>
          <p:nvPr/>
        </p:nvSpPr>
        <p:spPr>
          <a:xfrm>
            <a:off x="458745" y="2740151"/>
            <a:ext cx="1476000" cy="431100"/>
          </a:xfrm>
          <a:prstGeom prst="round2SameRect">
            <a:avLst>
              <a:gd name="adj1" fmla="val 50000"/>
              <a:gd name="adj2" fmla="val 0"/>
            </a:avLst>
          </a:prstGeom>
          <a:solidFill>
            <a:schemeClr val="accent2">
              <a:lumMod val="75000"/>
            </a:schemeClr>
          </a:solidFill>
          <a:ln>
            <a:solidFill>
              <a:schemeClr val="accent2">
                <a:lumMod val="75000"/>
              </a:schemeClr>
            </a:solidFill>
          </a:ln>
          <a:effectLst/>
        </p:spPr>
        <p:txBody>
          <a:bodyPr spcFirstLastPara="1" wrap="square" lIns="91425" tIns="91425" rIns="91425" bIns="91425" anchor="ctr" anchorCtr="0">
            <a:noAutofit/>
          </a:bodyPr>
          <a:lstStyle/>
          <a:p>
            <a:pPr marL="0" lvl="0" indent="0" algn="dist" rtl="0">
              <a:spcBef>
                <a:spcPts val="0"/>
              </a:spcBef>
              <a:spcAft>
                <a:spcPts val="0"/>
              </a:spcAft>
              <a:buNone/>
            </a:pPr>
            <a:r>
              <a:rPr lang="zh-TW" altLang="en-US" b="1" dirty="0">
                <a:solidFill>
                  <a:schemeClr val="accent6"/>
                </a:solidFill>
              </a:rPr>
              <a:t>修課紀錄</a:t>
            </a:r>
            <a:endParaRPr b="1" dirty="0">
              <a:solidFill>
                <a:schemeClr val="accent6"/>
              </a:solidFill>
            </a:endParaRPr>
          </a:p>
        </p:txBody>
      </p:sp>
      <p:sp>
        <p:nvSpPr>
          <p:cNvPr id="6" name="Google Shape;1445;p33">
            <a:extLst>
              <a:ext uri="{FF2B5EF4-FFF2-40B4-BE49-F238E27FC236}">
                <a16:creationId xmlns:a16="http://schemas.microsoft.com/office/drawing/2014/main" id="{2F3BFFD6-87A7-419C-B53C-077E861118DC}"/>
              </a:ext>
            </a:extLst>
          </p:cNvPr>
          <p:cNvSpPr/>
          <p:nvPr/>
        </p:nvSpPr>
        <p:spPr>
          <a:xfrm>
            <a:off x="2160964" y="2740151"/>
            <a:ext cx="1476000" cy="431100"/>
          </a:xfrm>
          <a:prstGeom prst="round2SameRect">
            <a:avLst>
              <a:gd name="adj1" fmla="val 50000"/>
              <a:gd name="adj2" fmla="val 0"/>
            </a:avLst>
          </a:prstGeom>
          <a:solidFill>
            <a:schemeClr val="tx1"/>
          </a:solidFill>
          <a:ln>
            <a:noFill/>
          </a:ln>
          <a:effectLst/>
        </p:spPr>
        <p:txBody>
          <a:bodyPr spcFirstLastPara="1" wrap="square" lIns="0" tIns="91425" rIns="0" bIns="91425" anchor="ctr" anchorCtr="0">
            <a:noAutofit/>
          </a:bodyPr>
          <a:lstStyle/>
          <a:p>
            <a:pPr marL="0" lvl="0" indent="0" algn="dist" rtl="0">
              <a:spcBef>
                <a:spcPts val="0"/>
              </a:spcBef>
              <a:spcAft>
                <a:spcPts val="0"/>
              </a:spcAft>
              <a:buNone/>
            </a:pPr>
            <a:r>
              <a:rPr lang="zh-TW" altLang="en-US" b="1" spc="-130" dirty="0">
                <a:solidFill>
                  <a:schemeClr val="accent6"/>
                </a:solidFill>
              </a:rPr>
              <a:t>課程</a:t>
            </a:r>
            <a:r>
              <a:rPr lang="zh-TW" altLang="en-US" b="1" spc="-150" dirty="0">
                <a:solidFill>
                  <a:schemeClr val="accent6"/>
                </a:solidFill>
              </a:rPr>
              <a:t>學習</a:t>
            </a:r>
            <a:r>
              <a:rPr lang="zh-TW" altLang="en-US" b="1" spc="-120" dirty="0">
                <a:solidFill>
                  <a:schemeClr val="accent6"/>
                </a:solidFill>
              </a:rPr>
              <a:t>成果</a:t>
            </a:r>
            <a:endParaRPr b="1" spc="-120" dirty="0">
              <a:solidFill>
                <a:schemeClr val="accent6"/>
              </a:solidFill>
            </a:endParaRPr>
          </a:p>
        </p:txBody>
      </p:sp>
      <p:pic>
        <p:nvPicPr>
          <p:cNvPr id="7" name="圖片 6">
            <a:extLst>
              <a:ext uri="{FF2B5EF4-FFF2-40B4-BE49-F238E27FC236}">
                <a16:creationId xmlns:a16="http://schemas.microsoft.com/office/drawing/2014/main" id="{7CF6FBBC-5DF3-4D2B-BDB9-EFC064163E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0256" y="1129051"/>
            <a:ext cx="5342887" cy="1456189"/>
          </a:xfrm>
          <a:prstGeom prst="rect">
            <a:avLst/>
          </a:prstGeom>
        </p:spPr>
      </p:pic>
      <p:sp>
        <p:nvSpPr>
          <p:cNvPr id="8" name="矩形 7">
            <a:extLst>
              <a:ext uri="{FF2B5EF4-FFF2-40B4-BE49-F238E27FC236}">
                <a16:creationId xmlns:a16="http://schemas.microsoft.com/office/drawing/2014/main" id="{D53D3370-A2FC-43D4-8132-2512680A82D1}"/>
              </a:ext>
            </a:extLst>
          </p:cNvPr>
          <p:cNvSpPr/>
          <p:nvPr/>
        </p:nvSpPr>
        <p:spPr>
          <a:xfrm>
            <a:off x="2059307" y="1488117"/>
            <a:ext cx="5293994" cy="424023"/>
          </a:xfrm>
          <a:prstGeom prst="rect">
            <a:avLst/>
          </a:prstGeom>
          <a:noFill/>
          <a:ln w="38100">
            <a:solidFill>
              <a:srgbClr val="FF0000"/>
            </a:solidFill>
          </a:ln>
          <a:effectLst>
            <a:glow rad="508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9" name="Google Shape;1445;p33">
            <a:extLst>
              <a:ext uri="{FF2B5EF4-FFF2-40B4-BE49-F238E27FC236}">
                <a16:creationId xmlns:a16="http://schemas.microsoft.com/office/drawing/2014/main" id="{07BCDD40-7365-4CD4-A868-F0A53C55BFED}"/>
              </a:ext>
            </a:extLst>
          </p:cNvPr>
          <p:cNvSpPr/>
          <p:nvPr/>
        </p:nvSpPr>
        <p:spPr>
          <a:xfrm>
            <a:off x="3863183" y="2740151"/>
            <a:ext cx="1476000" cy="431100"/>
          </a:xfrm>
          <a:prstGeom prst="round2SameRect">
            <a:avLst>
              <a:gd name="adj1" fmla="val 50000"/>
              <a:gd name="adj2" fmla="val 0"/>
            </a:avLst>
          </a:prstGeom>
          <a:solidFill>
            <a:schemeClr val="accent2">
              <a:lumMod val="75000"/>
            </a:schemeClr>
          </a:solidFill>
          <a:ln>
            <a:noFill/>
          </a:ln>
          <a:effectLst/>
        </p:spPr>
        <p:txBody>
          <a:bodyPr spcFirstLastPara="1" wrap="square" lIns="91425" tIns="91425" rIns="91425" bIns="91425" anchor="ctr" anchorCtr="0">
            <a:noAutofit/>
          </a:bodyPr>
          <a:lstStyle/>
          <a:p>
            <a:pPr marL="0" lvl="0" indent="0" algn="dist" rtl="0">
              <a:spcBef>
                <a:spcPts val="0"/>
              </a:spcBef>
              <a:spcAft>
                <a:spcPts val="0"/>
              </a:spcAft>
              <a:buNone/>
            </a:pPr>
            <a:r>
              <a:rPr lang="zh-TW" altLang="en-US" b="1" dirty="0">
                <a:solidFill>
                  <a:schemeClr val="accent6"/>
                </a:solidFill>
              </a:rPr>
              <a:t>多元表現</a:t>
            </a:r>
            <a:endParaRPr b="1" dirty="0">
              <a:solidFill>
                <a:schemeClr val="accent6"/>
              </a:solidFill>
            </a:endParaRPr>
          </a:p>
        </p:txBody>
      </p:sp>
      <p:sp>
        <p:nvSpPr>
          <p:cNvPr id="10" name="Google Shape;1445;p33">
            <a:extLst>
              <a:ext uri="{FF2B5EF4-FFF2-40B4-BE49-F238E27FC236}">
                <a16:creationId xmlns:a16="http://schemas.microsoft.com/office/drawing/2014/main" id="{02C01336-0263-4A0B-A3C2-4D5747310201}"/>
              </a:ext>
            </a:extLst>
          </p:cNvPr>
          <p:cNvSpPr/>
          <p:nvPr/>
        </p:nvSpPr>
        <p:spPr>
          <a:xfrm>
            <a:off x="5565402" y="2740151"/>
            <a:ext cx="1464900" cy="431100"/>
          </a:xfrm>
          <a:prstGeom prst="round2SameRect">
            <a:avLst>
              <a:gd name="adj1" fmla="val 50000"/>
              <a:gd name="adj2" fmla="val 0"/>
            </a:avLst>
          </a:prstGeom>
          <a:solidFill>
            <a:schemeClr val="tx1"/>
          </a:solidFill>
          <a:ln>
            <a:solidFill>
              <a:schemeClr val="tx2">
                <a:lumMod val="75000"/>
              </a:schemeClr>
            </a:solidFill>
          </a:ln>
          <a:effectLst/>
        </p:spPr>
        <p:txBody>
          <a:bodyPr spcFirstLastPara="1" wrap="square" lIns="0" tIns="91425" rIns="0" bIns="91425" anchor="ctr" anchorCtr="0">
            <a:noAutofit/>
          </a:bodyPr>
          <a:lstStyle/>
          <a:p>
            <a:pPr marL="0" lvl="0" indent="0" algn="dist" rtl="0">
              <a:spcBef>
                <a:spcPts val="0"/>
              </a:spcBef>
              <a:spcAft>
                <a:spcPts val="0"/>
              </a:spcAft>
              <a:buNone/>
            </a:pPr>
            <a:r>
              <a:rPr lang="zh-TW" altLang="en-US" b="1" spc="-150" dirty="0">
                <a:solidFill>
                  <a:schemeClr val="accent6"/>
                </a:solidFill>
              </a:rPr>
              <a:t>學習歷程自述</a:t>
            </a:r>
            <a:endParaRPr b="1" spc="-150" dirty="0">
              <a:solidFill>
                <a:schemeClr val="accent6"/>
              </a:solidFill>
            </a:endParaRPr>
          </a:p>
        </p:txBody>
      </p:sp>
      <p:sp>
        <p:nvSpPr>
          <p:cNvPr id="11" name="Google Shape;1445;p33">
            <a:extLst>
              <a:ext uri="{FF2B5EF4-FFF2-40B4-BE49-F238E27FC236}">
                <a16:creationId xmlns:a16="http://schemas.microsoft.com/office/drawing/2014/main" id="{95CAF2B6-B914-45FF-A70D-BEDE32C77277}"/>
              </a:ext>
            </a:extLst>
          </p:cNvPr>
          <p:cNvSpPr/>
          <p:nvPr/>
        </p:nvSpPr>
        <p:spPr>
          <a:xfrm>
            <a:off x="7272104" y="2740151"/>
            <a:ext cx="1476000" cy="431100"/>
          </a:xfrm>
          <a:prstGeom prst="round2SameRect">
            <a:avLst>
              <a:gd name="adj1" fmla="val 50000"/>
              <a:gd name="adj2" fmla="val 0"/>
            </a:avLst>
          </a:prstGeom>
          <a:solidFill>
            <a:schemeClr val="accent2">
              <a:lumMod val="75000"/>
            </a:schemeClr>
          </a:solidFill>
          <a:ln>
            <a:noFill/>
          </a:ln>
          <a:effectLst/>
        </p:spPr>
        <p:txBody>
          <a:bodyPr spcFirstLastPara="1" wrap="square" lIns="91425" tIns="91425" rIns="91425" bIns="91425" anchor="ctr" anchorCtr="0">
            <a:noAutofit/>
          </a:bodyPr>
          <a:lstStyle/>
          <a:p>
            <a:pPr marL="0" lvl="0" indent="0" algn="ctr" rtl="0">
              <a:spcBef>
                <a:spcPts val="0"/>
              </a:spcBef>
              <a:spcAft>
                <a:spcPts val="0"/>
              </a:spcAft>
              <a:buNone/>
            </a:pPr>
            <a:r>
              <a:rPr lang="zh-TW" altLang="en-US" b="1" dirty="0">
                <a:solidFill>
                  <a:schemeClr val="accent6"/>
                </a:solidFill>
              </a:rPr>
              <a:t>其      他</a:t>
            </a:r>
            <a:endParaRPr b="1" dirty="0">
              <a:solidFill>
                <a:schemeClr val="accent6"/>
              </a:solidFill>
            </a:endParaRPr>
          </a:p>
        </p:txBody>
      </p:sp>
      <p:sp>
        <p:nvSpPr>
          <p:cNvPr id="12" name="矩形 11">
            <a:extLst>
              <a:ext uri="{FF2B5EF4-FFF2-40B4-BE49-F238E27FC236}">
                <a16:creationId xmlns:a16="http://schemas.microsoft.com/office/drawing/2014/main" id="{BD82BEC2-F333-4965-8DFE-D58DA8D04B4D}"/>
              </a:ext>
            </a:extLst>
          </p:cNvPr>
          <p:cNvSpPr/>
          <p:nvPr/>
        </p:nvSpPr>
        <p:spPr>
          <a:xfrm>
            <a:off x="4572000" y="2341473"/>
            <a:ext cx="2781301" cy="243767"/>
          </a:xfrm>
          <a:prstGeom prst="rect">
            <a:avLst/>
          </a:prstGeom>
          <a:noFill/>
          <a:ln w="38100">
            <a:solidFill>
              <a:srgbClr val="FF0000"/>
            </a:solidFill>
          </a:ln>
          <a:effectLst>
            <a:glow rad="508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13" name="Google Shape;1448;p33">
            <a:extLst>
              <a:ext uri="{FF2B5EF4-FFF2-40B4-BE49-F238E27FC236}">
                <a16:creationId xmlns:a16="http://schemas.microsoft.com/office/drawing/2014/main" id="{C32FD108-D89E-43F4-A684-2280A3282987}"/>
              </a:ext>
            </a:extLst>
          </p:cNvPr>
          <p:cNvSpPr/>
          <p:nvPr/>
        </p:nvSpPr>
        <p:spPr>
          <a:xfrm>
            <a:off x="452945" y="2732826"/>
            <a:ext cx="1480200" cy="1527000"/>
          </a:xfrm>
          <a:prstGeom prst="roundRect">
            <a:avLst>
              <a:gd name="adj" fmla="val 16667"/>
            </a:avLst>
          </a:prstGeom>
          <a:noFill/>
          <a:ln w="19050" cap="flat" cmpd="sng">
            <a:solidFill>
              <a:schemeClr val="accent2">
                <a:lumMod val="75000"/>
              </a:schemeClr>
            </a:solidFill>
            <a:prstDash val="solid"/>
            <a:round/>
            <a:headEnd type="none" w="sm" len="sm"/>
            <a:tailEnd type="none" w="sm" len="sm"/>
          </a:ln>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48;p33">
            <a:extLst>
              <a:ext uri="{FF2B5EF4-FFF2-40B4-BE49-F238E27FC236}">
                <a16:creationId xmlns:a16="http://schemas.microsoft.com/office/drawing/2014/main" id="{59579813-53A3-42B7-9980-830F1154033F}"/>
              </a:ext>
            </a:extLst>
          </p:cNvPr>
          <p:cNvSpPr/>
          <p:nvPr/>
        </p:nvSpPr>
        <p:spPr>
          <a:xfrm>
            <a:off x="2155164" y="2732826"/>
            <a:ext cx="1480200" cy="1527000"/>
          </a:xfrm>
          <a:prstGeom prst="roundRect">
            <a:avLst>
              <a:gd name="adj" fmla="val 16667"/>
            </a:avLst>
          </a:prstGeom>
          <a:noFill/>
          <a:ln w="19050" cap="flat" cmpd="sng">
            <a:solidFill>
              <a:schemeClr val="tx1"/>
            </a:solidFill>
            <a:prstDash val="solid"/>
            <a:round/>
            <a:headEnd type="none" w="sm" len="sm"/>
            <a:tailEnd type="none" w="sm" len="sm"/>
          </a:ln>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448;p33">
            <a:extLst>
              <a:ext uri="{FF2B5EF4-FFF2-40B4-BE49-F238E27FC236}">
                <a16:creationId xmlns:a16="http://schemas.microsoft.com/office/drawing/2014/main" id="{33C96710-DE6D-4AFD-9300-97BDB6D568F7}"/>
              </a:ext>
            </a:extLst>
          </p:cNvPr>
          <p:cNvSpPr/>
          <p:nvPr/>
        </p:nvSpPr>
        <p:spPr>
          <a:xfrm>
            <a:off x="3857383" y="2732826"/>
            <a:ext cx="1480200" cy="1527000"/>
          </a:xfrm>
          <a:prstGeom prst="roundRect">
            <a:avLst>
              <a:gd name="adj" fmla="val 16667"/>
            </a:avLst>
          </a:prstGeom>
          <a:noFill/>
          <a:ln w="19050" cap="flat" cmpd="sng">
            <a:solidFill>
              <a:schemeClr val="accent2">
                <a:lumMod val="75000"/>
              </a:schemeClr>
            </a:solidFill>
            <a:prstDash val="solid"/>
            <a:round/>
            <a:headEnd type="none" w="sm" len="sm"/>
            <a:tailEnd type="none" w="sm" len="sm"/>
          </a:ln>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448;p33">
            <a:extLst>
              <a:ext uri="{FF2B5EF4-FFF2-40B4-BE49-F238E27FC236}">
                <a16:creationId xmlns:a16="http://schemas.microsoft.com/office/drawing/2014/main" id="{DE7F19BF-FE6B-46F3-BEF5-4D36A919809B}"/>
              </a:ext>
            </a:extLst>
          </p:cNvPr>
          <p:cNvSpPr/>
          <p:nvPr/>
        </p:nvSpPr>
        <p:spPr>
          <a:xfrm>
            <a:off x="5559602" y="2732826"/>
            <a:ext cx="1480200" cy="1527000"/>
          </a:xfrm>
          <a:prstGeom prst="roundRect">
            <a:avLst>
              <a:gd name="adj" fmla="val 16667"/>
            </a:avLst>
          </a:prstGeom>
          <a:noFill/>
          <a:ln w="19050" cap="flat" cmpd="sng">
            <a:solidFill>
              <a:schemeClr val="tx1"/>
            </a:solidFill>
            <a:prstDash val="solid"/>
            <a:round/>
            <a:headEnd type="none" w="sm" len="sm"/>
            <a:tailEnd type="none" w="sm" len="sm"/>
          </a:ln>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48;p33">
            <a:extLst>
              <a:ext uri="{FF2B5EF4-FFF2-40B4-BE49-F238E27FC236}">
                <a16:creationId xmlns:a16="http://schemas.microsoft.com/office/drawing/2014/main" id="{582A2FF4-4AA9-47CC-87CE-E317A9F234F6}"/>
              </a:ext>
            </a:extLst>
          </p:cNvPr>
          <p:cNvSpPr/>
          <p:nvPr/>
        </p:nvSpPr>
        <p:spPr>
          <a:xfrm>
            <a:off x="7261820" y="2732826"/>
            <a:ext cx="1480200" cy="1527000"/>
          </a:xfrm>
          <a:prstGeom prst="roundRect">
            <a:avLst>
              <a:gd name="adj" fmla="val 16667"/>
            </a:avLst>
          </a:prstGeom>
          <a:noFill/>
          <a:ln w="19050" cap="flat" cmpd="sng">
            <a:solidFill>
              <a:schemeClr val="accent2">
                <a:lumMod val="75000"/>
              </a:schemeClr>
            </a:solidFill>
            <a:prstDash val="solid"/>
            <a:round/>
            <a:headEnd type="none" w="sm" len="sm"/>
            <a:tailEnd type="none" w="sm" len="sm"/>
          </a:ln>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文字方塊 17">
            <a:extLst>
              <a:ext uri="{FF2B5EF4-FFF2-40B4-BE49-F238E27FC236}">
                <a16:creationId xmlns:a16="http://schemas.microsoft.com/office/drawing/2014/main" id="{686590A7-47B8-4C6A-86A7-6E7A888BD71E}"/>
              </a:ext>
            </a:extLst>
          </p:cNvPr>
          <p:cNvSpPr txBox="1"/>
          <p:nvPr/>
        </p:nvSpPr>
        <p:spPr>
          <a:xfrm>
            <a:off x="471195" y="3164901"/>
            <a:ext cx="1440000" cy="1044000"/>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lIns="36000" rIns="36000" anchor="ctr">
            <a:noAutofit/>
          </a:bodyPr>
          <a:lstStyle/>
          <a:p>
            <a:pPr marL="0" lvl="2" algn="dist">
              <a:lnSpc>
                <a:spcPts val="1500"/>
              </a:lnSpc>
              <a:buClr>
                <a:srgbClr val="B098BF"/>
              </a:buClr>
            </a:pPr>
            <a:r>
              <a:rPr lang="zh-TW" altLang="en-US" sz="1350" dirty="0">
                <a:solidFill>
                  <a:srgbClr val="FF0000"/>
                </a:solidFill>
                <a:latin typeface="jf open 粉圓 2.0" panose="020B0000000000000000" pitchFamily="34" charset="-120"/>
                <a:ea typeface="jf open 粉圓 2.0" panose="020B0000000000000000" pitchFamily="34" charset="-120"/>
              </a:rPr>
              <a:t>應屆畢業生</a:t>
            </a:r>
            <a:r>
              <a:rPr lang="en-US" altLang="zh-TW" sz="1350" dirty="0">
                <a:solidFill>
                  <a:srgbClr val="FF0000"/>
                </a:solidFill>
                <a:latin typeface="jf open 粉圓 2.0" panose="020B0000000000000000" pitchFamily="34" charset="-120"/>
                <a:ea typeface="jf open 粉圓 2.0" panose="020B0000000000000000" pitchFamily="34" charset="-120"/>
              </a:rPr>
              <a:t>(</a:t>
            </a:r>
            <a:r>
              <a:rPr lang="zh-TW" altLang="en-US" sz="1350" dirty="0">
                <a:solidFill>
                  <a:srgbClr val="FF0000"/>
                </a:solidFill>
                <a:latin typeface="jf open 粉圓 2.0" panose="020B0000000000000000" pitchFamily="34" charset="-120"/>
                <a:ea typeface="jf open 粉圓 2.0" panose="020B0000000000000000" pitchFamily="34" charset="-120"/>
              </a:rPr>
              <a:t>或新課綱畢業的重考生</a:t>
            </a:r>
            <a:r>
              <a:rPr lang="en-US" altLang="zh-TW" sz="1350" dirty="0">
                <a:solidFill>
                  <a:srgbClr val="FF0000"/>
                </a:solidFill>
                <a:latin typeface="jf open 粉圓 2.0" panose="020B0000000000000000" pitchFamily="34" charset="-120"/>
                <a:ea typeface="jf open 粉圓 2.0" panose="020B0000000000000000" pitchFamily="34" charset="-120"/>
              </a:rPr>
              <a:t>)</a:t>
            </a:r>
            <a:r>
              <a:rPr lang="zh-TW" altLang="en-US" sz="1350" dirty="0">
                <a:solidFill>
                  <a:schemeClr val="tx1">
                    <a:lumMod val="75000"/>
                  </a:schemeClr>
                </a:solidFill>
                <a:latin typeface="jf open 粉圓 2.0" panose="020B0000000000000000" pitchFamily="34" charset="-120"/>
                <a:ea typeface="jf open 粉圓 2.0" panose="020B0000000000000000" pitchFamily="34" charset="-120"/>
              </a:rPr>
              <a:t>由學習歷程中央資料庫提供</a:t>
            </a:r>
            <a:r>
              <a:rPr lang="zh-TW" altLang="en-US" sz="1350" dirty="0">
                <a:solidFill>
                  <a:srgbClr val="FF0000"/>
                </a:solidFill>
                <a:latin typeface="jf open 粉圓 2.0" panose="020B0000000000000000" pitchFamily="34" charset="-120"/>
                <a:ea typeface="jf open 粉圓 2.0" panose="020B0000000000000000" pitchFamily="34" charset="-120"/>
              </a:rPr>
              <a:t>五</a:t>
            </a:r>
            <a:r>
              <a:rPr lang="en-US" altLang="zh-TW" sz="1350" dirty="0">
                <a:solidFill>
                  <a:srgbClr val="FF0000"/>
                </a:solidFill>
                <a:latin typeface="jf open 粉圓 2.0" panose="020B0000000000000000" pitchFamily="34" charset="-120"/>
                <a:ea typeface="jf open 粉圓 2.0" panose="020B0000000000000000" pitchFamily="34" charset="-120"/>
              </a:rPr>
              <a:t>(</a:t>
            </a:r>
            <a:r>
              <a:rPr lang="zh-TW" altLang="en-US" sz="1350" dirty="0">
                <a:solidFill>
                  <a:srgbClr val="FF0000"/>
                </a:solidFill>
                <a:latin typeface="jf open 粉圓 2.0" panose="020B0000000000000000" pitchFamily="34" charset="-120"/>
                <a:ea typeface="jf open 粉圓 2.0" panose="020B0000000000000000" pitchFamily="34" charset="-120"/>
              </a:rPr>
              <a:t>或六</a:t>
            </a:r>
            <a:r>
              <a:rPr lang="en-US" altLang="zh-TW" sz="1350" dirty="0">
                <a:solidFill>
                  <a:srgbClr val="FF0000"/>
                </a:solidFill>
                <a:latin typeface="jf open 粉圓 2.0" panose="020B0000000000000000" pitchFamily="34" charset="-120"/>
                <a:ea typeface="jf open 粉圓 2.0" panose="020B0000000000000000" pitchFamily="34" charset="-120"/>
              </a:rPr>
              <a:t>)</a:t>
            </a:r>
            <a:r>
              <a:rPr lang="zh-TW" altLang="en-US" sz="1350" dirty="0">
                <a:solidFill>
                  <a:srgbClr val="FF0000"/>
                </a:solidFill>
                <a:latin typeface="jf open 粉圓 2.0" panose="020B0000000000000000" pitchFamily="34" charset="-120"/>
                <a:ea typeface="jf open 粉圓 2.0" panose="020B0000000000000000" pitchFamily="34" charset="-120"/>
              </a:rPr>
              <a:t>個學期成績</a:t>
            </a:r>
            <a:endParaRPr lang="en-US" altLang="zh-TW" sz="1350" dirty="0">
              <a:solidFill>
                <a:srgbClr val="FF0000"/>
              </a:solidFill>
              <a:latin typeface="jf open 粉圓 2.0" panose="020B0000000000000000" pitchFamily="34" charset="-120"/>
              <a:ea typeface="jf open 粉圓 2.0" panose="020B0000000000000000" pitchFamily="34" charset="-120"/>
            </a:endParaRPr>
          </a:p>
        </p:txBody>
      </p:sp>
      <p:sp>
        <p:nvSpPr>
          <p:cNvPr id="19" name="文字方塊 18">
            <a:extLst>
              <a:ext uri="{FF2B5EF4-FFF2-40B4-BE49-F238E27FC236}">
                <a16:creationId xmlns:a16="http://schemas.microsoft.com/office/drawing/2014/main" id="{38E4A8A9-0D6A-4004-8B1B-839C69984FFE}"/>
              </a:ext>
            </a:extLst>
          </p:cNvPr>
          <p:cNvSpPr txBox="1"/>
          <p:nvPr/>
        </p:nvSpPr>
        <p:spPr>
          <a:xfrm>
            <a:off x="2180688" y="3178576"/>
            <a:ext cx="1431000" cy="874963"/>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lIns="27000" rIns="27000" anchor="ctr">
            <a:noAutofit/>
          </a:bodyPr>
          <a:lstStyle/>
          <a:p>
            <a:pPr marL="0" lvl="2">
              <a:lnSpc>
                <a:spcPct val="150000"/>
              </a:lnSpc>
              <a:buClr>
                <a:srgbClr val="B098BF"/>
              </a:buClr>
            </a:pPr>
            <a:r>
              <a:rPr lang="zh-TW" altLang="en-US" sz="1350" dirty="0">
                <a:solidFill>
                  <a:schemeClr val="tx1">
                    <a:lumMod val="75000"/>
                  </a:schemeClr>
                </a:solidFill>
                <a:latin typeface="jf open 粉圓 2.0" panose="020B0000000000000000" pitchFamily="34" charset="-120"/>
                <a:ea typeface="jf open 粉圓 2.0" panose="020B0000000000000000" pitchFamily="34" charset="-120"/>
              </a:rPr>
              <a:t>依校系要求內容或其他課程學習成果提供</a:t>
            </a:r>
            <a:r>
              <a:rPr lang="zh-TW" altLang="en-US" sz="1350" dirty="0">
                <a:solidFill>
                  <a:srgbClr val="FF0000"/>
                </a:solidFill>
                <a:latin typeface="jf open 粉圓 2.0" panose="020B0000000000000000" pitchFamily="34" charset="-120"/>
                <a:ea typeface="jf open 粉圓 2.0" panose="020B0000000000000000" pitchFamily="34" charset="-120"/>
              </a:rPr>
              <a:t>至多</a:t>
            </a:r>
            <a:r>
              <a:rPr lang="en-US" altLang="zh-TW" sz="1350" dirty="0">
                <a:solidFill>
                  <a:srgbClr val="FF0000"/>
                </a:solidFill>
                <a:latin typeface="jf open 粉圓 2.0" panose="020B0000000000000000" pitchFamily="34" charset="-120"/>
                <a:ea typeface="jf open 粉圓 2.0" panose="020B0000000000000000" pitchFamily="34" charset="-120"/>
              </a:rPr>
              <a:t>3</a:t>
            </a:r>
            <a:r>
              <a:rPr lang="zh-TW" altLang="en-US" sz="1350" dirty="0">
                <a:solidFill>
                  <a:srgbClr val="FF0000"/>
                </a:solidFill>
                <a:latin typeface="jf open 粉圓 2.0" panose="020B0000000000000000" pitchFamily="34" charset="-120"/>
                <a:ea typeface="jf open 粉圓 2.0" panose="020B0000000000000000" pitchFamily="34" charset="-120"/>
              </a:rPr>
              <a:t>件</a:t>
            </a:r>
            <a:endParaRPr lang="en-US" altLang="zh-TW" sz="1350" dirty="0">
              <a:solidFill>
                <a:srgbClr val="FF0000"/>
              </a:solidFill>
              <a:latin typeface="jf open 粉圓 2.0" panose="020B0000000000000000" pitchFamily="34" charset="-120"/>
              <a:ea typeface="jf open 粉圓 2.0" panose="020B0000000000000000" pitchFamily="34" charset="-120"/>
            </a:endParaRPr>
          </a:p>
        </p:txBody>
      </p:sp>
      <p:sp>
        <p:nvSpPr>
          <p:cNvPr id="20" name="文字方塊 19">
            <a:extLst>
              <a:ext uri="{FF2B5EF4-FFF2-40B4-BE49-F238E27FC236}">
                <a16:creationId xmlns:a16="http://schemas.microsoft.com/office/drawing/2014/main" id="{895850E6-6E35-4CDB-8FC1-B5961600419E}"/>
              </a:ext>
            </a:extLst>
          </p:cNvPr>
          <p:cNvSpPr txBox="1"/>
          <p:nvPr/>
        </p:nvSpPr>
        <p:spPr>
          <a:xfrm>
            <a:off x="3881733" y="3171251"/>
            <a:ext cx="1440000" cy="882288"/>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lIns="27000" rIns="27000" anchor="ctr">
            <a:noAutofit/>
          </a:bodyPr>
          <a:lstStyle/>
          <a:p>
            <a:pPr marL="0" lvl="2">
              <a:lnSpc>
                <a:spcPct val="150000"/>
              </a:lnSpc>
              <a:buClr>
                <a:srgbClr val="B098BF"/>
              </a:buClr>
            </a:pPr>
            <a:r>
              <a:rPr lang="zh-TW" altLang="en-US" sz="1350" dirty="0">
                <a:solidFill>
                  <a:schemeClr val="tx1">
                    <a:lumMod val="75000"/>
                  </a:schemeClr>
                </a:solidFill>
                <a:latin typeface="jf open 粉圓 2.0" panose="020B0000000000000000" pitchFamily="34" charset="-120"/>
                <a:ea typeface="jf open 粉圓 2.0" panose="020B0000000000000000" pitchFamily="34" charset="-120"/>
              </a:rPr>
              <a:t>依校系要求內容或其他多元表現提供</a:t>
            </a:r>
            <a:r>
              <a:rPr lang="zh-TW" altLang="en-US" sz="1350" dirty="0">
                <a:solidFill>
                  <a:srgbClr val="FF0000"/>
                </a:solidFill>
                <a:latin typeface="jf open 粉圓 2.0" panose="020B0000000000000000" pitchFamily="34" charset="-120"/>
                <a:ea typeface="jf open 粉圓 2.0" panose="020B0000000000000000" pitchFamily="34" charset="-120"/>
              </a:rPr>
              <a:t>至多</a:t>
            </a:r>
            <a:r>
              <a:rPr lang="en-US" altLang="zh-TW" sz="1350" dirty="0">
                <a:solidFill>
                  <a:srgbClr val="FF0000"/>
                </a:solidFill>
                <a:latin typeface="jf open 粉圓 2.0" panose="020B0000000000000000" pitchFamily="34" charset="-120"/>
                <a:ea typeface="jf open 粉圓 2.0" panose="020B0000000000000000" pitchFamily="34" charset="-120"/>
              </a:rPr>
              <a:t>10</a:t>
            </a:r>
            <a:r>
              <a:rPr lang="zh-TW" altLang="en-US" sz="1350" dirty="0">
                <a:solidFill>
                  <a:srgbClr val="FF0000"/>
                </a:solidFill>
                <a:latin typeface="jf open 粉圓 2.0" panose="020B0000000000000000" pitchFamily="34" charset="-120"/>
                <a:ea typeface="jf open 粉圓 2.0" panose="020B0000000000000000" pitchFamily="34" charset="-120"/>
              </a:rPr>
              <a:t>件</a:t>
            </a:r>
            <a:endParaRPr lang="en-US" altLang="zh-TW" sz="1350" dirty="0">
              <a:solidFill>
                <a:srgbClr val="FF0000"/>
              </a:solidFill>
              <a:latin typeface="jf open 粉圓 2.0" panose="020B0000000000000000" pitchFamily="34" charset="-120"/>
              <a:ea typeface="jf open 粉圓 2.0" panose="020B0000000000000000" pitchFamily="34" charset="-120"/>
            </a:endParaRPr>
          </a:p>
        </p:txBody>
      </p:sp>
      <p:sp>
        <p:nvSpPr>
          <p:cNvPr id="21" name="文字方塊 20">
            <a:extLst>
              <a:ext uri="{FF2B5EF4-FFF2-40B4-BE49-F238E27FC236}">
                <a16:creationId xmlns:a16="http://schemas.microsoft.com/office/drawing/2014/main" id="{9737DD0C-6F62-4743-A2D7-85599FB91187}"/>
              </a:ext>
            </a:extLst>
          </p:cNvPr>
          <p:cNvSpPr txBox="1"/>
          <p:nvPr/>
        </p:nvSpPr>
        <p:spPr>
          <a:xfrm>
            <a:off x="5577852" y="3171250"/>
            <a:ext cx="1440000" cy="882289"/>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lIns="27000" rIns="27000" anchor="ctr">
            <a:noAutofit/>
          </a:bodyPr>
          <a:lstStyle/>
          <a:p>
            <a:pPr marL="0" lvl="2">
              <a:lnSpc>
                <a:spcPct val="150000"/>
              </a:lnSpc>
              <a:buClr>
                <a:srgbClr val="B098BF"/>
              </a:buClr>
            </a:pPr>
            <a:r>
              <a:rPr lang="zh-TW" altLang="en-US" sz="1350" dirty="0">
                <a:solidFill>
                  <a:schemeClr val="tx1">
                    <a:lumMod val="75000"/>
                  </a:schemeClr>
                </a:solidFill>
                <a:latin typeface="jf open 粉圓 2.0" panose="020B0000000000000000" pitchFamily="34" charset="-120"/>
                <a:ea typeface="jf open 粉圓 2.0" panose="020B0000000000000000" pitchFamily="34" charset="-120"/>
              </a:rPr>
              <a:t>依校系要求內容自行製作成</a:t>
            </a:r>
            <a:r>
              <a:rPr lang="zh-TW" altLang="en-US" sz="1350" dirty="0">
                <a:solidFill>
                  <a:srgbClr val="FF0000"/>
                </a:solidFill>
                <a:latin typeface="jf open 粉圓 2.0" panose="020B0000000000000000" pitchFamily="34" charset="-120"/>
                <a:ea typeface="jf open 粉圓 2.0" panose="020B0000000000000000" pitchFamily="34" charset="-120"/>
              </a:rPr>
              <a:t>一個</a:t>
            </a:r>
            <a:r>
              <a:rPr lang="en-US" altLang="zh-TW" sz="1350" dirty="0">
                <a:solidFill>
                  <a:srgbClr val="FF0000"/>
                </a:solidFill>
                <a:latin typeface="jf open 粉圓 2.0" panose="020B0000000000000000" pitchFamily="34" charset="-120"/>
                <a:ea typeface="jf open 粉圓 2.0" panose="020B0000000000000000" pitchFamily="34" charset="-120"/>
              </a:rPr>
              <a:t>PDF</a:t>
            </a:r>
            <a:r>
              <a:rPr lang="zh-TW" altLang="en-US" sz="1350" dirty="0">
                <a:solidFill>
                  <a:srgbClr val="FF0000"/>
                </a:solidFill>
                <a:latin typeface="jf open 粉圓 2.0" panose="020B0000000000000000" pitchFamily="34" charset="-120"/>
                <a:ea typeface="jf open 粉圓 2.0" panose="020B0000000000000000" pitchFamily="34" charset="-120"/>
              </a:rPr>
              <a:t>檔案</a:t>
            </a:r>
            <a:r>
              <a:rPr lang="zh-TW" altLang="en-US" sz="1350" dirty="0">
                <a:solidFill>
                  <a:schemeClr val="tx1">
                    <a:lumMod val="75000"/>
                  </a:schemeClr>
                </a:solidFill>
                <a:latin typeface="jf open 粉圓 2.0" panose="020B0000000000000000" pitchFamily="34" charset="-120"/>
                <a:ea typeface="jf open 粉圓 2.0" panose="020B0000000000000000" pitchFamily="34" charset="-120"/>
              </a:rPr>
              <a:t>上傳</a:t>
            </a:r>
            <a:endParaRPr lang="en-US" altLang="zh-TW" sz="1350" dirty="0">
              <a:solidFill>
                <a:schemeClr val="tx1">
                  <a:lumMod val="75000"/>
                </a:schemeClr>
              </a:solidFill>
              <a:latin typeface="jf open 粉圓 2.0" panose="020B0000000000000000" pitchFamily="34" charset="-120"/>
              <a:ea typeface="jf open 粉圓 2.0" panose="020B0000000000000000" pitchFamily="34" charset="-120"/>
            </a:endParaRPr>
          </a:p>
        </p:txBody>
      </p:sp>
      <p:sp>
        <p:nvSpPr>
          <p:cNvPr id="22" name="文字方塊 21">
            <a:extLst>
              <a:ext uri="{FF2B5EF4-FFF2-40B4-BE49-F238E27FC236}">
                <a16:creationId xmlns:a16="http://schemas.microsoft.com/office/drawing/2014/main" id="{E2823A8F-1DDA-4947-8DFB-731B75F6E375}"/>
              </a:ext>
            </a:extLst>
          </p:cNvPr>
          <p:cNvSpPr txBox="1"/>
          <p:nvPr/>
        </p:nvSpPr>
        <p:spPr>
          <a:xfrm>
            <a:off x="7280070" y="3171251"/>
            <a:ext cx="1440000" cy="882288"/>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lIns="27000" rIns="27000" anchor="ctr">
            <a:noAutofit/>
          </a:bodyPr>
          <a:lstStyle/>
          <a:p>
            <a:pPr marL="0" lvl="2">
              <a:lnSpc>
                <a:spcPct val="150000"/>
              </a:lnSpc>
              <a:buClr>
                <a:srgbClr val="B098BF"/>
              </a:buClr>
            </a:pPr>
            <a:r>
              <a:rPr lang="zh-TW" altLang="en-US" sz="1350" dirty="0">
                <a:solidFill>
                  <a:schemeClr val="tx1">
                    <a:lumMod val="75000"/>
                  </a:schemeClr>
                </a:solidFill>
                <a:latin typeface="jf open 粉圓 2.0" panose="020B0000000000000000" pitchFamily="34" charset="-120"/>
                <a:ea typeface="jf open 粉圓 2.0" panose="020B0000000000000000" pitchFamily="34" charset="-120"/>
              </a:rPr>
              <a:t>依校系要求內容自行製作成</a:t>
            </a:r>
            <a:r>
              <a:rPr lang="zh-TW" altLang="en-US" sz="1350" dirty="0">
                <a:solidFill>
                  <a:srgbClr val="FF0000"/>
                </a:solidFill>
                <a:latin typeface="jf open 粉圓 2.0" panose="020B0000000000000000" pitchFamily="34" charset="-120"/>
                <a:ea typeface="jf open 粉圓 2.0" panose="020B0000000000000000" pitchFamily="34" charset="-120"/>
              </a:rPr>
              <a:t>一個</a:t>
            </a:r>
            <a:r>
              <a:rPr lang="en-US" altLang="zh-TW" sz="1350" dirty="0">
                <a:solidFill>
                  <a:srgbClr val="FF0000"/>
                </a:solidFill>
                <a:latin typeface="jf open 粉圓 2.0" panose="020B0000000000000000" pitchFamily="34" charset="-120"/>
                <a:ea typeface="jf open 粉圓 2.0" panose="020B0000000000000000" pitchFamily="34" charset="-120"/>
              </a:rPr>
              <a:t>PDF</a:t>
            </a:r>
            <a:r>
              <a:rPr lang="zh-TW" altLang="en-US" sz="1350" dirty="0">
                <a:solidFill>
                  <a:srgbClr val="FF0000"/>
                </a:solidFill>
                <a:latin typeface="jf open 粉圓 2.0" panose="020B0000000000000000" pitchFamily="34" charset="-120"/>
                <a:ea typeface="jf open 粉圓 2.0" panose="020B0000000000000000" pitchFamily="34" charset="-120"/>
              </a:rPr>
              <a:t>檔案</a:t>
            </a:r>
            <a:r>
              <a:rPr lang="zh-TW" altLang="en-US" sz="1350" dirty="0">
                <a:solidFill>
                  <a:schemeClr val="tx1">
                    <a:lumMod val="75000"/>
                  </a:schemeClr>
                </a:solidFill>
                <a:latin typeface="jf open 粉圓 2.0" panose="020B0000000000000000" pitchFamily="34" charset="-120"/>
                <a:ea typeface="jf open 粉圓 2.0" panose="020B0000000000000000" pitchFamily="34" charset="-120"/>
              </a:rPr>
              <a:t>上傳</a:t>
            </a:r>
            <a:endParaRPr lang="en-US" altLang="zh-TW" sz="1350" dirty="0">
              <a:solidFill>
                <a:schemeClr val="tx1">
                  <a:lumMod val="75000"/>
                </a:schemeClr>
              </a:solidFill>
              <a:latin typeface="jf open 粉圓 2.0" panose="020B0000000000000000" pitchFamily="34" charset="-120"/>
              <a:ea typeface="jf open 粉圓 2.0" panose="020B0000000000000000" pitchFamily="34" charset="-120"/>
            </a:endParaRPr>
          </a:p>
        </p:txBody>
      </p:sp>
      <p:sp>
        <p:nvSpPr>
          <p:cNvPr id="23" name="矩形 22">
            <a:extLst>
              <a:ext uri="{FF2B5EF4-FFF2-40B4-BE49-F238E27FC236}">
                <a16:creationId xmlns:a16="http://schemas.microsoft.com/office/drawing/2014/main" id="{005AE1EB-695A-4F29-A757-BCF7C91ACA95}"/>
              </a:ext>
            </a:extLst>
          </p:cNvPr>
          <p:cNvSpPr/>
          <p:nvPr/>
        </p:nvSpPr>
        <p:spPr>
          <a:xfrm>
            <a:off x="516455" y="1333924"/>
            <a:ext cx="1446615" cy="792000"/>
          </a:xfrm>
          <a:prstGeom prst="rect">
            <a:avLst/>
          </a:prstGeom>
          <a:solidFill>
            <a:srgbClr val="FFC000"/>
          </a:solidFill>
          <a:ln w="12700">
            <a:solidFill>
              <a:schemeClr val="tx2">
                <a:lumMod val="50000"/>
              </a:schemeClr>
            </a:solidFill>
            <a:prstDash val="dash"/>
          </a:ln>
          <a:effectLst>
            <a:outerShdw blurRad="63500" sx="102000" sy="102000" algn="ctr" rotWithShape="0">
              <a:prstClr val="black">
                <a:alpha val="40000"/>
              </a:prstClr>
            </a:outerShdw>
          </a:effectLst>
        </p:spPr>
        <p:txBody>
          <a:bodyPr wrap="square" lIns="72000" tIns="72000" rIns="72000" bIns="72000" anchor="t">
            <a:noAutofit/>
          </a:bodyPr>
          <a:lstStyle/>
          <a:p>
            <a:pPr algn="ctr"/>
            <a:r>
              <a:rPr lang="zh-TW" altLang="en-US" sz="1400" dirty="0">
                <a:solidFill>
                  <a:schemeClr val="bg1">
                    <a:lumMod val="10000"/>
                  </a:schemeClr>
                </a:solidFill>
                <a:latin typeface="jf open 粉圓 2.0" panose="020B0000000000000000" pitchFamily="34" charset="-120"/>
                <a:ea typeface="jf open 粉圓 2.0" panose="020B0000000000000000" pitchFamily="34" charset="-120"/>
              </a:rPr>
              <a:t>依設定繳交方式逐項勾選檔案</a:t>
            </a:r>
            <a:br>
              <a:rPr lang="en-US" altLang="zh-TW" sz="1400" dirty="0">
                <a:solidFill>
                  <a:schemeClr val="bg1">
                    <a:lumMod val="10000"/>
                  </a:schemeClr>
                </a:solidFill>
                <a:latin typeface="jf open 粉圓 2.0" panose="020B0000000000000000" pitchFamily="34" charset="-120"/>
                <a:ea typeface="jf open 粉圓 2.0" panose="020B0000000000000000" pitchFamily="34" charset="-120"/>
              </a:rPr>
            </a:br>
            <a:r>
              <a:rPr lang="zh-TW" altLang="en-US" sz="1400" dirty="0">
                <a:solidFill>
                  <a:schemeClr val="bg1">
                    <a:lumMod val="10000"/>
                  </a:schemeClr>
                </a:solidFill>
                <a:latin typeface="jf open 粉圓 2.0" panose="020B0000000000000000" pitchFamily="34" charset="-120"/>
                <a:ea typeface="jf open 粉圓 2.0" panose="020B0000000000000000" pitchFamily="34" charset="-120"/>
              </a:rPr>
              <a:t>或上傳</a:t>
            </a:r>
            <a:r>
              <a:rPr lang="en-US" altLang="zh-TW" sz="1400" dirty="0">
                <a:solidFill>
                  <a:schemeClr val="bg1">
                    <a:lumMod val="10000"/>
                  </a:schemeClr>
                </a:solidFill>
                <a:latin typeface="jf open 粉圓 2.0" panose="020B0000000000000000" pitchFamily="34" charset="-120"/>
                <a:ea typeface="jf open 粉圓 2.0" panose="020B0000000000000000" pitchFamily="34" charset="-120"/>
              </a:rPr>
              <a:t>PDF</a:t>
            </a:r>
          </a:p>
        </p:txBody>
      </p:sp>
      <p:sp>
        <p:nvSpPr>
          <p:cNvPr id="24" name="箭號: ＞形 23">
            <a:extLst>
              <a:ext uri="{FF2B5EF4-FFF2-40B4-BE49-F238E27FC236}">
                <a16:creationId xmlns:a16="http://schemas.microsoft.com/office/drawing/2014/main" id="{5CD1530A-D773-4F6A-B60A-AC30F7821E0D}"/>
              </a:ext>
            </a:extLst>
          </p:cNvPr>
          <p:cNvSpPr/>
          <p:nvPr/>
        </p:nvSpPr>
        <p:spPr>
          <a:xfrm>
            <a:off x="1987845" y="3494001"/>
            <a:ext cx="134519" cy="158750"/>
          </a:xfrm>
          <a:prstGeom prst="chevron">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5" name="箭號: ＞形 24">
            <a:extLst>
              <a:ext uri="{FF2B5EF4-FFF2-40B4-BE49-F238E27FC236}">
                <a16:creationId xmlns:a16="http://schemas.microsoft.com/office/drawing/2014/main" id="{8E23047B-10F8-4515-A64B-C077E0960EFB}"/>
              </a:ext>
            </a:extLst>
          </p:cNvPr>
          <p:cNvSpPr/>
          <p:nvPr/>
        </p:nvSpPr>
        <p:spPr>
          <a:xfrm>
            <a:off x="3679113" y="3494001"/>
            <a:ext cx="134519" cy="158750"/>
          </a:xfrm>
          <a:prstGeom prst="chevron">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6" name="箭號: ＞形 25">
            <a:extLst>
              <a:ext uri="{FF2B5EF4-FFF2-40B4-BE49-F238E27FC236}">
                <a16:creationId xmlns:a16="http://schemas.microsoft.com/office/drawing/2014/main" id="{52721877-97C2-4D00-83F4-A55E68DE31D5}"/>
              </a:ext>
            </a:extLst>
          </p:cNvPr>
          <p:cNvSpPr/>
          <p:nvPr/>
        </p:nvSpPr>
        <p:spPr>
          <a:xfrm>
            <a:off x="5388642" y="3494001"/>
            <a:ext cx="134519" cy="158750"/>
          </a:xfrm>
          <a:prstGeom prst="chevron">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7" name="箭號: ＞形 26">
            <a:extLst>
              <a:ext uri="{FF2B5EF4-FFF2-40B4-BE49-F238E27FC236}">
                <a16:creationId xmlns:a16="http://schemas.microsoft.com/office/drawing/2014/main" id="{CAB2485E-3423-4124-BD64-E0EBE058E416}"/>
              </a:ext>
            </a:extLst>
          </p:cNvPr>
          <p:cNvSpPr/>
          <p:nvPr/>
        </p:nvSpPr>
        <p:spPr>
          <a:xfrm>
            <a:off x="7086194" y="3494001"/>
            <a:ext cx="134519" cy="158750"/>
          </a:xfrm>
          <a:prstGeom prst="chevron">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8" name="矩形 27">
            <a:extLst>
              <a:ext uri="{FF2B5EF4-FFF2-40B4-BE49-F238E27FC236}">
                <a16:creationId xmlns:a16="http://schemas.microsoft.com/office/drawing/2014/main" id="{364DD70A-671F-469C-9884-3E3EB24DFB17}"/>
              </a:ext>
            </a:extLst>
          </p:cNvPr>
          <p:cNvSpPr/>
          <p:nvPr/>
        </p:nvSpPr>
        <p:spPr>
          <a:xfrm>
            <a:off x="7154921" y="1905887"/>
            <a:ext cx="1593046" cy="576000"/>
          </a:xfrm>
          <a:prstGeom prst="rect">
            <a:avLst/>
          </a:prstGeom>
          <a:solidFill>
            <a:srgbClr val="FFC000"/>
          </a:solidFill>
          <a:ln w="12700">
            <a:solidFill>
              <a:schemeClr val="tx2">
                <a:lumMod val="50000"/>
              </a:schemeClr>
            </a:solidFill>
            <a:prstDash val="dash"/>
          </a:ln>
          <a:effectLst>
            <a:outerShdw blurRad="63500" sx="102000" sy="102000" algn="ctr" rotWithShape="0">
              <a:prstClr val="black">
                <a:alpha val="40000"/>
              </a:prstClr>
            </a:outerShdw>
          </a:effectLst>
        </p:spPr>
        <p:txBody>
          <a:bodyPr wrap="square" lIns="72000" tIns="72000" rIns="72000" bIns="72000" anchor="t">
            <a:noAutofit/>
          </a:bodyPr>
          <a:lstStyle/>
          <a:p>
            <a:pPr algn="ctr"/>
            <a:r>
              <a:rPr lang="zh-TW" altLang="en-US" sz="1400" dirty="0">
                <a:solidFill>
                  <a:schemeClr val="bg1">
                    <a:lumMod val="10000"/>
                  </a:schemeClr>
                </a:solidFill>
                <a:latin typeface="jf open 粉圓 2.0" panose="020B0000000000000000" pitchFamily="34" charset="-120"/>
                <a:ea typeface="jf open 粉圓 2.0" panose="020B0000000000000000" pitchFamily="34" charset="-120"/>
              </a:rPr>
              <a:t>選擇檔案後，務必點選「上傳」鍵</a:t>
            </a:r>
          </a:p>
        </p:txBody>
      </p:sp>
      <p:sp>
        <p:nvSpPr>
          <p:cNvPr id="29" name="矩形 28">
            <a:extLst>
              <a:ext uri="{FF2B5EF4-FFF2-40B4-BE49-F238E27FC236}">
                <a16:creationId xmlns:a16="http://schemas.microsoft.com/office/drawing/2014/main" id="{B6A581B3-7FF0-4E50-9BF8-BCFD65644616}"/>
              </a:ext>
            </a:extLst>
          </p:cNvPr>
          <p:cNvSpPr/>
          <p:nvPr/>
        </p:nvSpPr>
        <p:spPr>
          <a:xfrm>
            <a:off x="651195" y="4383970"/>
            <a:ext cx="1080000" cy="477224"/>
          </a:xfrm>
          <a:prstGeom prst="rect">
            <a:avLst/>
          </a:prstGeom>
          <a:solidFill>
            <a:schemeClr val="bg2">
              <a:lumMod val="75000"/>
            </a:schemeClr>
          </a:solidFill>
          <a:ln w="12700">
            <a:solidFill>
              <a:schemeClr val="tx2">
                <a:lumMod val="50000"/>
              </a:schemeClr>
            </a:solidFill>
            <a:prstDash val="dash"/>
          </a:ln>
          <a:effectLst>
            <a:outerShdw blurRad="63500" sx="102000" sy="102000" algn="ctr" rotWithShape="0">
              <a:prstClr val="black">
                <a:alpha val="40000"/>
              </a:prstClr>
            </a:outerShdw>
          </a:effectLst>
        </p:spPr>
        <p:txBody>
          <a:bodyPr wrap="square" lIns="72000" tIns="54000" rIns="72000" bIns="72000" anchor="t">
            <a:noAutofit/>
          </a:bodyPr>
          <a:lstStyle/>
          <a:p>
            <a:pPr algn="ctr"/>
            <a:r>
              <a:rPr lang="zh-TW" altLang="en-US" sz="1200" dirty="0">
                <a:solidFill>
                  <a:schemeClr val="bg1">
                    <a:lumMod val="10000"/>
                  </a:schemeClr>
                </a:solidFill>
                <a:latin typeface="jf open 粉圓 2.0" panose="020B0000000000000000" pitchFamily="34" charset="-120"/>
                <a:ea typeface="jf open 粉圓 2.0" panose="020B0000000000000000" pitchFamily="34" charset="-120"/>
              </a:rPr>
              <a:t>其餘考生由</a:t>
            </a:r>
            <a:endParaRPr lang="en-US" altLang="zh-TW" sz="1200" dirty="0">
              <a:solidFill>
                <a:schemeClr val="bg1">
                  <a:lumMod val="10000"/>
                </a:schemeClr>
              </a:solidFill>
              <a:latin typeface="jf open 粉圓 2.0" panose="020B0000000000000000" pitchFamily="34" charset="-120"/>
              <a:ea typeface="jf open 粉圓 2.0" panose="020B0000000000000000" pitchFamily="34" charset="-120"/>
            </a:endParaRPr>
          </a:p>
          <a:p>
            <a:pPr algn="ctr"/>
            <a:r>
              <a:rPr lang="zh-TW" altLang="en-US" sz="1200" dirty="0">
                <a:solidFill>
                  <a:schemeClr val="bg1">
                    <a:lumMod val="10000"/>
                  </a:schemeClr>
                </a:solidFill>
                <a:latin typeface="jf open 粉圓 2.0" panose="020B0000000000000000" pitchFamily="34" charset="-120"/>
                <a:ea typeface="jf open 粉圓 2.0" panose="020B0000000000000000" pitchFamily="34" charset="-120"/>
              </a:rPr>
              <a:t>本人自行上傳</a:t>
            </a:r>
          </a:p>
        </p:txBody>
      </p:sp>
      <p:sp>
        <p:nvSpPr>
          <p:cNvPr id="30" name="矩形 29">
            <a:extLst>
              <a:ext uri="{FF2B5EF4-FFF2-40B4-BE49-F238E27FC236}">
                <a16:creationId xmlns:a16="http://schemas.microsoft.com/office/drawing/2014/main" id="{0F1FE15F-EABC-4175-BC78-C7D609F5D39D}"/>
              </a:ext>
            </a:extLst>
          </p:cNvPr>
          <p:cNvSpPr/>
          <p:nvPr/>
        </p:nvSpPr>
        <p:spPr>
          <a:xfrm>
            <a:off x="3740313" y="4383970"/>
            <a:ext cx="1728000" cy="477224"/>
          </a:xfrm>
          <a:prstGeom prst="rect">
            <a:avLst/>
          </a:prstGeom>
          <a:solidFill>
            <a:schemeClr val="bg2">
              <a:lumMod val="75000"/>
            </a:schemeClr>
          </a:solidFill>
          <a:ln w="12700">
            <a:solidFill>
              <a:schemeClr val="tx2">
                <a:lumMod val="50000"/>
              </a:schemeClr>
            </a:solidFill>
            <a:prstDash val="dash"/>
          </a:ln>
          <a:effectLst>
            <a:outerShdw blurRad="63500" sx="102000" sy="102000" algn="ctr" rotWithShape="0">
              <a:prstClr val="black">
                <a:alpha val="40000"/>
              </a:prstClr>
            </a:outerShdw>
          </a:effectLst>
        </p:spPr>
        <p:txBody>
          <a:bodyPr wrap="square" lIns="72000" tIns="54000" rIns="72000" bIns="72000" anchor="t">
            <a:noAutofit/>
          </a:bodyPr>
          <a:lstStyle/>
          <a:p>
            <a:pPr algn="ctr"/>
            <a:r>
              <a:rPr lang="zh-TW" altLang="en-US" sz="1200" dirty="0">
                <a:solidFill>
                  <a:schemeClr val="bg1">
                    <a:lumMod val="10000"/>
                  </a:schemeClr>
                </a:solidFill>
                <a:latin typeface="jf open 粉圓 2.0" panose="020B0000000000000000" pitchFamily="34" charset="-120"/>
                <a:ea typeface="jf open 粉圓 2.0" panose="020B0000000000000000" pitchFamily="34" charset="-120"/>
              </a:rPr>
              <a:t>另須製作一個多元表現</a:t>
            </a:r>
            <a:endParaRPr lang="en-US" altLang="zh-TW" sz="1200" dirty="0">
              <a:solidFill>
                <a:schemeClr val="bg1">
                  <a:lumMod val="10000"/>
                </a:schemeClr>
              </a:solidFill>
              <a:latin typeface="jf open 粉圓 2.0" panose="020B0000000000000000" pitchFamily="34" charset="-120"/>
              <a:ea typeface="jf open 粉圓 2.0" panose="020B0000000000000000" pitchFamily="34" charset="-120"/>
            </a:endParaRPr>
          </a:p>
          <a:p>
            <a:pPr algn="ctr"/>
            <a:r>
              <a:rPr lang="zh-TW" altLang="en-US" sz="1200" dirty="0">
                <a:solidFill>
                  <a:schemeClr val="bg1">
                    <a:lumMod val="10000"/>
                  </a:schemeClr>
                </a:solidFill>
                <a:latin typeface="jf open 粉圓 2.0" panose="020B0000000000000000" pitchFamily="34" charset="-120"/>
                <a:ea typeface="jf open 粉圓 2.0" panose="020B0000000000000000" pitchFamily="34" charset="-120"/>
              </a:rPr>
              <a:t>綜整心得</a:t>
            </a:r>
            <a:r>
              <a:rPr lang="en-US" altLang="zh-TW" sz="1200" dirty="0">
                <a:solidFill>
                  <a:schemeClr val="bg1">
                    <a:lumMod val="10000"/>
                  </a:schemeClr>
                </a:solidFill>
                <a:latin typeface="jf open 粉圓 2.0" panose="020B0000000000000000" pitchFamily="34" charset="-120"/>
                <a:ea typeface="jf open 粉圓 2.0" panose="020B0000000000000000" pitchFamily="34" charset="-120"/>
              </a:rPr>
              <a:t>PDF</a:t>
            </a:r>
            <a:r>
              <a:rPr lang="zh-TW" altLang="en-US" sz="1200" dirty="0">
                <a:solidFill>
                  <a:schemeClr val="bg1">
                    <a:lumMod val="10000"/>
                  </a:schemeClr>
                </a:solidFill>
                <a:latin typeface="jf open 粉圓 2.0" panose="020B0000000000000000" pitchFamily="34" charset="-120"/>
                <a:ea typeface="jf open 粉圓 2.0" panose="020B0000000000000000" pitchFamily="34" charset="-120"/>
              </a:rPr>
              <a:t>檔案上傳</a:t>
            </a:r>
          </a:p>
        </p:txBody>
      </p:sp>
      <p:sp>
        <p:nvSpPr>
          <p:cNvPr id="31" name="文本框 130">
            <a:extLst>
              <a:ext uri="{FF2B5EF4-FFF2-40B4-BE49-F238E27FC236}">
                <a16:creationId xmlns:a16="http://schemas.microsoft.com/office/drawing/2014/main" id="{2AB6B067-165C-4ABF-8488-0C2D3DBA2D74}"/>
              </a:ext>
            </a:extLst>
          </p:cNvPr>
          <p:cNvSpPr txBox="1">
            <a:spLocks noChangeAspect="1"/>
          </p:cNvSpPr>
          <p:nvPr/>
        </p:nvSpPr>
        <p:spPr>
          <a:xfrm>
            <a:off x="1766430" y="1027729"/>
            <a:ext cx="252000" cy="252000"/>
          </a:xfrm>
          <a:custGeom>
            <a:avLst/>
            <a:gdLst/>
            <a:ahLst/>
            <a:cxnLst/>
            <a:rect l="l" t="t" r="r" b="b"/>
            <a:pathLst>
              <a:path w="1458312" h="1458312">
                <a:moveTo>
                  <a:pt x="646466" y="255264"/>
                </a:moveTo>
                <a:cubicBezTo>
                  <a:pt x="586141" y="388614"/>
                  <a:pt x="476604" y="488627"/>
                  <a:pt x="317854" y="555302"/>
                </a:cubicBezTo>
                <a:lnTo>
                  <a:pt x="317854" y="683889"/>
                </a:lnTo>
                <a:cubicBezTo>
                  <a:pt x="448029" y="664839"/>
                  <a:pt x="557566" y="623564"/>
                  <a:pt x="646466" y="560064"/>
                </a:cubicBezTo>
                <a:lnTo>
                  <a:pt x="646466" y="1283964"/>
                </a:lnTo>
                <a:lnTo>
                  <a:pt x="875066" y="1283964"/>
                </a:lnTo>
                <a:lnTo>
                  <a:pt x="875066" y="255264"/>
                </a:lnTo>
                <a:close/>
                <a:moveTo>
                  <a:pt x="729156" y="89729"/>
                </a:moveTo>
                <a:cubicBezTo>
                  <a:pt x="1082302" y="89729"/>
                  <a:pt x="1368583" y="376010"/>
                  <a:pt x="1368583" y="729156"/>
                </a:cubicBezTo>
                <a:cubicBezTo>
                  <a:pt x="1368583" y="1082302"/>
                  <a:pt x="1082302" y="1368583"/>
                  <a:pt x="729156" y="1368583"/>
                </a:cubicBezTo>
                <a:cubicBezTo>
                  <a:pt x="376010" y="1368583"/>
                  <a:pt x="89729" y="1082302"/>
                  <a:pt x="89729" y="729156"/>
                </a:cubicBezTo>
                <a:cubicBezTo>
                  <a:pt x="89729" y="376010"/>
                  <a:pt x="376010" y="89729"/>
                  <a:pt x="729156" y="89729"/>
                </a:cubicBezTo>
                <a:close/>
                <a:moveTo>
                  <a:pt x="729156" y="69745"/>
                </a:moveTo>
                <a:cubicBezTo>
                  <a:pt x="364973" y="69745"/>
                  <a:pt x="69745" y="364973"/>
                  <a:pt x="69745" y="729156"/>
                </a:cubicBezTo>
                <a:cubicBezTo>
                  <a:pt x="69745" y="1093339"/>
                  <a:pt x="364973" y="1388567"/>
                  <a:pt x="729156" y="1388567"/>
                </a:cubicBezTo>
                <a:cubicBezTo>
                  <a:pt x="1093339" y="1388567"/>
                  <a:pt x="1388567" y="1093339"/>
                  <a:pt x="1388567" y="729156"/>
                </a:cubicBezTo>
                <a:cubicBezTo>
                  <a:pt x="1388567" y="364973"/>
                  <a:pt x="1093339" y="69745"/>
                  <a:pt x="729156" y="69745"/>
                </a:cubicBezTo>
                <a:close/>
                <a:moveTo>
                  <a:pt x="729156" y="0"/>
                </a:moveTo>
                <a:cubicBezTo>
                  <a:pt x="1131858" y="0"/>
                  <a:pt x="1458312" y="326455"/>
                  <a:pt x="1458312" y="729156"/>
                </a:cubicBezTo>
                <a:cubicBezTo>
                  <a:pt x="1458312" y="1131858"/>
                  <a:pt x="1131858" y="1458312"/>
                  <a:pt x="729156" y="1458312"/>
                </a:cubicBezTo>
                <a:cubicBezTo>
                  <a:pt x="326455" y="1458312"/>
                  <a:pt x="0" y="1131858"/>
                  <a:pt x="0" y="729156"/>
                </a:cubicBezTo>
                <a:cubicBezTo>
                  <a:pt x="0" y="326455"/>
                  <a:pt x="326455" y="0"/>
                  <a:pt x="729156"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dirty="0">
              <a:solidFill>
                <a:schemeClr val="tx2">
                  <a:lumMod val="50000"/>
                </a:schemeClr>
              </a:solidFill>
            </a:endParaRPr>
          </a:p>
        </p:txBody>
      </p:sp>
      <p:sp>
        <p:nvSpPr>
          <p:cNvPr id="32" name="文本框 131">
            <a:extLst>
              <a:ext uri="{FF2B5EF4-FFF2-40B4-BE49-F238E27FC236}">
                <a16:creationId xmlns:a16="http://schemas.microsoft.com/office/drawing/2014/main" id="{4C6A7395-274B-4F6F-8616-1F63311C87FD}"/>
              </a:ext>
            </a:extLst>
          </p:cNvPr>
          <p:cNvSpPr txBox="1">
            <a:spLocks noChangeAspect="1"/>
          </p:cNvSpPr>
          <p:nvPr/>
        </p:nvSpPr>
        <p:spPr>
          <a:xfrm>
            <a:off x="7424906" y="1617667"/>
            <a:ext cx="252000" cy="252000"/>
          </a:xfrm>
          <a:custGeom>
            <a:avLst/>
            <a:gdLst/>
            <a:ahLst/>
            <a:cxnLst/>
            <a:rect l="l" t="t" r="r" b="b"/>
            <a:pathLst>
              <a:path w="1458312" h="1458312">
                <a:moveTo>
                  <a:pt x="750587" y="177913"/>
                </a:moveTo>
                <a:cubicBezTo>
                  <a:pt x="521987" y="181088"/>
                  <a:pt x="387050" y="296975"/>
                  <a:pt x="345775" y="525575"/>
                </a:cubicBezTo>
                <a:lnTo>
                  <a:pt x="560087" y="525575"/>
                </a:lnTo>
                <a:cubicBezTo>
                  <a:pt x="575962" y="395400"/>
                  <a:pt x="634700" y="328725"/>
                  <a:pt x="736300" y="325550"/>
                </a:cubicBezTo>
                <a:cubicBezTo>
                  <a:pt x="834725" y="322375"/>
                  <a:pt x="883937" y="374763"/>
                  <a:pt x="883937" y="482713"/>
                </a:cubicBezTo>
                <a:cubicBezTo>
                  <a:pt x="893462" y="552563"/>
                  <a:pt x="815675" y="646225"/>
                  <a:pt x="650575" y="763700"/>
                </a:cubicBezTo>
                <a:cubicBezTo>
                  <a:pt x="517225" y="862125"/>
                  <a:pt x="417212" y="968488"/>
                  <a:pt x="350537" y="1082788"/>
                </a:cubicBezTo>
                <a:lnTo>
                  <a:pt x="350537" y="1220900"/>
                </a:lnTo>
                <a:lnTo>
                  <a:pt x="1107775" y="1220900"/>
                </a:lnTo>
                <a:lnTo>
                  <a:pt x="1107775" y="1087550"/>
                </a:lnTo>
                <a:lnTo>
                  <a:pt x="579137" y="1087550"/>
                </a:lnTo>
                <a:cubicBezTo>
                  <a:pt x="633112" y="998650"/>
                  <a:pt x="733125" y="911338"/>
                  <a:pt x="879175" y="825613"/>
                </a:cubicBezTo>
                <a:cubicBezTo>
                  <a:pt x="1044275" y="727188"/>
                  <a:pt x="1122062" y="609713"/>
                  <a:pt x="1112537" y="473188"/>
                </a:cubicBezTo>
                <a:cubicBezTo>
                  <a:pt x="1103012" y="282688"/>
                  <a:pt x="982362" y="184263"/>
                  <a:pt x="750587" y="177913"/>
                </a:cubicBezTo>
                <a:close/>
                <a:moveTo>
                  <a:pt x="729156" y="89729"/>
                </a:moveTo>
                <a:cubicBezTo>
                  <a:pt x="1082302" y="89729"/>
                  <a:pt x="1368583" y="376010"/>
                  <a:pt x="1368583" y="729156"/>
                </a:cubicBezTo>
                <a:cubicBezTo>
                  <a:pt x="1368583" y="1082302"/>
                  <a:pt x="1082302" y="1368583"/>
                  <a:pt x="729156" y="1368583"/>
                </a:cubicBezTo>
                <a:cubicBezTo>
                  <a:pt x="376010" y="1368583"/>
                  <a:pt x="89729" y="1082302"/>
                  <a:pt x="89729" y="729156"/>
                </a:cubicBezTo>
                <a:cubicBezTo>
                  <a:pt x="89729" y="376010"/>
                  <a:pt x="376010" y="89729"/>
                  <a:pt x="729156" y="89729"/>
                </a:cubicBezTo>
                <a:close/>
                <a:moveTo>
                  <a:pt x="729156" y="69745"/>
                </a:moveTo>
                <a:cubicBezTo>
                  <a:pt x="364973" y="69745"/>
                  <a:pt x="69745" y="364973"/>
                  <a:pt x="69745" y="729156"/>
                </a:cubicBezTo>
                <a:cubicBezTo>
                  <a:pt x="69745" y="1093339"/>
                  <a:pt x="364973" y="1388567"/>
                  <a:pt x="729156" y="1388567"/>
                </a:cubicBezTo>
                <a:cubicBezTo>
                  <a:pt x="1093339" y="1388567"/>
                  <a:pt x="1388567" y="1093339"/>
                  <a:pt x="1388567" y="729156"/>
                </a:cubicBezTo>
                <a:cubicBezTo>
                  <a:pt x="1388567" y="364973"/>
                  <a:pt x="1093339" y="69745"/>
                  <a:pt x="729156" y="69745"/>
                </a:cubicBezTo>
                <a:close/>
                <a:moveTo>
                  <a:pt x="729156" y="0"/>
                </a:moveTo>
                <a:cubicBezTo>
                  <a:pt x="1131858" y="0"/>
                  <a:pt x="1458312" y="326455"/>
                  <a:pt x="1458312" y="729156"/>
                </a:cubicBezTo>
                <a:cubicBezTo>
                  <a:pt x="1458312" y="1131858"/>
                  <a:pt x="1131858" y="1458312"/>
                  <a:pt x="729156" y="1458312"/>
                </a:cubicBezTo>
                <a:cubicBezTo>
                  <a:pt x="326455" y="1458312"/>
                  <a:pt x="0" y="1131858"/>
                  <a:pt x="0" y="729156"/>
                </a:cubicBezTo>
                <a:cubicBezTo>
                  <a:pt x="0" y="326455"/>
                  <a:pt x="326455" y="0"/>
                  <a:pt x="729156"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dirty="0"/>
          </a:p>
        </p:txBody>
      </p:sp>
      <p:grpSp>
        <p:nvGrpSpPr>
          <p:cNvPr id="33" name="Google Shape;3691;p68">
            <a:extLst>
              <a:ext uri="{FF2B5EF4-FFF2-40B4-BE49-F238E27FC236}">
                <a16:creationId xmlns:a16="http://schemas.microsoft.com/office/drawing/2014/main" id="{75930008-2FBA-41BC-9859-0259A3B8F6E9}"/>
              </a:ext>
            </a:extLst>
          </p:cNvPr>
          <p:cNvGrpSpPr/>
          <p:nvPr/>
        </p:nvGrpSpPr>
        <p:grpSpPr>
          <a:xfrm rot="1041406">
            <a:off x="6137483" y="-556641"/>
            <a:ext cx="4141228" cy="3220067"/>
            <a:chOff x="3609967" y="2243520"/>
            <a:chExt cx="4141513" cy="3220289"/>
          </a:xfrm>
        </p:grpSpPr>
        <p:grpSp>
          <p:nvGrpSpPr>
            <p:cNvPr id="34" name="Google Shape;3692;p68">
              <a:extLst>
                <a:ext uri="{FF2B5EF4-FFF2-40B4-BE49-F238E27FC236}">
                  <a16:creationId xmlns:a16="http://schemas.microsoft.com/office/drawing/2014/main" id="{3B330E94-D08D-4EA9-B69E-6DE996E2A54A}"/>
                </a:ext>
              </a:extLst>
            </p:cNvPr>
            <p:cNvGrpSpPr/>
            <p:nvPr/>
          </p:nvGrpSpPr>
          <p:grpSpPr>
            <a:xfrm rot="-1837553" flipH="1">
              <a:off x="5826213" y="3189929"/>
              <a:ext cx="1513811" cy="2029860"/>
              <a:chOff x="1400935" y="1333409"/>
              <a:chExt cx="760984" cy="1020399"/>
            </a:xfrm>
          </p:grpSpPr>
          <p:sp>
            <p:nvSpPr>
              <p:cNvPr id="36" name="Google Shape;3693;p68">
                <a:extLst>
                  <a:ext uri="{FF2B5EF4-FFF2-40B4-BE49-F238E27FC236}">
                    <a16:creationId xmlns:a16="http://schemas.microsoft.com/office/drawing/2014/main" id="{54174D69-10E7-4037-950F-320B7BC185D3}"/>
                  </a:ext>
                </a:extLst>
              </p:cNvPr>
              <p:cNvSpPr/>
              <p:nvPr/>
            </p:nvSpPr>
            <p:spPr>
              <a:xfrm>
                <a:off x="1400935" y="1333409"/>
                <a:ext cx="760984" cy="1005685"/>
              </a:xfrm>
              <a:custGeom>
                <a:avLst/>
                <a:gdLst/>
                <a:ahLst/>
                <a:cxnLst/>
                <a:rect l="l" t="t" r="r" b="b"/>
                <a:pathLst>
                  <a:path w="14268" h="18856" extrusionOk="0">
                    <a:moveTo>
                      <a:pt x="14054" y="0"/>
                    </a:moveTo>
                    <a:cubicBezTo>
                      <a:pt x="14038" y="0"/>
                      <a:pt x="14023" y="2"/>
                      <a:pt x="14009" y="5"/>
                    </a:cubicBezTo>
                    <a:cubicBezTo>
                      <a:pt x="13998" y="7"/>
                      <a:pt x="13986" y="9"/>
                      <a:pt x="13975" y="14"/>
                    </a:cubicBezTo>
                    <a:cubicBezTo>
                      <a:pt x="13421" y="273"/>
                      <a:pt x="12939" y="429"/>
                      <a:pt x="12386" y="686"/>
                    </a:cubicBezTo>
                    <a:cubicBezTo>
                      <a:pt x="12370" y="693"/>
                      <a:pt x="12354" y="700"/>
                      <a:pt x="12338" y="709"/>
                    </a:cubicBezTo>
                    <a:cubicBezTo>
                      <a:pt x="12224" y="757"/>
                      <a:pt x="12111" y="805"/>
                      <a:pt x="12001" y="860"/>
                    </a:cubicBezTo>
                    <a:cubicBezTo>
                      <a:pt x="11909" y="906"/>
                      <a:pt x="11819" y="962"/>
                      <a:pt x="11744" y="1035"/>
                    </a:cubicBezTo>
                    <a:cubicBezTo>
                      <a:pt x="11723" y="1056"/>
                      <a:pt x="11703" y="1079"/>
                      <a:pt x="11684" y="1104"/>
                    </a:cubicBezTo>
                    <a:cubicBezTo>
                      <a:pt x="11684" y="1104"/>
                      <a:pt x="11684" y="1102"/>
                      <a:pt x="11684" y="1102"/>
                    </a:cubicBezTo>
                    <a:lnTo>
                      <a:pt x="10759" y="2371"/>
                    </a:lnTo>
                    <a:cubicBezTo>
                      <a:pt x="8436" y="5485"/>
                      <a:pt x="4036" y="11421"/>
                      <a:pt x="2841" y="13062"/>
                    </a:cubicBezTo>
                    <a:cubicBezTo>
                      <a:pt x="2629" y="13355"/>
                      <a:pt x="2311" y="13784"/>
                      <a:pt x="1994" y="14214"/>
                    </a:cubicBezTo>
                    <a:cubicBezTo>
                      <a:pt x="1891" y="14351"/>
                      <a:pt x="1790" y="14489"/>
                      <a:pt x="1691" y="14622"/>
                    </a:cubicBezTo>
                    <a:cubicBezTo>
                      <a:pt x="1613" y="14730"/>
                      <a:pt x="1535" y="14834"/>
                      <a:pt x="1461" y="14934"/>
                    </a:cubicBezTo>
                    <a:cubicBezTo>
                      <a:pt x="1401" y="15017"/>
                      <a:pt x="1342" y="15097"/>
                      <a:pt x="1287" y="15171"/>
                    </a:cubicBezTo>
                    <a:cubicBezTo>
                      <a:pt x="1255" y="15214"/>
                      <a:pt x="1225" y="15254"/>
                      <a:pt x="1197" y="15293"/>
                    </a:cubicBezTo>
                    <a:lnTo>
                      <a:pt x="977" y="15596"/>
                    </a:lnTo>
                    <a:cubicBezTo>
                      <a:pt x="958" y="15623"/>
                      <a:pt x="938" y="15648"/>
                      <a:pt x="919" y="15674"/>
                    </a:cubicBezTo>
                    <a:cubicBezTo>
                      <a:pt x="291" y="16536"/>
                      <a:pt x="1" y="17076"/>
                      <a:pt x="63" y="17512"/>
                    </a:cubicBezTo>
                    <a:cubicBezTo>
                      <a:pt x="107" y="17808"/>
                      <a:pt x="311" y="18056"/>
                      <a:pt x="683" y="18327"/>
                    </a:cubicBezTo>
                    <a:cubicBezTo>
                      <a:pt x="725" y="18357"/>
                      <a:pt x="766" y="18387"/>
                      <a:pt x="809" y="18414"/>
                    </a:cubicBezTo>
                    <a:cubicBezTo>
                      <a:pt x="846" y="18444"/>
                      <a:pt x="887" y="18474"/>
                      <a:pt x="929" y="18506"/>
                    </a:cubicBezTo>
                    <a:cubicBezTo>
                      <a:pt x="1115" y="18641"/>
                      <a:pt x="1282" y="18738"/>
                      <a:pt x="1441" y="18795"/>
                    </a:cubicBezTo>
                    <a:cubicBezTo>
                      <a:pt x="1552" y="18835"/>
                      <a:pt x="1659" y="18856"/>
                      <a:pt x="1764" y="18856"/>
                    </a:cubicBezTo>
                    <a:cubicBezTo>
                      <a:pt x="1808" y="18856"/>
                      <a:pt x="1852" y="18852"/>
                      <a:pt x="1895" y="18845"/>
                    </a:cubicBezTo>
                    <a:cubicBezTo>
                      <a:pt x="2326" y="18772"/>
                      <a:pt x="2746" y="18336"/>
                      <a:pt x="3364" y="17489"/>
                    </a:cubicBezTo>
                    <a:cubicBezTo>
                      <a:pt x="3387" y="17455"/>
                      <a:pt x="3412" y="17422"/>
                      <a:pt x="3437" y="17386"/>
                    </a:cubicBezTo>
                    <a:cubicBezTo>
                      <a:pt x="3469" y="17342"/>
                      <a:pt x="3508" y="17290"/>
                      <a:pt x="3550" y="17232"/>
                    </a:cubicBezTo>
                    <a:cubicBezTo>
                      <a:pt x="3582" y="17189"/>
                      <a:pt x="3614" y="17143"/>
                      <a:pt x="3651" y="17094"/>
                    </a:cubicBezTo>
                    <a:cubicBezTo>
                      <a:pt x="3731" y="16982"/>
                      <a:pt x="3821" y="16858"/>
                      <a:pt x="3919" y="16722"/>
                    </a:cubicBezTo>
                    <a:cubicBezTo>
                      <a:pt x="3990" y="16624"/>
                      <a:pt x="4062" y="16520"/>
                      <a:pt x="4138" y="16413"/>
                    </a:cubicBezTo>
                    <a:cubicBezTo>
                      <a:pt x="4234" y="16282"/>
                      <a:pt x="4332" y="16146"/>
                      <a:pt x="4429" y="16009"/>
                    </a:cubicBezTo>
                    <a:cubicBezTo>
                      <a:pt x="4744" y="15570"/>
                      <a:pt x="5060" y="15129"/>
                      <a:pt x="5274" y="14834"/>
                    </a:cubicBezTo>
                    <a:cubicBezTo>
                      <a:pt x="6469" y="13192"/>
                      <a:pt x="10764" y="7181"/>
                      <a:pt x="13011" y="4010"/>
                    </a:cubicBezTo>
                    <a:lnTo>
                      <a:pt x="13935" y="2742"/>
                    </a:lnTo>
                    <a:lnTo>
                      <a:pt x="13933" y="2742"/>
                    </a:lnTo>
                    <a:cubicBezTo>
                      <a:pt x="14011" y="2630"/>
                      <a:pt x="14048" y="2497"/>
                      <a:pt x="14069" y="2364"/>
                    </a:cubicBezTo>
                    <a:cubicBezTo>
                      <a:pt x="14089" y="2242"/>
                      <a:pt x="14098" y="2120"/>
                      <a:pt x="14110" y="1997"/>
                    </a:cubicBezTo>
                    <a:cubicBezTo>
                      <a:pt x="14112" y="1980"/>
                      <a:pt x="14114" y="1964"/>
                      <a:pt x="14115" y="1946"/>
                    </a:cubicBezTo>
                    <a:cubicBezTo>
                      <a:pt x="14191" y="1338"/>
                      <a:pt x="14191" y="833"/>
                      <a:pt x="14266" y="227"/>
                    </a:cubicBezTo>
                    <a:cubicBezTo>
                      <a:pt x="14268" y="216"/>
                      <a:pt x="14266" y="206"/>
                      <a:pt x="14266" y="197"/>
                    </a:cubicBezTo>
                    <a:cubicBezTo>
                      <a:pt x="14262" y="142"/>
                      <a:pt x="14236" y="87"/>
                      <a:pt x="14177" y="43"/>
                    </a:cubicBezTo>
                    <a:cubicBezTo>
                      <a:pt x="14136" y="13"/>
                      <a:pt x="14094" y="0"/>
                      <a:pt x="14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694;p68">
                <a:extLst>
                  <a:ext uri="{FF2B5EF4-FFF2-40B4-BE49-F238E27FC236}">
                    <a16:creationId xmlns:a16="http://schemas.microsoft.com/office/drawing/2014/main" id="{7B67CADC-1802-46D9-8441-5A3DC9A1D005}"/>
                  </a:ext>
                </a:extLst>
              </p:cNvPr>
              <p:cNvSpPr/>
              <p:nvPr/>
            </p:nvSpPr>
            <p:spPr>
              <a:xfrm>
                <a:off x="1429576" y="1335169"/>
                <a:ext cx="728876" cy="987391"/>
              </a:xfrm>
              <a:custGeom>
                <a:avLst/>
                <a:gdLst/>
                <a:ahLst/>
                <a:cxnLst/>
                <a:rect l="l" t="t" r="r" b="b"/>
                <a:pathLst>
                  <a:path w="13666" h="18513" extrusionOk="0">
                    <a:moveTo>
                      <a:pt x="13612" y="1"/>
                    </a:moveTo>
                    <a:cubicBezTo>
                      <a:pt x="13592" y="1"/>
                      <a:pt x="13569" y="11"/>
                      <a:pt x="13545" y="27"/>
                    </a:cubicBezTo>
                    <a:cubicBezTo>
                      <a:pt x="13538" y="31"/>
                      <a:pt x="13530" y="35"/>
                      <a:pt x="13522" y="43"/>
                    </a:cubicBezTo>
                    <a:cubicBezTo>
                      <a:pt x="13107" y="401"/>
                      <a:pt x="12763" y="658"/>
                      <a:pt x="12348" y="1016"/>
                    </a:cubicBezTo>
                    <a:cubicBezTo>
                      <a:pt x="12336" y="1027"/>
                      <a:pt x="12324" y="1038"/>
                      <a:pt x="12311" y="1048"/>
                    </a:cubicBezTo>
                    <a:cubicBezTo>
                      <a:pt x="12228" y="1117"/>
                      <a:pt x="12145" y="1186"/>
                      <a:pt x="12061" y="1261"/>
                    </a:cubicBezTo>
                    <a:cubicBezTo>
                      <a:pt x="11969" y="1342"/>
                      <a:pt x="11877" y="1434"/>
                      <a:pt x="11796" y="1544"/>
                    </a:cubicBezTo>
                    <a:cubicBezTo>
                      <a:pt x="11796" y="1544"/>
                      <a:pt x="11796" y="1544"/>
                      <a:pt x="11796" y="1543"/>
                    </a:cubicBezTo>
                    <a:lnTo>
                      <a:pt x="10872" y="2811"/>
                    </a:lnTo>
                    <a:cubicBezTo>
                      <a:pt x="8570" y="5943"/>
                      <a:pt x="4202" y="11899"/>
                      <a:pt x="3006" y="13541"/>
                    </a:cubicBezTo>
                    <a:cubicBezTo>
                      <a:pt x="2671" y="14002"/>
                      <a:pt x="2081" y="14807"/>
                      <a:pt x="1634" y="15416"/>
                    </a:cubicBezTo>
                    <a:cubicBezTo>
                      <a:pt x="1572" y="15500"/>
                      <a:pt x="1514" y="15579"/>
                      <a:pt x="1459" y="15656"/>
                    </a:cubicBezTo>
                    <a:cubicBezTo>
                      <a:pt x="1424" y="15705"/>
                      <a:pt x="1388" y="15753"/>
                      <a:pt x="1356" y="15797"/>
                    </a:cubicBezTo>
                    <a:cubicBezTo>
                      <a:pt x="1323" y="15843"/>
                      <a:pt x="1292" y="15884"/>
                      <a:pt x="1264" y="15925"/>
                    </a:cubicBezTo>
                    <a:cubicBezTo>
                      <a:pt x="1220" y="15983"/>
                      <a:pt x="1183" y="16037"/>
                      <a:pt x="1151" y="16081"/>
                    </a:cubicBezTo>
                    <a:cubicBezTo>
                      <a:pt x="484" y="16990"/>
                      <a:pt x="139" y="17522"/>
                      <a:pt x="55" y="17864"/>
                    </a:cubicBezTo>
                    <a:cubicBezTo>
                      <a:pt x="1" y="18089"/>
                      <a:pt x="59" y="18232"/>
                      <a:pt x="217" y="18346"/>
                    </a:cubicBezTo>
                    <a:cubicBezTo>
                      <a:pt x="234" y="18360"/>
                      <a:pt x="252" y="18370"/>
                      <a:pt x="270" y="18381"/>
                    </a:cubicBezTo>
                    <a:cubicBezTo>
                      <a:pt x="286" y="18395"/>
                      <a:pt x="304" y="18408"/>
                      <a:pt x="321" y="18422"/>
                    </a:cubicBezTo>
                    <a:cubicBezTo>
                      <a:pt x="402" y="18481"/>
                      <a:pt x="483" y="18512"/>
                      <a:pt x="569" y="18512"/>
                    </a:cubicBezTo>
                    <a:cubicBezTo>
                      <a:pt x="649" y="18512"/>
                      <a:pt x="734" y="18485"/>
                      <a:pt x="830" y="18427"/>
                    </a:cubicBezTo>
                    <a:cubicBezTo>
                      <a:pt x="1129" y="18243"/>
                      <a:pt x="1528" y="17750"/>
                      <a:pt x="2189" y="16838"/>
                    </a:cubicBezTo>
                    <a:cubicBezTo>
                      <a:pt x="2221" y="16793"/>
                      <a:pt x="2260" y="16740"/>
                      <a:pt x="2302" y="16682"/>
                    </a:cubicBezTo>
                    <a:cubicBezTo>
                      <a:pt x="2403" y="16543"/>
                      <a:pt x="2531" y="16368"/>
                      <a:pt x="2671" y="16173"/>
                    </a:cubicBezTo>
                    <a:cubicBezTo>
                      <a:pt x="3116" y="15560"/>
                      <a:pt x="3699" y="14750"/>
                      <a:pt x="4036" y="14289"/>
                    </a:cubicBezTo>
                    <a:cubicBezTo>
                      <a:pt x="5230" y="12647"/>
                      <a:pt x="9554" y="6659"/>
                      <a:pt x="11824" y="3504"/>
                    </a:cubicBezTo>
                    <a:lnTo>
                      <a:pt x="12747" y="2235"/>
                    </a:lnTo>
                    <a:cubicBezTo>
                      <a:pt x="12827" y="2126"/>
                      <a:pt x="12885" y="2009"/>
                      <a:pt x="12935" y="1895"/>
                    </a:cubicBezTo>
                    <a:cubicBezTo>
                      <a:pt x="12979" y="1794"/>
                      <a:pt x="13020" y="1693"/>
                      <a:pt x="13061" y="1592"/>
                    </a:cubicBezTo>
                    <a:cubicBezTo>
                      <a:pt x="13066" y="1578"/>
                      <a:pt x="13073" y="1564"/>
                      <a:pt x="13079" y="1550"/>
                    </a:cubicBezTo>
                    <a:cubicBezTo>
                      <a:pt x="13293" y="1043"/>
                      <a:pt x="13431" y="639"/>
                      <a:pt x="13646" y="132"/>
                    </a:cubicBezTo>
                    <a:cubicBezTo>
                      <a:pt x="13649" y="123"/>
                      <a:pt x="13651" y="116"/>
                      <a:pt x="13653" y="109"/>
                    </a:cubicBezTo>
                    <a:cubicBezTo>
                      <a:pt x="13665" y="66"/>
                      <a:pt x="13665" y="29"/>
                      <a:pt x="13640" y="10"/>
                    </a:cubicBezTo>
                    <a:cubicBezTo>
                      <a:pt x="13632" y="4"/>
                      <a:pt x="13622" y="1"/>
                      <a:pt x="13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695;p68">
                <a:extLst>
                  <a:ext uri="{FF2B5EF4-FFF2-40B4-BE49-F238E27FC236}">
                    <a16:creationId xmlns:a16="http://schemas.microsoft.com/office/drawing/2014/main" id="{F4AA458A-8739-40D3-9CA2-8A9A6C03A247}"/>
                  </a:ext>
                </a:extLst>
              </p:cNvPr>
              <p:cNvSpPr/>
              <p:nvPr/>
            </p:nvSpPr>
            <p:spPr>
              <a:xfrm>
                <a:off x="1400935" y="2169375"/>
                <a:ext cx="179472" cy="169712"/>
              </a:xfrm>
              <a:custGeom>
                <a:avLst/>
                <a:gdLst/>
                <a:ahLst/>
                <a:cxnLst/>
                <a:rect l="l" t="t" r="r" b="b"/>
                <a:pathLst>
                  <a:path w="3365" h="3182" extrusionOk="0">
                    <a:moveTo>
                      <a:pt x="919" y="0"/>
                    </a:moveTo>
                    <a:cubicBezTo>
                      <a:pt x="291" y="862"/>
                      <a:pt x="1" y="1402"/>
                      <a:pt x="63" y="1838"/>
                    </a:cubicBezTo>
                    <a:cubicBezTo>
                      <a:pt x="107" y="2134"/>
                      <a:pt x="311" y="2382"/>
                      <a:pt x="683" y="2653"/>
                    </a:cubicBezTo>
                    <a:cubicBezTo>
                      <a:pt x="725" y="2683"/>
                      <a:pt x="766" y="2713"/>
                      <a:pt x="809" y="2740"/>
                    </a:cubicBezTo>
                    <a:cubicBezTo>
                      <a:pt x="846" y="2770"/>
                      <a:pt x="887" y="2800"/>
                      <a:pt x="929" y="2832"/>
                    </a:cubicBezTo>
                    <a:cubicBezTo>
                      <a:pt x="1115" y="2967"/>
                      <a:pt x="1282" y="3064"/>
                      <a:pt x="1441" y="3121"/>
                    </a:cubicBezTo>
                    <a:cubicBezTo>
                      <a:pt x="1552" y="3161"/>
                      <a:pt x="1659" y="3182"/>
                      <a:pt x="1764" y="3182"/>
                    </a:cubicBezTo>
                    <a:cubicBezTo>
                      <a:pt x="1808" y="3182"/>
                      <a:pt x="1852" y="3178"/>
                      <a:pt x="1895" y="3171"/>
                    </a:cubicBezTo>
                    <a:cubicBezTo>
                      <a:pt x="2326" y="3098"/>
                      <a:pt x="2746" y="2662"/>
                      <a:pt x="3364" y="1815"/>
                    </a:cubicBezTo>
                    <a:cubicBezTo>
                      <a:pt x="2487" y="1299"/>
                      <a:pt x="1688" y="672"/>
                      <a:pt x="9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696;p68">
                <a:extLst>
                  <a:ext uri="{FF2B5EF4-FFF2-40B4-BE49-F238E27FC236}">
                    <a16:creationId xmlns:a16="http://schemas.microsoft.com/office/drawing/2014/main" id="{6F7B0231-D706-4E0A-B3A3-2C7B77AF13AC}"/>
                  </a:ext>
                </a:extLst>
              </p:cNvPr>
              <p:cNvSpPr/>
              <p:nvPr/>
            </p:nvSpPr>
            <p:spPr>
              <a:xfrm>
                <a:off x="1449896" y="2091507"/>
                <a:ext cx="187313" cy="174672"/>
              </a:xfrm>
              <a:custGeom>
                <a:avLst/>
                <a:gdLst/>
                <a:ahLst/>
                <a:cxnLst/>
                <a:rect l="l" t="t" r="r" b="b"/>
                <a:pathLst>
                  <a:path w="3512" h="3275" extrusionOk="0">
                    <a:moveTo>
                      <a:pt x="1076" y="0"/>
                    </a:moveTo>
                    <a:cubicBezTo>
                      <a:pt x="973" y="137"/>
                      <a:pt x="872" y="275"/>
                      <a:pt x="773" y="408"/>
                    </a:cubicBezTo>
                    <a:cubicBezTo>
                      <a:pt x="693" y="516"/>
                      <a:pt x="617" y="620"/>
                      <a:pt x="543" y="720"/>
                    </a:cubicBezTo>
                    <a:cubicBezTo>
                      <a:pt x="483" y="803"/>
                      <a:pt x="424" y="883"/>
                      <a:pt x="369" y="957"/>
                    </a:cubicBezTo>
                    <a:cubicBezTo>
                      <a:pt x="337" y="1000"/>
                      <a:pt x="307" y="1040"/>
                      <a:pt x="279" y="1079"/>
                    </a:cubicBezTo>
                    <a:lnTo>
                      <a:pt x="59" y="1382"/>
                    </a:lnTo>
                    <a:cubicBezTo>
                      <a:pt x="40" y="1409"/>
                      <a:pt x="20" y="1434"/>
                      <a:pt x="1" y="1460"/>
                    </a:cubicBezTo>
                    <a:cubicBezTo>
                      <a:pt x="770" y="2132"/>
                      <a:pt x="1569" y="2759"/>
                      <a:pt x="2446" y="3275"/>
                    </a:cubicBezTo>
                    <a:cubicBezTo>
                      <a:pt x="2469" y="3241"/>
                      <a:pt x="2494" y="3208"/>
                      <a:pt x="2519" y="3172"/>
                    </a:cubicBezTo>
                    <a:cubicBezTo>
                      <a:pt x="2551" y="3128"/>
                      <a:pt x="2590" y="3076"/>
                      <a:pt x="2632" y="3018"/>
                    </a:cubicBezTo>
                    <a:cubicBezTo>
                      <a:pt x="2664" y="2975"/>
                      <a:pt x="2696" y="2929"/>
                      <a:pt x="2733" y="2880"/>
                    </a:cubicBezTo>
                    <a:cubicBezTo>
                      <a:pt x="2813" y="2770"/>
                      <a:pt x="2903" y="2644"/>
                      <a:pt x="3001" y="2508"/>
                    </a:cubicBezTo>
                    <a:cubicBezTo>
                      <a:pt x="3070" y="2410"/>
                      <a:pt x="3144" y="2306"/>
                      <a:pt x="3220" y="2199"/>
                    </a:cubicBezTo>
                    <a:cubicBezTo>
                      <a:pt x="3316" y="2068"/>
                      <a:pt x="3414" y="1932"/>
                      <a:pt x="3511" y="1795"/>
                    </a:cubicBezTo>
                    <a:cubicBezTo>
                      <a:pt x="2629" y="1308"/>
                      <a:pt x="1835" y="674"/>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697;p68">
                <a:extLst>
                  <a:ext uri="{FF2B5EF4-FFF2-40B4-BE49-F238E27FC236}">
                    <a16:creationId xmlns:a16="http://schemas.microsoft.com/office/drawing/2014/main" id="{6560C8EB-AD37-48E1-9711-E4BB69FC716B}"/>
                  </a:ext>
                </a:extLst>
              </p:cNvPr>
              <p:cNvSpPr/>
              <p:nvPr/>
            </p:nvSpPr>
            <p:spPr>
              <a:xfrm>
                <a:off x="1464723" y="2113214"/>
                <a:ext cx="156965" cy="131897"/>
              </a:xfrm>
              <a:custGeom>
                <a:avLst/>
                <a:gdLst/>
                <a:ahLst/>
                <a:cxnLst/>
                <a:rect l="l" t="t" r="r" b="b"/>
                <a:pathLst>
                  <a:path w="2943" h="2473" extrusionOk="0">
                    <a:moveTo>
                      <a:pt x="495" y="1"/>
                    </a:moveTo>
                    <a:cubicBezTo>
                      <a:pt x="415" y="109"/>
                      <a:pt x="339" y="213"/>
                      <a:pt x="265" y="313"/>
                    </a:cubicBezTo>
                    <a:cubicBezTo>
                      <a:pt x="205" y="396"/>
                      <a:pt x="146" y="476"/>
                      <a:pt x="91" y="550"/>
                    </a:cubicBezTo>
                    <a:cubicBezTo>
                      <a:pt x="59" y="593"/>
                      <a:pt x="29" y="633"/>
                      <a:pt x="1" y="672"/>
                    </a:cubicBezTo>
                    <a:cubicBezTo>
                      <a:pt x="798" y="1303"/>
                      <a:pt x="1610" y="1915"/>
                      <a:pt x="2455" y="2473"/>
                    </a:cubicBezTo>
                    <a:cubicBezTo>
                      <a:pt x="2535" y="2361"/>
                      <a:pt x="2625" y="2237"/>
                      <a:pt x="2723" y="2101"/>
                    </a:cubicBezTo>
                    <a:cubicBezTo>
                      <a:pt x="2792" y="2003"/>
                      <a:pt x="2866" y="1899"/>
                      <a:pt x="2942" y="1792"/>
                    </a:cubicBezTo>
                    <a:cubicBezTo>
                      <a:pt x="2099" y="1248"/>
                      <a:pt x="1286" y="633"/>
                      <a:pt x="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698;p68">
                <a:extLst>
                  <a:ext uri="{FF2B5EF4-FFF2-40B4-BE49-F238E27FC236}">
                    <a16:creationId xmlns:a16="http://schemas.microsoft.com/office/drawing/2014/main" id="{139C0538-B243-4E08-99A6-A825259849AF}"/>
                  </a:ext>
                </a:extLst>
              </p:cNvPr>
              <p:cNvSpPr/>
              <p:nvPr/>
            </p:nvSpPr>
            <p:spPr>
              <a:xfrm>
                <a:off x="2027403" y="1333409"/>
                <a:ext cx="134511" cy="146991"/>
              </a:xfrm>
              <a:custGeom>
                <a:avLst/>
                <a:gdLst/>
                <a:ahLst/>
                <a:cxnLst/>
                <a:rect l="l" t="t" r="r" b="b"/>
                <a:pathLst>
                  <a:path w="2522" h="2756" extrusionOk="0">
                    <a:moveTo>
                      <a:pt x="2308" y="0"/>
                    </a:moveTo>
                    <a:cubicBezTo>
                      <a:pt x="2292" y="0"/>
                      <a:pt x="2277" y="2"/>
                      <a:pt x="2263" y="5"/>
                    </a:cubicBezTo>
                    <a:cubicBezTo>
                      <a:pt x="2252" y="7"/>
                      <a:pt x="2240" y="9"/>
                      <a:pt x="2229" y="14"/>
                    </a:cubicBezTo>
                    <a:cubicBezTo>
                      <a:pt x="2064" y="91"/>
                      <a:pt x="1910" y="154"/>
                      <a:pt x="1761" y="211"/>
                    </a:cubicBezTo>
                    <a:cubicBezTo>
                      <a:pt x="1402" y="348"/>
                      <a:pt x="1030" y="505"/>
                      <a:pt x="640" y="686"/>
                    </a:cubicBezTo>
                    <a:cubicBezTo>
                      <a:pt x="624" y="693"/>
                      <a:pt x="608" y="700"/>
                      <a:pt x="592" y="707"/>
                    </a:cubicBezTo>
                    <a:cubicBezTo>
                      <a:pt x="478" y="757"/>
                      <a:pt x="365" y="805"/>
                      <a:pt x="255" y="860"/>
                    </a:cubicBezTo>
                    <a:cubicBezTo>
                      <a:pt x="163" y="906"/>
                      <a:pt x="73" y="962"/>
                      <a:pt x="0" y="1035"/>
                    </a:cubicBezTo>
                    <a:cubicBezTo>
                      <a:pt x="99" y="1212"/>
                      <a:pt x="200" y="1391"/>
                      <a:pt x="299" y="1568"/>
                    </a:cubicBezTo>
                    <a:cubicBezTo>
                      <a:pt x="346" y="1652"/>
                      <a:pt x="385" y="1749"/>
                      <a:pt x="489" y="1772"/>
                    </a:cubicBezTo>
                    <a:cubicBezTo>
                      <a:pt x="510" y="1777"/>
                      <a:pt x="532" y="1779"/>
                      <a:pt x="554" y="1779"/>
                    </a:cubicBezTo>
                    <a:cubicBezTo>
                      <a:pt x="630" y="1779"/>
                      <a:pt x="712" y="1755"/>
                      <a:pt x="785" y="1746"/>
                    </a:cubicBezTo>
                    <a:cubicBezTo>
                      <a:pt x="888" y="1730"/>
                      <a:pt x="991" y="1719"/>
                      <a:pt x="1095" y="1710"/>
                    </a:cubicBezTo>
                    <a:cubicBezTo>
                      <a:pt x="1118" y="1708"/>
                      <a:pt x="1148" y="1704"/>
                      <a:pt x="1177" y="1704"/>
                    </a:cubicBezTo>
                    <a:cubicBezTo>
                      <a:pt x="1204" y="1704"/>
                      <a:pt x="1229" y="1707"/>
                      <a:pt x="1248" y="1721"/>
                    </a:cubicBezTo>
                    <a:cubicBezTo>
                      <a:pt x="1285" y="1747"/>
                      <a:pt x="1295" y="1822"/>
                      <a:pt x="1306" y="1863"/>
                    </a:cubicBezTo>
                    <a:cubicBezTo>
                      <a:pt x="1359" y="2061"/>
                      <a:pt x="1389" y="2268"/>
                      <a:pt x="1391" y="2476"/>
                    </a:cubicBezTo>
                    <a:cubicBezTo>
                      <a:pt x="1393" y="2513"/>
                      <a:pt x="1409" y="2563"/>
                      <a:pt x="1451" y="2573"/>
                    </a:cubicBezTo>
                    <a:cubicBezTo>
                      <a:pt x="1694" y="2634"/>
                      <a:pt x="1937" y="2696"/>
                      <a:pt x="2180" y="2756"/>
                    </a:cubicBezTo>
                    <a:lnTo>
                      <a:pt x="2189" y="2742"/>
                    </a:lnTo>
                    <a:lnTo>
                      <a:pt x="2187" y="2742"/>
                    </a:lnTo>
                    <a:cubicBezTo>
                      <a:pt x="2265" y="2630"/>
                      <a:pt x="2302" y="2497"/>
                      <a:pt x="2323" y="2364"/>
                    </a:cubicBezTo>
                    <a:cubicBezTo>
                      <a:pt x="2343" y="2242"/>
                      <a:pt x="2352" y="2120"/>
                      <a:pt x="2364" y="1997"/>
                    </a:cubicBezTo>
                    <a:cubicBezTo>
                      <a:pt x="2366" y="1980"/>
                      <a:pt x="2368" y="1964"/>
                      <a:pt x="2369" y="1946"/>
                    </a:cubicBezTo>
                    <a:cubicBezTo>
                      <a:pt x="2422" y="1521"/>
                      <a:pt x="2458" y="1122"/>
                      <a:pt x="2477" y="743"/>
                    </a:cubicBezTo>
                    <a:cubicBezTo>
                      <a:pt x="2484" y="578"/>
                      <a:pt x="2497" y="410"/>
                      <a:pt x="2520" y="227"/>
                    </a:cubicBezTo>
                    <a:cubicBezTo>
                      <a:pt x="2522" y="216"/>
                      <a:pt x="2520" y="206"/>
                      <a:pt x="2520" y="197"/>
                    </a:cubicBezTo>
                    <a:cubicBezTo>
                      <a:pt x="2516" y="142"/>
                      <a:pt x="2490" y="87"/>
                      <a:pt x="2431" y="43"/>
                    </a:cubicBezTo>
                    <a:cubicBezTo>
                      <a:pt x="2390" y="13"/>
                      <a:pt x="2348" y="0"/>
                      <a:pt x="23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699;p68">
                <a:extLst>
                  <a:ext uri="{FF2B5EF4-FFF2-40B4-BE49-F238E27FC236}">
                    <a16:creationId xmlns:a16="http://schemas.microsoft.com/office/drawing/2014/main" id="{A7EB01AD-5894-4A68-8DA0-7BB8389E3EFE}"/>
                  </a:ext>
                </a:extLst>
              </p:cNvPr>
              <p:cNvSpPr/>
              <p:nvPr/>
            </p:nvSpPr>
            <p:spPr>
              <a:xfrm>
                <a:off x="2120845" y="1333409"/>
                <a:ext cx="41068" cy="41228"/>
              </a:xfrm>
              <a:custGeom>
                <a:avLst/>
                <a:gdLst/>
                <a:ahLst/>
                <a:cxnLst/>
                <a:rect l="l" t="t" r="r" b="b"/>
                <a:pathLst>
                  <a:path w="770" h="773" extrusionOk="0">
                    <a:moveTo>
                      <a:pt x="555" y="0"/>
                    </a:moveTo>
                    <a:cubicBezTo>
                      <a:pt x="540" y="0"/>
                      <a:pt x="525" y="2"/>
                      <a:pt x="511" y="5"/>
                    </a:cubicBezTo>
                    <a:cubicBezTo>
                      <a:pt x="500" y="7"/>
                      <a:pt x="488" y="9"/>
                      <a:pt x="477" y="14"/>
                    </a:cubicBezTo>
                    <a:cubicBezTo>
                      <a:pt x="312" y="91"/>
                      <a:pt x="158" y="154"/>
                      <a:pt x="9" y="211"/>
                    </a:cubicBezTo>
                    <a:cubicBezTo>
                      <a:pt x="1" y="372"/>
                      <a:pt x="64" y="537"/>
                      <a:pt x="235" y="661"/>
                    </a:cubicBezTo>
                    <a:cubicBezTo>
                      <a:pt x="342" y="739"/>
                      <a:pt x="451" y="773"/>
                      <a:pt x="555" y="773"/>
                    </a:cubicBezTo>
                    <a:cubicBezTo>
                      <a:pt x="613" y="773"/>
                      <a:pt x="670" y="762"/>
                      <a:pt x="724" y="743"/>
                    </a:cubicBezTo>
                    <a:cubicBezTo>
                      <a:pt x="732" y="578"/>
                      <a:pt x="745" y="410"/>
                      <a:pt x="768" y="227"/>
                    </a:cubicBezTo>
                    <a:cubicBezTo>
                      <a:pt x="770" y="216"/>
                      <a:pt x="768" y="206"/>
                      <a:pt x="768" y="197"/>
                    </a:cubicBezTo>
                    <a:cubicBezTo>
                      <a:pt x="764" y="142"/>
                      <a:pt x="738" y="87"/>
                      <a:pt x="679" y="43"/>
                    </a:cubicBezTo>
                    <a:cubicBezTo>
                      <a:pt x="638" y="13"/>
                      <a:pt x="595" y="0"/>
                      <a:pt x="5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700;p68">
                <a:extLst>
                  <a:ext uri="{FF2B5EF4-FFF2-40B4-BE49-F238E27FC236}">
                    <a16:creationId xmlns:a16="http://schemas.microsoft.com/office/drawing/2014/main" id="{C523F251-7A80-453E-B973-AB609A99392E}"/>
                  </a:ext>
                </a:extLst>
              </p:cNvPr>
              <p:cNvSpPr/>
              <p:nvPr/>
            </p:nvSpPr>
            <p:spPr>
              <a:xfrm>
                <a:off x="1468937" y="2146068"/>
                <a:ext cx="204700" cy="207740"/>
              </a:xfrm>
              <a:custGeom>
                <a:avLst/>
                <a:gdLst/>
                <a:ahLst/>
                <a:cxnLst/>
                <a:rect l="l" t="t" r="r" b="b"/>
                <a:pathLst>
                  <a:path w="3838" h="3895" extrusionOk="0">
                    <a:moveTo>
                      <a:pt x="3616" y="0"/>
                    </a:moveTo>
                    <a:cubicBezTo>
                      <a:pt x="3574" y="0"/>
                      <a:pt x="3532" y="19"/>
                      <a:pt x="3500" y="63"/>
                    </a:cubicBezTo>
                    <a:cubicBezTo>
                      <a:pt x="3090" y="632"/>
                      <a:pt x="2679" y="1199"/>
                      <a:pt x="2268" y="1766"/>
                    </a:cubicBezTo>
                    <a:cubicBezTo>
                      <a:pt x="2062" y="2046"/>
                      <a:pt x="1859" y="2328"/>
                      <a:pt x="1653" y="2610"/>
                    </a:cubicBezTo>
                    <a:cubicBezTo>
                      <a:pt x="1552" y="2748"/>
                      <a:pt x="1449" y="2890"/>
                      <a:pt x="1347" y="3028"/>
                    </a:cubicBezTo>
                    <a:cubicBezTo>
                      <a:pt x="1258" y="3149"/>
                      <a:pt x="1166" y="3271"/>
                      <a:pt x="1052" y="3372"/>
                    </a:cubicBezTo>
                    <a:cubicBezTo>
                      <a:pt x="924" y="3488"/>
                      <a:pt x="744" y="3584"/>
                      <a:pt x="569" y="3584"/>
                    </a:cubicBezTo>
                    <a:cubicBezTo>
                      <a:pt x="482" y="3584"/>
                      <a:pt x="395" y="3560"/>
                      <a:pt x="317" y="3501"/>
                    </a:cubicBezTo>
                    <a:cubicBezTo>
                      <a:pt x="287" y="3480"/>
                      <a:pt x="257" y="3470"/>
                      <a:pt x="228" y="3470"/>
                    </a:cubicBezTo>
                    <a:cubicBezTo>
                      <a:pt x="100" y="3470"/>
                      <a:pt x="1" y="3656"/>
                      <a:pt x="133" y="3755"/>
                    </a:cubicBezTo>
                    <a:cubicBezTo>
                      <a:pt x="262" y="3851"/>
                      <a:pt x="417" y="3894"/>
                      <a:pt x="574" y="3894"/>
                    </a:cubicBezTo>
                    <a:cubicBezTo>
                      <a:pt x="712" y="3894"/>
                      <a:pt x="852" y="3860"/>
                      <a:pt x="976" y="3799"/>
                    </a:cubicBezTo>
                    <a:cubicBezTo>
                      <a:pt x="1284" y="3650"/>
                      <a:pt x="1488" y="3363"/>
                      <a:pt x="1685" y="3094"/>
                    </a:cubicBezTo>
                    <a:cubicBezTo>
                      <a:pt x="2126" y="2491"/>
                      <a:pt x="2566" y="1887"/>
                      <a:pt x="3003" y="1281"/>
                    </a:cubicBezTo>
                    <a:cubicBezTo>
                      <a:pt x="3253" y="937"/>
                      <a:pt x="3503" y="592"/>
                      <a:pt x="3751" y="248"/>
                    </a:cubicBezTo>
                    <a:cubicBezTo>
                      <a:pt x="3837" y="129"/>
                      <a:pt x="3728"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701;p68">
                <a:extLst>
                  <a:ext uri="{FF2B5EF4-FFF2-40B4-BE49-F238E27FC236}">
                    <a16:creationId xmlns:a16="http://schemas.microsoft.com/office/drawing/2014/main" id="{D51B293B-4FE2-40BE-9BE5-A86375CB43FE}"/>
                  </a:ext>
                </a:extLst>
              </p:cNvPr>
              <p:cNvSpPr/>
              <p:nvPr/>
            </p:nvSpPr>
            <p:spPr>
              <a:xfrm>
                <a:off x="1519498" y="1962651"/>
                <a:ext cx="88856" cy="100856"/>
              </a:xfrm>
              <a:custGeom>
                <a:avLst/>
                <a:gdLst/>
                <a:ahLst/>
                <a:cxnLst/>
                <a:rect l="l" t="t" r="r" b="b"/>
                <a:pathLst>
                  <a:path w="1666" h="1891" extrusionOk="0">
                    <a:moveTo>
                      <a:pt x="1439" y="1"/>
                    </a:moveTo>
                    <a:cubicBezTo>
                      <a:pt x="1397" y="1"/>
                      <a:pt x="1354" y="18"/>
                      <a:pt x="1320" y="59"/>
                    </a:cubicBezTo>
                    <a:cubicBezTo>
                      <a:pt x="896" y="577"/>
                      <a:pt x="485" y="1107"/>
                      <a:pt x="87" y="1644"/>
                    </a:cubicBezTo>
                    <a:cubicBezTo>
                      <a:pt x="0" y="1761"/>
                      <a:pt x="110" y="1890"/>
                      <a:pt x="222" y="1890"/>
                    </a:cubicBezTo>
                    <a:cubicBezTo>
                      <a:pt x="264" y="1890"/>
                      <a:pt x="307" y="1872"/>
                      <a:pt x="340" y="1828"/>
                    </a:cubicBezTo>
                    <a:cubicBezTo>
                      <a:pt x="737" y="1289"/>
                      <a:pt x="1148" y="761"/>
                      <a:pt x="1572" y="244"/>
                    </a:cubicBezTo>
                    <a:cubicBezTo>
                      <a:pt x="1665" y="129"/>
                      <a:pt x="1555" y="1"/>
                      <a:pt x="1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702;p68">
                <a:extLst>
                  <a:ext uri="{FF2B5EF4-FFF2-40B4-BE49-F238E27FC236}">
                    <a16:creationId xmlns:a16="http://schemas.microsoft.com/office/drawing/2014/main" id="{FE1622F8-2B96-4F5E-86CD-B89BCFC290FA}"/>
                  </a:ext>
                </a:extLst>
              </p:cNvPr>
              <p:cNvSpPr/>
              <p:nvPr/>
            </p:nvSpPr>
            <p:spPr>
              <a:xfrm>
                <a:off x="2022763" y="1464452"/>
                <a:ext cx="136698" cy="178939"/>
              </a:xfrm>
              <a:custGeom>
                <a:avLst/>
                <a:gdLst/>
                <a:ahLst/>
                <a:cxnLst/>
                <a:rect l="l" t="t" r="r" b="b"/>
                <a:pathLst>
                  <a:path w="2563" h="3355" extrusionOk="0">
                    <a:moveTo>
                      <a:pt x="2337" y="0"/>
                    </a:moveTo>
                    <a:cubicBezTo>
                      <a:pt x="2294" y="0"/>
                      <a:pt x="2251" y="18"/>
                      <a:pt x="2217" y="60"/>
                    </a:cubicBezTo>
                    <a:cubicBezTo>
                      <a:pt x="1428" y="1020"/>
                      <a:pt x="853" y="2129"/>
                      <a:pt x="91" y="3111"/>
                    </a:cubicBezTo>
                    <a:cubicBezTo>
                      <a:pt x="0" y="3226"/>
                      <a:pt x="110" y="3355"/>
                      <a:pt x="224" y="3355"/>
                    </a:cubicBezTo>
                    <a:cubicBezTo>
                      <a:pt x="266" y="3355"/>
                      <a:pt x="309" y="3337"/>
                      <a:pt x="342" y="3294"/>
                    </a:cubicBezTo>
                    <a:cubicBezTo>
                      <a:pt x="1104" y="2314"/>
                      <a:pt x="1682" y="1203"/>
                      <a:pt x="2470" y="242"/>
                    </a:cubicBezTo>
                    <a:cubicBezTo>
                      <a:pt x="2563" y="129"/>
                      <a:pt x="2453" y="0"/>
                      <a:pt x="2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703;p68">
                <a:extLst>
                  <a:ext uri="{FF2B5EF4-FFF2-40B4-BE49-F238E27FC236}">
                    <a16:creationId xmlns:a16="http://schemas.microsoft.com/office/drawing/2014/main" id="{0B021D1B-D673-4EB8-98A5-67C019C96E6C}"/>
                  </a:ext>
                </a:extLst>
              </p:cNvPr>
              <p:cNvSpPr/>
              <p:nvPr/>
            </p:nvSpPr>
            <p:spPr>
              <a:xfrm>
                <a:off x="1791024" y="1775766"/>
                <a:ext cx="90616" cy="109977"/>
              </a:xfrm>
              <a:custGeom>
                <a:avLst/>
                <a:gdLst/>
                <a:ahLst/>
                <a:cxnLst/>
                <a:rect l="l" t="t" r="r" b="b"/>
                <a:pathLst>
                  <a:path w="1699" h="2062" extrusionOk="0">
                    <a:moveTo>
                      <a:pt x="1478" y="0"/>
                    </a:moveTo>
                    <a:cubicBezTo>
                      <a:pt x="1436" y="0"/>
                      <a:pt x="1394" y="19"/>
                      <a:pt x="1361" y="63"/>
                    </a:cubicBezTo>
                    <a:lnTo>
                      <a:pt x="87" y="1814"/>
                    </a:lnTo>
                    <a:cubicBezTo>
                      <a:pt x="1" y="1933"/>
                      <a:pt x="110" y="2061"/>
                      <a:pt x="221" y="2061"/>
                    </a:cubicBezTo>
                    <a:cubicBezTo>
                      <a:pt x="263" y="2061"/>
                      <a:pt x="306" y="2043"/>
                      <a:pt x="338" y="1998"/>
                    </a:cubicBezTo>
                    <a:lnTo>
                      <a:pt x="1613" y="248"/>
                    </a:lnTo>
                    <a:cubicBezTo>
                      <a:pt x="1699" y="129"/>
                      <a:pt x="1590" y="0"/>
                      <a:pt x="1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704;p68">
                <a:extLst>
                  <a:ext uri="{FF2B5EF4-FFF2-40B4-BE49-F238E27FC236}">
                    <a16:creationId xmlns:a16="http://schemas.microsoft.com/office/drawing/2014/main" id="{6C63E918-4443-4786-897C-4ABC78BDAC6E}"/>
                  </a:ext>
                </a:extLst>
              </p:cNvPr>
              <p:cNvSpPr/>
              <p:nvPr/>
            </p:nvSpPr>
            <p:spPr>
              <a:xfrm>
                <a:off x="1748196" y="1907023"/>
                <a:ext cx="36641" cy="41281"/>
              </a:xfrm>
              <a:custGeom>
                <a:avLst/>
                <a:gdLst/>
                <a:ahLst/>
                <a:cxnLst/>
                <a:rect l="l" t="t" r="r" b="b"/>
                <a:pathLst>
                  <a:path w="687" h="774" extrusionOk="0">
                    <a:moveTo>
                      <a:pt x="510" y="1"/>
                    </a:moveTo>
                    <a:cubicBezTo>
                      <a:pt x="463" y="1"/>
                      <a:pt x="417" y="22"/>
                      <a:pt x="387" y="64"/>
                    </a:cubicBezTo>
                    <a:lnTo>
                      <a:pt x="48" y="528"/>
                    </a:lnTo>
                    <a:cubicBezTo>
                      <a:pt x="0" y="594"/>
                      <a:pt x="13" y="698"/>
                      <a:pt x="84" y="744"/>
                    </a:cubicBezTo>
                    <a:cubicBezTo>
                      <a:pt x="112" y="764"/>
                      <a:pt x="145" y="774"/>
                      <a:pt x="178" y="774"/>
                    </a:cubicBezTo>
                    <a:cubicBezTo>
                      <a:pt x="225" y="774"/>
                      <a:pt x="271" y="753"/>
                      <a:pt x="302" y="711"/>
                    </a:cubicBezTo>
                    <a:lnTo>
                      <a:pt x="638" y="248"/>
                    </a:lnTo>
                    <a:cubicBezTo>
                      <a:pt x="686" y="181"/>
                      <a:pt x="674" y="76"/>
                      <a:pt x="605" y="30"/>
                    </a:cubicBezTo>
                    <a:cubicBezTo>
                      <a:pt x="576" y="11"/>
                      <a:pt x="543"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705;p68">
                <a:extLst>
                  <a:ext uri="{FF2B5EF4-FFF2-40B4-BE49-F238E27FC236}">
                    <a16:creationId xmlns:a16="http://schemas.microsoft.com/office/drawing/2014/main" id="{580FD8F9-141F-4B7D-A838-40AB8F0EAA7F}"/>
                  </a:ext>
                </a:extLst>
              </p:cNvPr>
              <p:cNvSpPr/>
              <p:nvPr/>
            </p:nvSpPr>
            <p:spPr>
              <a:xfrm>
                <a:off x="1440616" y="2162655"/>
                <a:ext cx="38988" cy="36961"/>
              </a:xfrm>
              <a:custGeom>
                <a:avLst/>
                <a:gdLst/>
                <a:ahLst/>
                <a:cxnLst/>
                <a:rect l="l" t="t" r="r" b="b"/>
                <a:pathLst>
                  <a:path w="731" h="693" extrusionOk="0">
                    <a:moveTo>
                      <a:pt x="172" y="1"/>
                    </a:moveTo>
                    <a:cubicBezTo>
                      <a:pt x="138" y="1"/>
                      <a:pt x="105" y="11"/>
                      <a:pt x="79" y="34"/>
                    </a:cubicBezTo>
                    <a:cubicBezTo>
                      <a:pt x="15" y="91"/>
                      <a:pt x="1" y="185"/>
                      <a:pt x="54" y="254"/>
                    </a:cubicBezTo>
                    <a:cubicBezTo>
                      <a:pt x="173" y="406"/>
                      <a:pt x="313" y="545"/>
                      <a:pt x="465" y="663"/>
                    </a:cubicBezTo>
                    <a:cubicBezTo>
                      <a:pt x="491" y="683"/>
                      <a:pt x="523" y="692"/>
                      <a:pt x="556" y="692"/>
                    </a:cubicBezTo>
                    <a:cubicBezTo>
                      <a:pt x="606" y="692"/>
                      <a:pt x="656" y="670"/>
                      <a:pt x="683" y="628"/>
                    </a:cubicBezTo>
                    <a:cubicBezTo>
                      <a:pt x="731" y="557"/>
                      <a:pt x="719" y="463"/>
                      <a:pt x="649" y="410"/>
                    </a:cubicBezTo>
                    <a:cubicBezTo>
                      <a:pt x="596" y="369"/>
                      <a:pt x="545" y="327"/>
                      <a:pt x="495" y="281"/>
                    </a:cubicBezTo>
                    <a:cubicBezTo>
                      <a:pt x="424" y="211"/>
                      <a:pt x="359" y="139"/>
                      <a:pt x="299" y="59"/>
                    </a:cubicBezTo>
                    <a:cubicBezTo>
                      <a:pt x="269" y="22"/>
                      <a:pt x="220"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706;p68">
                <a:extLst>
                  <a:ext uri="{FF2B5EF4-FFF2-40B4-BE49-F238E27FC236}">
                    <a16:creationId xmlns:a16="http://schemas.microsoft.com/office/drawing/2014/main" id="{115F3665-6009-4E23-ACC0-28C41EFC7F06}"/>
                  </a:ext>
                </a:extLst>
              </p:cNvPr>
              <p:cNvSpPr/>
              <p:nvPr/>
            </p:nvSpPr>
            <p:spPr>
              <a:xfrm>
                <a:off x="1989535" y="1357463"/>
                <a:ext cx="92376" cy="73496"/>
              </a:xfrm>
              <a:custGeom>
                <a:avLst/>
                <a:gdLst/>
                <a:ahLst/>
                <a:cxnLst/>
                <a:rect l="l" t="t" r="r" b="b"/>
                <a:pathLst>
                  <a:path w="1732" h="1378" extrusionOk="0">
                    <a:moveTo>
                      <a:pt x="1508" y="1"/>
                    </a:moveTo>
                    <a:cubicBezTo>
                      <a:pt x="1488" y="1"/>
                      <a:pt x="1466" y="5"/>
                      <a:pt x="1444" y="15"/>
                    </a:cubicBezTo>
                    <a:lnTo>
                      <a:pt x="1036" y="192"/>
                    </a:lnTo>
                    <a:cubicBezTo>
                      <a:pt x="900" y="253"/>
                      <a:pt x="761" y="311"/>
                      <a:pt x="650" y="412"/>
                    </a:cubicBezTo>
                    <a:cubicBezTo>
                      <a:pt x="426" y="614"/>
                      <a:pt x="244" y="878"/>
                      <a:pt x="79" y="1128"/>
                    </a:cubicBezTo>
                    <a:cubicBezTo>
                      <a:pt x="0" y="1248"/>
                      <a:pt x="108" y="1377"/>
                      <a:pt x="216" y="1377"/>
                    </a:cubicBezTo>
                    <a:cubicBezTo>
                      <a:pt x="258" y="1377"/>
                      <a:pt x="300" y="1358"/>
                      <a:pt x="331" y="1311"/>
                    </a:cubicBezTo>
                    <a:cubicBezTo>
                      <a:pt x="411" y="1192"/>
                      <a:pt x="494" y="1075"/>
                      <a:pt x="581" y="963"/>
                    </a:cubicBezTo>
                    <a:cubicBezTo>
                      <a:pt x="662" y="857"/>
                      <a:pt x="745" y="745"/>
                      <a:pt x="843" y="657"/>
                    </a:cubicBezTo>
                    <a:cubicBezTo>
                      <a:pt x="944" y="566"/>
                      <a:pt x="1068" y="520"/>
                      <a:pt x="1188" y="467"/>
                    </a:cubicBezTo>
                    <a:lnTo>
                      <a:pt x="1569" y="301"/>
                    </a:lnTo>
                    <a:cubicBezTo>
                      <a:pt x="1731" y="229"/>
                      <a:pt x="1654" y="1"/>
                      <a:pt x="1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707;p68">
              <a:extLst>
                <a:ext uri="{FF2B5EF4-FFF2-40B4-BE49-F238E27FC236}">
                  <a16:creationId xmlns:a16="http://schemas.microsoft.com/office/drawing/2014/main" id="{E512F351-6AAC-4C71-BDB5-DE1E4ADE828A}"/>
                </a:ext>
              </a:extLst>
            </p:cNvPr>
            <p:cNvSpPr/>
            <p:nvPr/>
          </p:nvSpPr>
          <p:spPr>
            <a:xfrm rot="-144386" flipH="1">
              <a:off x="3640469" y="2280041"/>
              <a:ext cx="1770886" cy="1490097"/>
            </a:xfrm>
            <a:custGeom>
              <a:avLst/>
              <a:gdLst/>
              <a:ahLst/>
              <a:cxnLst/>
              <a:rect l="l" t="t" r="r" b="b"/>
              <a:pathLst>
                <a:path w="23947" h="20150" extrusionOk="0">
                  <a:moveTo>
                    <a:pt x="6831" y="1"/>
                  </a:moveTo>
                  <a:cubicBezTo>
                    <a:pt x="6782" y="1"/>
                    <a:pt x="6732" y="1"/>
                    <a:pt x="6683" y="3"/>
                  </a:cubicBezTo>
                  <a:cubicBezTo>
                    <a:pt x="6612" y="3"/>
                    <a:pt x="6538" y="6"/>
                    <a:pt x="6467" y="10"/>
                  </a:cubicBezTo>
                  <a:cubicBezTo>
                    <a:pt x="6352" y="17"/>
                    <a:pt x="6265" y="112"/>
                    <a:pt x="6270" y="228"/>
                  </a:cubicBezTo>
                  <a:cubicBezTo>
                    <a:pt x="6277" y="337"/>
                    <a:pt x="6368" y="423"/>
                    <a:pt x="6475" y="423"/>
                  </a:cubicBezTo>
                  <a:cubicBezTo>
                    <a:pt x="6480" y="423"/>
                    <a:pt x="6484" y="423"/>
                    <a:pt x="6488" y="422"/>
                  </a:cubicBezTo>
                  <a:cubicBezTo>
                    <a:pt x="6555" y="419"/>
                    <a:pt x="6625" y="417"/>
                    <a:pt x="6692" y="415"/>
                  </a:cubicBezTo>
                  <a:cubicBezTo>
                    <a:pt x="6734" y="414"/>
                    <a:pt x="6777" y="414"/>
                    <a:pt x="6819" y="414"/>
                  </a:cubicBezTo>
                  <a:cubicBezTo>
                    <a:pt x="6995" y="414"/>
                    <a:pt x="7172" y="422"/>
                    <a:pt x="7346" y="437"/>
                  </a:cubicBezTo>
                  <a:cubicBezTo>
                    <a:pt x="7353" y="437"/>
                    <a:pt x="7358" y="438"/>
                    <a:pt x="7364" y="438"/>
                  </a:cubicBezTo>
                  <a:cubicBezTo>
                    <a:pt x="7470" y="438"/>
                    <a:pt x="7560" y="357"/>
                    <a:pt x="7569" y="249"/>
                  </a:cubicBezTo>
                  <a:cubicBezTo>
                    <a:pt x="7580" y="135"/>
                    <a:pt x="7496" y="34"/>
                    <a:pt x="7381" y="26"/>
                  </a:cubicBezTo>
                  <a:cubicBezTo>
                    <a:pt x="7200" y="9"/>
                    <a:pt x="7016" y="1"/>
                    <a:pt x="6831" y="1"/>
                  </a:cubicBezTo>
                  <a:close/>
                  <a:moveTo>
                    <a:pt x="5596" y="114"/>
                  </a:moveTo>
                  <a:cubicBezTo>
                    <a:pt x="5583" y="114"/>
                    <a:pt x="5571" y="115"/>
                    <a:pt x="5558" y="118"/>
                  </a:cubicBezTo>
                  <a:cubicBezTo>
                    <a:pt x="5260" y="174"/>
                    <a:pt x="4962" y="249"/>
                    <a:pt x="4672" y="343"/>
                  </a:cubicBezTo>
                  <a:cubicBezTo>
                    <a:pt x="4564" y="378"/>
                    <a:pt x="4503" y="495"/>
                    <a:pt x="4539" y="603"/>
                  </a:cubicBezTo>
                  <a:cubicBezTo>
                    <a:pt x="4567" y="692"/>
                    <a:pt x="4649" y="747"/>
                    <a:pt x="4736" y="747"/>
                  </a:cubicBezTo>
                  <a:cubicBezTo>
                    <a:pt x="4757" y="747"/>
                    <a:pt x="4778" y="743"/>
                    <a:pt x="4799" y="736"/>
                  </a:cubicBezTo>
                  <a:cubicBezTo>
                    <a:pt x="5072" y="648"/>
                    <a:pt x="5352" y="577"/>
                    <a:pt x="5634" y="525"/>
                  </a:cubicBezTo>
                  <a:cubicBezTo>
                    <a:pt x="5746" y="504"/>
                    <a:pt x="5820" y="396"/>
                    <a:pt x="5799" y="284"/>
                  </a:cubicBezTo>
                  <a:cubicBezTo>
                    <a:pt x="5780" y="184"/>
                    <a:pt x="5693" y="114"/>
                    <a:pt x="5596" y="114"/>
                  </a:cubicBezTo>
                  <a:close/>
                  <a:moveTo>
                    <a:pt x="8241" y="162"/>
                  </a:moveTo>
                  <a:cubicBezTo>
                    <a:pt x="8147" y="162"/>
                    <a:pt x="8062" y="227"/>
                    <a:pt x="8039" y="323"/>
                  </a:cubicBezTo>
                  <a:cubicBezTo>
                    <a:pt x="8014" y="435"/>
                    <a:pt x="8083" y="545"/>
                    <a:pt x="8195" y="571"/>
                  </a:cubicBezTo>
                  <a:cubicBezTo>
                    <a:pt x="8469" y="635"/>
                    <a:pt x="8746" y="718"/>
                    <a:pt x="9017" y="819"/>
                  </a:cubicBezTo>
                  <a:cubicBezTo>
                    <a:pt x="9040" y="828"/>
                    <a:pt x="9065" y="834"/>
                    <a:pt x="9090" y="834"/>
                  </a:cubicBezTo>
                  <a:cubicBezTo>
                    <a:pt x="9173" y="834"/>
                    <a:pt x="9251" y="782"/>
                    <a:pt x="9283" y="699"/>
                  </a:cubicBezTo>
                  <a:cubicBezTo>
                    <a:pt x="9323" y="593"/>
                    <a:pt x="9269" y="474"/>
                    <a:pt x="9162" y="433"/>
                  </a:cubicBezTo>
                  <a:cubicBezTo>
                    <a:pt x="8875" y="325"/>
                    <a:pt x="8581" y="236"/>
                    <a:pt x="8287" y="167"/>
                  </a:cubicBezTo>
                  <a:cubicBezTo>
                    <a:pt x="8271" y="164"/>
                    <a:pt x="8256" y="162"/>
                    <a:pt x="8241" y="162"/>
                  </a:cubicBezTo>
                  <a:close/>
                  <a:moveTo>
                    <a:pt x="3910" y="660"/>
                  </a:moveTo>
                  <a:cubicBezTo>
                    <a:pt x="3881" y="660"/>
                    <a:pt x="3851" y="666"/>
                    <a:pt x="3823" y="679"/>
                  </a:cubicBezTo>
                  <a:cubicBezTo>
                    <a:pt x="3546" y="811"/>
                    <a:pt x="3277" y="959"/>
                    <a:pt x="3022" y="1122"/>
                  </a:cubicBezTo>
                  <a:cubicBezTo>
                    <a:pt x="2926" y="1184"/>
                    <a:pt x="2898" y="1312"/>
                    <a:pt x="2960" y="1408"/>
                  </a:cubicBezTo>
                  <a:cubicBezTo>
                    <a:pt x="3001" y="1470"/>
                    <a:pt x="3066" y="1503"/>
                    <a:pt x="3135" y="1503"/>
                  </a:cubicBezTo>
                  <a:cubicBezTo>
                    <a:pt x="3173" y="1503"/>
                    <a:pt x="3212" y="1493"/>
                    <a:pt x="3245" y="1470"/>
                  </a:cubicBezTo>
                  <a:cubicBezTo>
                    <a:pt x="3486" y="1316"/>
                    <a:pt x="3740" y="1176"/>
                    <a:pt x="3998" y="1053"/>
                  </a:cubicBezTo>
                  <a:cubicBezTo>
                    <a:pt x="4103" y="1006"/>
                    <a:pt x="4147" y="881"/>
                    <a:pt x="4098" y="779"/>
                  </a:cubicBezTo>
                  <a:cubicBezTo>
                    <a:pt x="4063" y="704"/>
                    <a:pt x="3988" y="660"/>
                    <a:pt x="3910" y="660"/>
                  </a:cubicBezTo>
                  <a:close/>
                  <a:moveTo>
                    <a:pt x="9899" y="785"/>
                  </a:moveTo>
                  <a:cubicBezTo>
                    <a:pt x="9824" y="785"/>
                    <a:pt x="9752" y="825"/>
                    <a:pt x="9715" y="896"/>
                  </a:cubicBezTo>
                  <a:cubicBezTo>
                    <a:pt x="9662" y="997"/>
                    <a:pt x="9701" y="1121"/>
                    <a:pt x="9802" y="1174"/>
                  </a:cubicBezTo>
                  <a:cubicBezTo>
                    <a:pt x="10052" y="1307"/>
                    <a:pt x="10300" y="1457"/>
                    <a:pt x="10539" y="1622"/>
                  </a:cubicBezTo>
                  <a:cubicBezTo>
                    <a:pt x="10575" y="1647"/>
                    <a:pt x="10615" y="1658"/>
                    <a:pt x="10656" y="1658"/>
                  </a:cubicBezTo>
                  <a:cubicBezTo>
                    <a:pt x="10722" y="1658"/>
                    <a:pt x="10787" y="1628"/>
                    <a:pt x="10826" y="1569"/>
                  </a:cubicBezTo>
                  <a:cubicBezTo>
                    <a:pt x="10892" y="1475"/>
                    <a:pt x="10867" y="1346"/>
                    <a:pt x="10773" y="1282"/>
                  </a:cubicBezTo>
                  <a:cubicBezTo>
                    <a:pt x="10521" y="1107"/>
                    <a:pt x="10259" y="949"/>
                    <a:pt x="9995" y="809"/>
                  </a:cubicBezTo>
                  <a:cubicBezTo>
                    <a:pt x="9964" y="793"/>
                    <a:pt x="9932" y="785"/>
                    <a:pt x="9899" y="785"/>
                  </a:cubicBezTo>
                  <a:close/>
                  <a:moveTo>
                    <a:pt x="2421" y="1617"/>
                  </a:moveTo>
                  <a:cubicBezTo>
                    <a:pt x="2374" y="1617"/>
                    <a:pt x="2326" y="1633"/>
                    <a:pt x="2287" y="1667"/>
                  </a:cubicBezTo>
                  <a:cubicBezTo>
                    <a:pt x="2054" y="1863"/>
                    <a:pt x="1833" y="2076"/>
                    <a:pt x="1629" y="2299"/>
                  </a:cubicBezTo>
                  <a:cubicBezTo>
                    <a:pt x="1551" y="2384"/>
                    <a:pt x="1556" y="2515"/>
                    <a:pt x="1641" y="2592"/>
                  </a:cubicBezTo>
                  <a:cubicBezTo>
                    <a:pt x="1680" y="2629"/>
                    <a:pt x="1732" y="2646"/>
                    <a:pt x="1781" y="2646"/>
                  </a:cubicBezTo>
                  <a:cubicBezTo>
                    <a:pt x="1836" y="2646"/>
                    <a:pt x="1893" y="2623"/>
                    <a:pt x="1934" y="2579"/>
                  </a:cubicBezTo>
                  <a:cubicBezTo>
                    <a:pt x="2127" y="2368"/>
                    <a:pt x="2336" y="2168"/>
                    <a:pt x="2554" y="1982"/>
                  </a:cubicBezTo>
                  <a:cubicBezTo>
                    <a:pt x="2641" y="1908"/>
                    <a:pt x="2653" y="1778"/>
                    <a:pt x="2579" y="1691"/>
                  </a:cubicBezTo>
                  <a:cubicBezTo>
                    <a:pt x="2538" y="1642"/>
                    <a:pt x="2480" y="1617"/>
                    <a:pt x="2421" y="1617"/>
                  </a:cubicBezTo>
                  <a:close/>
                  <a:moveTo>
                    <a:pt x="11359" y="1786"/>
                  </a:moveTo>
                  <a:cubicBezTo>
                    <a:pt x="11301" y="1786"/>
                    <a:pt x="11243" y="1810"/>
                    <a:pt x="11202" y="1858"/>
                  </a:cubicBezTo>
                  <a:cubicBezTo>
                    <a:pt x="11129" y="1945"/>
                    <a:pt x="11138" y="2076"/>
                    <a:pt x="11225" y="2150"/>
                  </a:cubicBezTo>
                  <a:cubicBezTo>
                    <a:pt x="11441" y="2335"/>
                    <a:pt x="11654" y="2535"/>
                    <a:pt x="11854" y="2746"/>
                  </a:cubicBezTo>
                  <a:cubicBezTo>
                    <a:pt x="11895" y="2788"/>
                    <a:pt x="11950" y="2810"/>
                    <a:pt x="12005" y="2810"/>
                  </a:cubicBezTo>
                  <a:cubicBezTo>
                    <a:pt x="12056" y="2810"/>
                    <a:pt x="12107" y="2790"/>
                    <a:pt x="12146" y="2753"/>
                  </a:cubicBezTo>
                  <a:cubicBezTo>
                    <a:pt x="12230" y="2673"/>
                    <a:pt x="12231" y="2542"/>
                    <a:pt x="12154" y="2460"/>
                  </a:cubicBezTo>
                  <a:cubicBezTo>
                    <a:pt x="11943" y="2239"/>
                    <a:pt x="11721" y="2030"/>
                    <a:pt x="11494" y="1835"/>
                  </a:cubicBezTo>
                  <a:cubicBezTo>
                    <a:pt x="11455" y="1802"/>
                    <a:pt x="11407" y="1786"/>
                    <a:pt x="11359" y="1786"/>
                  </a:cubicBezTo>
                  <a:close/>
                  <a:moveTo>
                    <a:pt x="23069" y="3254"/>
                  </a:moveTo>
                  <a:cubicBezTo>
                    <a:pt x="22994" y="3254"/>
                    <a:pt x="22918" y="3255"/>
                    <a:pt x="22843" y="3256"/>
                  </a:cubicBezTo>
                  <a:cubicBezTo>
                    <a:pt x="22729" y="3258"/>
                    <a:pt x="22637" y="3352"/>
                    <a:pt x="22641" y="3467"/>
                  </a:cubicBezTo>
                  <a:cubicBezTo>
                    <a:pt x="22643" y="3579"/>
                    <a:pt x="22735" y="3669"/>
                    <a:pt x="22847" y="3669"/>
                  </a:cubicBezTo>
                  <a:cubicBezTo>
                    <a:pt x="22848" y="3669"/>
                    <a:pt x="22849" y="3669"/>
                    <a:pt x="22850" y="3669"/>
                  </a:cubicBezTo>
                  <a:cubicBezTo>
                    <a:pt x="22923" y="3668"/>
                    <a:pt x="22996" y="3667"/>
                    <a:pt x="23069" y="3667"/>
                  </a:cubicBezTo>
                  <a:cubicBezTo>
                    <a:pt x="23288" y="3667"/>
                    <a:pt x="23507" y="3673"/>
                    <a:pt x="23724" y="3685"/>
                  </a:cubicBezTo>
                  <a:lnTo>
                    <a:pt x="23734" y="3685"/>
                  </a:lnTo>
                  <a:cubicBezTo>
                    <a:pt x="23844" y="3685"/>
                    <a:pt x="23934" y="3600"/>
                    <a:pt x="23941" y="3488"/>
                  </a:cubicBezTo>
                  <a:cubicBezTo>
                    <a:pt x="23947" y="3375"/>
                    <a:pt x="23860" y="3277"/>
                    <a:pt x="23745" y="3272"/>
                  </a:cubicBezTo>
                  <a:cubicBezTo>
                    <a:pt x="23521" y="3260"/>
                    <a:pt x="23295" y="3254"/>
                    <a:pt x="23069" y="3254"/>
                  </a:cubicBezTo>
                  <a:close/>
                  <a:moveTo>
                    <a:pt x="21962" y="3303"/>
                  </a:moveTo>
                  <a:cubicBezTo>
                    <a:pt x="21955" y="3303"/>
                    <a:pt x="21949" y="3303"/>
                    <a:pt x="21943" y="3304"/>
                  </a:cubicBezTo>
                  <a:cubicBezTo>
                    <a:pt x="21643" y="3331"/>
                    <a:pt x="21342" y="3369"/>
                    <a:pt x="21046" y="3416"/>
                  </a:cubicBezTo>
                  <a:cubicBezTo>
                    <a:pt x="20934" y="3435"/>
                    <a:pt x="20856" y="3541"/>
                    <a:pt x="20876" y="3653"/>
                  </a:cubicBezTo>
                  <a:cubicBezTo>
                    <a:pt x="20892" y="3756"/>
                    <a:pt x="20979" y="3827"/>
                    <a:pt x="21080" y="3827"/>
                  </a:cubicBezTo>
                  <a:cubicBezTo>
                    <a:pt x="21090" y="3827"/>
                    <a:pt x="21101" y="3827"/>
                    <a:pt x="21111" y="3825"/>
                  </a:cubicBezTo>
                  <a:cubicBezTo>
                    <a:pt x="21399" y="3779"/>
                    <a:pt x="21689" y="3742"/>
                    <a:pt x="21978" y="3717"/>
                  </a:cubicBezTo>
                  <a:cubicBezTo>
                    <a:pt x="22093" y="3706"/>
                    <a:pt x="22176" y="3605"/>
                    <a:pt x="22166" y="3492"/>
                  </a:cubicBezTo>
                  <a:cubicBezTo>
                    <a:pt x="22156" y="3385"/>
                    <a:pt x="22067" y="3303"/>
                    <a:pt x="21962" y="3303"/>
                  </a:cubicBezTo>
                  <a:close/>
                  <a:moveTo>
                    <a:pt x="1225" y="2925"/>
                  </a:moveTo>
                  <a:cubicBezTo>
                    <a:pt x="1160" y="2925"/>
                    <a:pt x="1095" y="2956"/>
                    <a:pt x="1055" y="3013"/>
                  </a:cubicBezTo>
                  <a:cubicBezTo>
                    <a:pt x="878" y="3267"/>
                    <a:pt x="720" y="3531"/>
                    <a:pt x="585" y="3798"/>
                  </a:cubicBezTo>
                  <a:cubicBezTo>
                    <a:pt x="534" y="3901"/>
                    <a:pt x="575" y="4025"/>
                    <a:pt x="676" y="4077"/>
                  </a:cubicBezTo>
                  <a:cubicBezTo>
                    <a:pt x="706" y="4093"/>
                    <a:pt x="738" y="4100"/>
                    <a:pt x="770" y="4100"/>
                  </a:cubicBezTo>
                  <a:cubicBezTo>
                    <a:pt x="844" y="4100"/>
                    <a:pt x="917" y="4057"/>
                    <a:pt x="954" y="3984"/>
                  </a:cubicBezTo>
                  <a:cubicBezTo>
                    <a:pt x="1080" y="3735"/>
                    <a:pt x="1229" y="3488"/>
                    <a:pt x="1395" y="3249"/>
                  </a:cubicBezTo>
                  <a:cubicBezTo>
                    <a:pt x="1461" y="3157"/>
                    <a:pt x="1438" y="3027"/>
                    <a:pt x="1344" y="2962"/>
                  </a:cubicBezTo>
                  <a:cubicBezTo>
                    <a:pt x="1308" y="2937"/>
                    <a:pt x="1266" y="2925"/>
                    <a:pt x="1225" y="2925"/>
                  </a:cubicBezTo>
                  <a:close/>
                  <a:moveTo>
                    <a:pt x="12588" y="3065"/>
                  </a:moveTo>
                  <a:cubicBezTo>
                    <a:pt x="12542" y="3065"/>
                    <a:pt x="12497" y="3080"/>
                    <a:pt x="12458" y="3111"/>
                  </a:cubicBezTo>
                  <a:cubicBezTo>
                    <a:pt x="12370" y="3182"/>
                    <a:pt x="12356" y="3311"/>
                    <a:pt x="12426" y="3400"/>
                  </a:cubicBezTo>
                  <a:cubicBezTo>
                    <a:pt x="12604" y="3625"/>
                    <a:pt x="12776" y="3862"/>
                    <a:pt x="12937" y="4105"/>
                  </a:cubicBezTo>
                  <a:cubicBezTo>
                    <a:pt x="12976" y="4165"/>
                    <a:pt x="13041" y="4197"/>
                    <a:pt x="13109" y="4197"/>
                  </a:cubicBezTo>
                  <a:cubicBezTo>
                    <a:pt x="13148" y="4197"/>
                    <a:pt x="13188" y="4186"/>
                    <a:pt x="13224" y="4163"/>
                  </a:cubicBezTo>
                  <a:cubicBezTo>
                    <a:pt x="13318" y="4100"/>
                    <a:pt x="13344" y="3972"/>
                    <a:pt x="13281" y="3876"/>
                  </a:cubicBezTo>
                  <a:cubicBezTo>
                    <a:pt x="13114" y="3623"/>
                    <a:pt x="12935" y="3377"/>
                    <a:pt x="12749" y="3143"/>
                  </a:cubicBezTo>
                  <a:cubicBezTo>
                    <a:pt x="12708" y="3092"/>
                    <a:pt x="12648" y="3065"/>
                    <a:pt x="12588" y="3065"/>
                  </a:cubicBezTo>
                  <a:close/>
                  <a:moveTo>
                    <a:pt x="20208" y="3586"/>
                  </a:moveTo>
                  <a:cubicBezTo>
                    <a:pt x="20192" y="3586"/>
                    <a:pt x="20177" y="3588"/>
                    <a:pt x="20162" y="3591"/>
                  </a:cubicBezTo>
                  <a:cubicBezTo>
                    <a:pt x="19869" y="3660"/>
                    <a:pt x="19575" y="3740"/>
                    <a:pt x="19290" y="3828"/>
                  </a:cubicBezTo>
                  <a:cubicBezTo>
                    <a:pt x="19182" y="3864"/>
                    <a:pt x="19120" y="3979"/>
                    <a:pt x="19155" y="4089"/>
                  </a:cubicBezTo>
                  <a:cubicBezTo>
                    <a:pt x="19182" y="4178"/>
                    <a:pt x="19263" y="4234"/>
                    <a:pt x="19352" y="4234"/>
                  </a:cubicBezTo>
                  <a:cubicBezTo>
                    <a:pt x="19373" y="4234"/>
                    <a:pt x="19393" y="4231"/>
                    <a:pt x="19414" y="4224"/>
                  </a:cubicBezTo>
                  <a:cubicBezTo>
                    <a:pt x="19690" y="4139"/>
                    <a:pt x="19974" y="4061"/>
                    <a:pt x="20256" y="3993"/>
                  </a:cubicBezTo>
                  <a:cubicBezTo>
                    <a:pt x="20367" y="3968"/>
                    <a:pt x="20436" y="3857"/>
                    <a:pt x="20410" y="3745"/>
                  </a:cubicBezTo>
                  <a:cubicBezTo>
                    <a:pt x="20387" y="3649"/>
                    <a:pt x="20301" y="3586"/>
                    <a:pt x="20208" y="3586"/>
                  </a:cubicBezTo>
                  <a:close/>
                  <a:moveTo>
                    <a:pt x="18515" y="4115"/>
                  </a:moveTo>
                  <a:cubicBezTo>
                    <a:pt x="18490" y="4115"/>
                    <a:pt x="18464" y="4120"/>
                    <a:pt x="18439" y="4130"/>
                  </a:cubicBezTo>
                  <a:cubicBezTo>
                    <a:pt x="18297" y="4185"/>
                    <a:pt x="18154" y="4245"/>
                    <a:pt x="18016" y="4305"/>
                  </a:cubicBezTo>
                  <a:cubicBezTo>
                    <a:pt x="17881" y="4364"/>
                    <a:pt x="17746" y="4426"/>
                    <a:pt x="17612" y="4489"/>
                  </a:cubicBezTo>
                  <a:cubicBezTo>
                    <a:pt x="17509" y="4539"/>
                    <a:pt x="17464" y="4663"/>
                    <a:pt x="17514" y="4766"/>
                  </a:cubicBezTo>
                  <a:cubicBezTo>
                    <a:pt x="17550" y="4840"/>
                    <a:pt x="17624" y="4883"/>
                    <a:pt x="17700" y="4883"/>
                  </a:cubicBezTo>
                  <a:cubicBezTo>
                    <a:pt x="17730" y="4883"/>
                    <a:pt x="17760" y="4876"/>
                    <a:pt x="17791" y="4863"/>
                  </a:cubicBezTo>
                  <a:cubicBezTo>
                    <a:pt x="17920" y="4801"/>
                    <a:pt x="18051" y="4741"/>
                    <a:pt x="18180" y="4684"/>
                  </a:cubicBezTo>
                  <a:cubicBezTo>
                    <a:pt x="18315" y="4626"/>
                    <a:pt x="18453" y="4567"/>
                    <a:pt x="18590" y="4514"/>
                  </a:cubicBezTo>
                  <a:cubicBezTo>
                    <a:pt x="18696" y="4472"/>
                    <a:pt x="18749" y="4353"/>
                    <a:pt x="18707" y="4247"/>
                  </a:cubicBezTo>
                  <a:cubicBezTo>
                    <a:pt x="18674" y="4165"/>
                    <a:pt x="18597" y="4115"/>
                    <a:pt x="18515" y="4115"/>
                  </a:cubicBezTo>
                  <a:close/>
                  <a:moveTo>
                    <a:pt x="16912" y="4877"/>
                  </a:moveTo>
                  <a:cubicBezTo>
                    <a:pt x="16878" y="4877"/>
                    <a:pt x="16844" y="4885"/>
                    <a:pt x="16812" y="4902"/>
                  </a:cubicBezTo>
                  <a:cubicBezTo>
                    <a:pt x="16562" y="5041"/>
                    <a:pt x="16302" y="5193"/>
                    <a:pt x="16038" y="5358"/>
                  </a:cubicBezTo>
                  <a:cubicBezTo>
                    <a:pt x="15940" y="5416"/>
                    <a:pt x="15910" y="5544"/>
                    <a:pt x="15971" y="5641"/>
                  </a:cubicBezTo>
                  <a:cubicBezTo>
                    <a:pt x="16010" y="5705"/>
                    <a:pt x="16077" y="5741"/>
                    <a:pt x="16146" y="5741"/>
                  </a:cubicBezTo>
                  <a:cubicBezTo>
                    <a:pt x="16183" y="5741"/>
                    <a:pt x="16220" y="5730"/>
                    <a:pt x="16254" y="5709"/>
                  </a:cubicBezTo>
                  <a:cubicBezTo>
                    <a:pt x="16513" y="5549"/>
                    <a:pt x="16768" y="5400"/>
                    <a:pt x="17013" y="5264"/>
                  </a:cubicBezTo>
                  <a:cubicBezTo>
                    <a:pt x="17112" y="5209"/>
                    <a:pt x="17147" y="5083"/>
                    <a:pt x="17092" y="4984"/>
                  </a:cubicBezTo>
                  <a:cubicBezTo>
                    <a:pt x="17055" y="4915"/>
                    <a:pt x="16984" y="4877"/>
                    <a:pt x="16912" y="4877"/>
                  </a:cubicBezTo>
                  <a:close/>
                  <a:moveTo>
                    <a:pt x="13566" y="4544"/>
                  </a:moveTo>
                  <a:cubicBezTo>
                    <a:pt x="13533" y="4544"/>
                    <a:pt x="13500" y="4552"/>
                    <a:pt x="13468" y="4569"/>
                  </a:cubicBezTo>
                  <a:cubicBezTo>
                    <a:pt x="13367" y="4622"/>
                    <a:pt x="13330" y="4748"/>
                    <a:pt x="13383" y="4849"/>
                  </a:cubicBezTo>
                  <a:cubicBezTo>
                    <a:pt x="13516" y="5097"/>
                    <a:pt x="13637" y="5361"/>
                    <a:pt x="13740" y="5632"/>
                  </a:cubicBezTo>
                  <a:cubicBezTo>
                    <a:pt x="13771" y="5716"/>
                    <a:pt x="13849" y="5765"/>
                    <a:pt x="13933" y="5765"/>
                  </a:cubicBezTo>
                  <a:cubicBezTo>
                    <a:pt x="13958" y="5765"/>
                    <a:pt x="13982" y="5762"/>
                    <a:pt x="14007" y="5753"/>
                  </a:cubicBezTo>
                  <a:cubicBezTo>
                    <a:pt x="14113" y="5712"/>
                    <a:pt x="14167" y="5592"/>
                    <a:pt x="14126" y="5485"/>
                  </a:cubicBezTo>
                  <a:cubicBezTo>
                    <a:pt x="14016" y="5198"/>
                    <a:pt x="13890" y="4918"/>
                    <a:pt x="13748" y="4654"/>
                  </a:cubicBezTo>
                  <a:cubicBezTo>
                    <a:pt x="13712" y="4584"/>
                    <a:pt x="13640" y="4544"/>
                    <a:pt x="13566" y="4544"/>
                  </a:cubicBezTo>
                  <a:close/>
                  <a:moveTo>
                    <a:pt x="434" y="4507"/>
                  </a:moveTo>
                  <a:cubicBezTo>
                    <a:pt x="346" y="4507"/>
                    <a:pt x="264" y="4563"/>
                    <a:pt x="236" y="4651"/>
                  </a:cubicBezTo>
                  <a:cubicBezTo>
                    <a:pt x="142" y="4948"/>
                    <a:pt x="75" y="5251"/>
                    <a:pt x="36" y="5553"/>
                  </a:cubicBezTo>
                  <a:cubicBezTo>
                    <a:pt x="22" y="5666"/>
                    <a:pt x="102" y="5769"/>
                    <a:pt x="215" y="5783"/>
                  </a:cubicBezTo>
                  <a:cubicBezTo>
                    <a:pt x="224" y="5785"/>
                    <a:pt x="233" y="5785"/>
                    <a:pt x="242" y="5785"/>
                  </a:cubicBezTo>
                  <a:cubicBezTo>
                    <a:pt x="344" y="5785"/>
                    <a:pt x="433" y="5709"/>
                    <a:pt x="447" y="5604"/>
                  </a:cubicBezTo>
                  <a:cubicBezTo>
                    <a:pt x="483" y="5329"/>
                    <a:pt x="543" y="5049"/>
                    <a:pt x="630" y="4775"/>
                  </a:cubicBezTo>
                  <a:cubicBezTo>
                    <a:pt x="665" y="4667"/>
                    <a:pt x="605" y="4550"/>
                    <a:pt x="495" y="4516"/>
                  </a:cubicBezTo>
                  <a:cubicBezTo>
                    <a:pt x="475" y="4510"/>
                    <a:pt x="454" y="4507"/>
                    <a:pt x="434" y="4507"/>
                  </a:cubicBezTo>
                  <a:close/>
                  <a:moveTo>
                    <a:pt x="15399" y="5807"/>
                  </a:moveTo>
                  <a:cubicBezTo>
                    <a:pt x="15359" y="5807"/>
                    <a:pt x="15320" y="5818"/>
                    <a:pt x="15285" y="5842"/>
                  </a:cubicBezTo>
                  <a:cubicBezTo>
                    <a:pt x="15058" y="5992"/>
                    <a:pt x="14817" y="6159"/>
                    <a:pt x="14548" y="6347"/>
                  </a:cubicBezTo>
                  <a:cubicBezTo>
                    <a:pt x="14454" y="6412"/>
                    <a:pt x="14432" y="6540"/>
                    <a:pt x="14498" y="6634"/>
                  </a:cubicBezTo>
                  <a:cubicBezTo>
                    <a:pt x="14537" y="6692"/>
                    <a:pt x="14603" y="6722"/>
                    <a:pt x="14666" y="6722"/>
                  </a:cubicBezTo>
                  <a:cubicBezTo>
                    <a:pt x="14707" y="6722"/>
                    <a:pt x="14750" y="6710"/>
                    <a:pt x="14785" y="6685"/>
                  </a:cubicBezTo>
                  <a:cubicBezTo>
                    <a:pt x="15051" y="6499"/>
                    <a:pt x="15290" y="6336"/>
                    <a:pt x="15513" y="6185"/>
                  </a:cubicBezTo>
                  <a:cubicBezTo>
                    <a:pt x="15609" y="6122"/>
                    <a:pt x="15634" y="5994"/>
                    <a:pt x="15572" y="5898"/>
                  </a:cubicBezTo>
                  <a:cubicBezTo>
                    <a:pt x="15532" y="5839"/>
                    <a:pt x="15466" y="5807"/>
                    <a:pt x="15399" y="5807"/>
                  </a:cubicBezTo>
                  <a:close/>
                  <a:moveTo>
                    <a:pt x="214" y="6258"/>
                  </a:moveTo>
                  <a:cubicBezTo>
                    <a:pt x="209" y="6258"/>
                    <a:pt x="205" y="6258"/>
                    <a:pt x="201" y="6258"/>
                  </a:cubicBezTo>
                  <a:cubicBezTo>
                    <a:pt x="87" y="6267"/>
                    <a:pt x="1" y="6364"/>
                    <a:pt x="8" y="6480"/>
                  </a:cubicBezTo>
                  <a:cubicBezTo>
                    <a:pt x="11" y="6513"/>
                    <a:pt x="13" y="6547"/>
                    <a:pt x="16" y="6582"/>
                  </a:cubicBezTo>
                  <a:cubicBezTo>
                    <a:pt x="41" y="6857"/>
                    <a:pt x="94" y="7132"/>
                    <a:pt x="178" y="7397"/>
                  </a:cubicBezTo>
                  <a:cubicBezTo>
                    <a:pt x="204" y="7486"/>
                    <a:pt x="286" y="7543"/>
                    <a:pt x="374" y="7543"/>
                  </a:cubicBezTo>
                  <a:cubicBezTo>
                    <a:pt x="394" y="7543"/>
                    <a:pt x="415" y="7539"/>
                    <a:pt x="435" y="7534"/>
                  </a:cubicBezTo>
                  <a:cubicBezTo>
                    <a:pt x="545" y="7500"/>
                    <a:pt x="607" y="7383"/>
                    <a:pt x="573" y="7275"/>
                  </a:cubicBezTo>
                  <a:cubicBezTo>
                    <a:pt x="498" y="7036"/>
                    <a:pt x="451" y="6791"/>
                    <a:pt x="428" y="6545"/>
                  </a:cubicBezTo>
                  <a:cubicBezTo>
                    <a:pt x="426" y="6513"/>
                    <a:pt x="422" y="6483"/>
                    <a:pt x="420" y="6451"/>
                  </a:cubicBezTo>
                  <a:cubicBezTo>
                    <a:pt x="414" y="6342"/>
                    <a:pt x="322" y="6258"/>
                    <a:pt x="214" y="6258"/>
                  </a:cubicBezTo>
                  <a:close/>
                  <a:moveTo>
                    <a:pt x="14200" y="6198"/>
                  </a:moveTo>
                  <a:cubicBezTo>
                    <a:pt x="14183" y="6198"/>
                    <a:pt x="14166" y="6200"/>
                    <a:pt x="14149" y="6205"/>
                  </a:cubicBezTo>
                  <a:cubicBezTo>
                    <a:pt x="14039" y="6233"/>
                    <a:pt x="13972" y="6347"/>
                    <a:pt x="14000" y="6456"/>
                  </a:cubicBezTo>
                  <a:cubicBezTo>
                    <a:pt x="14037" y="6600"/>
                    <a:pt x="14071" y="6747"/>
                    <a:pt x="14099" y="6894"/>
                  </a:cubicBezTo>
                  <a:cubicBezTo>
                    <a:pt x="14059" y="6847"/>
                    <a:pt x="14000" y="6823"/>
                    <a:pt x="13942" y="6823"/>
                  </a:cubicBezTo>
                  <a:cubicBezTo>
                    <a:pt x="13900" y="6823"/>
                    <a:pt x="13859" y="6835"/>
                    <a:pt x="13823" y="6861"/>
                  </a:cubicBezTo>
                  <a:lnTo>
                    <a:pt x="13552" y="7055"/>
                  </a:lnTo>
                  <a:cubicBezTo>
                    <a:pt x="13401" y="7164"/>
                    <a:pt x="13250" y="7272"/>
                    <a:pt x="13100" y="7378"/>
                  </a:cubicBezTo>
                  <a:cubicBezTo>
                    <a:pt x="13008" y="7445"/>
                    <a:pt x="12986" y="7573"/>
                    <a:pt x="13052" y="7667"/>
                  </a:cubicBezTo>
                  <a:cubicBezTo>
                    <a:pt x="13093" y="7724"/>
                    <a:pt x="13157" y="7754"/>
                    <a:pt x="13220" y="7754"/>
                  </a:cubicBezTo>
                  <a:cubicBezTo>
                    <a:pt x="13263" y="7754"/>
                    <a:pt x="13304" y="7741"/>
                    <a:pt x="13341" y="7715"/>
                  </a:cubicBezTo>
                  <a:cubicBezTo>
                    <a:pt x="13491" y="7607"/>
                    <a:pt x="13642" y="7498"/>
                    <a:pt x="13793" y="7390"/>
                  </a:cubicBezTo>
                  <a:lnTo>
                    <a:pt x="14062" y="7197"/>
                  </a:lnTo>
                  <a:cubicBezTo>
                    <a:pt x="14097" y="7172"/>
                    <a:pt x="14124" y="7137"/>
                    <a:pt x="14136" y="7100"/>
                  </a:cubicBezTo>
                  <a:cubicBezTo>
                    <a:pt x="14149" y="7167"/>
                    <a:pt x="14160" y="7236"/>
                    <a:pt x="14170" y="7305"/>
                  </a:cubicBezTo>
                  <a:cubicBezTo>
                    <a:pt x="14185" y="7409"/>
                    <a:pt x="14273" y="7483"/>
                    <a:pt x="14375" y="7483"/>
                  </a:cubicBezTo>
                  <a:cubicBezTo>
                    <a:pt x="14384" y="7483"/>
                    <a:pt x="14394" y="7482"/>
                    <a:pt x="14404" y="7481"/>
                  </a:cubicBezTo>
                  <a:cubicBezTo>
                    <a:pt x="14517" y="7463"/>
                    <a:pt x="14595" y="7358"/>
                    <a:pt x="14580" y="7245"/>
                  </a:cubicBezTo>
                  <a:cubicBezTo>
                    <a:pt x="14535" y="6944"/>
                    <a:pt x="14475" y="6643"/>
                    <a:pt x="14401" y="6354"/>
                  </a:cubicBezTo>
                  <a:cubicBezTo>
                    <a:pt x="14377" y="6261"/>
                    <a:pt x="14293" y="6198"/>
                    <a:pt x="14200" y="6198"/>
                  </a:cubicBezTo>
                  <a:close/>
                  <a:moveTo>
                    <a:pt x="12494" y="7851"/>
                  </a:moveTo>
                  <a:cubicBezTo>
                    <a:pt x="12454" y="7851"/>
                    <a:pt x="12413" y="7863"/>
                    <a:pt x="12377" y="7888"/>
                  </a:cubicBezTo>
                  <a:cubicBezTo>
                    <a:pt x="12208" y="8005"/>
                    <a:pt x="12054" y="8112"/>
                    <a:pt x="11902" y="8213"/>
                  </a:cubicBezTo>
                  <a:cubicBezTo>
                    <a:pt x="11817" y="8269"/>
                    <a:pt x="11732" y="8326"/>
                    <a:pt x="11647" y="8383"/>
                  </a:cubicBezTo>
                  <a:cubicBezTo>
                    <a:pt x="11551" y="8445"/>
                    <a:pt x="11524" y="8572"/>
                    <a:pt x="11586" y="8668"/>
                  </a:cubicBezTo>
                  <a:cubicBezTo>
                    <a:pt x="11625" y="8730"/>
                    <a:pt x="11693" y="8762"/>
                    <a:pt x="11760" y="8762"/>
                  </a:cubicBezTo>
                  <a:cubicBezTo>
                    <a:pt x="11799" y="8762"/>
                    <a:pt x="11838" y="8751"/>
                    <a:pt x="11872" y="8728"/>
                  </a:cubicBezTo>
                  <a:cubicBezTo>
                    <a:pt x="11960" y="8672"/>
                    <a:pt x="12047" y="8613"/>
                    <a:pt x="12132" y="8556"/>
                  </a:cubicBezTo>
                  <a:cubicBezTo>
                    <a:pt x="12286" y="8454"/>
                    <a:pt x="12442" y="8346"/>
                    <a:pt x="12612" y="8229"/>
                  </a:cubicBezTo>
                  <a:cubicBezTo>
                    <a:pt x="12706" y="8163"/>
                    <a:pt x="12729" y="8034"/>
                    <a:pt x="12664" y="7940"/>
                  </a:cubicBezTo>
                  <a:cubicBezTo>
                    <a:pt x="12624" y="7883"/>
                    <a:pt x="12560" y="7851"/>
                    <a:pt x="12494" y="7851"/>
                  </a:cubicBezTo>
                  <a:close/>
                  <a:moveTo>
                    <a:pt x="729" y="7941"/>
                  </a:moveTo>
                  <a:cubicBezTo>
                    <a:pt x="694" y="7941"/>
                    <a:pt x="659" y="7949"/>
                    <a:pt x="626" y="7968"/>
                  </a:cubicBezTo>
                  <a:cubicBezTo>
                    <a:pt x="527" y="8025"/>
                    <a:pt x="493" y="8151"/>
                    <a:pt x="550" y="8250"/>
                  </a:cubicBezTo>
                  <a:cubicBezTo>
                    <a:pt x="700" y="8512"/>
                    <a:pt x="881" y="8767"/>
                    <a:pt x="1089" y="9005"/>
                  </a:cubicBezTo>
                  <a:cubicBezTo>
                    <a:pt x="1129" y="9051"/>
                    <a:pt x="1188" y="9076"/>
                    <a:pt x="1245" y="9076"/>
                  </a:cubicBezTo>
                  <a:cubicBezTo>
                    <a:pt x="1292" y="9076"/>
                    <a:pt x="1342" y="9058"/>
                    <a:pt x="1381" y="9024"/>
                  </a:cubicBezTo>
                  <a:cubicBezTo>
                    <a:pt x="1466" y="8948"/>
                    <a:pt x="1475" y="8819"/>
                    <a:pt x="1400" y="8732"/>
                  </a:cubicBezTo>
                  <a:cubicBezTo>
                    <a:pt x="1211" y="8516"/>
                    <a:pt x="1046" y="8284"/>
                    <a:pt x="908" y="8044"/>
                  </a:cubicBezTo>
                  <a:cubicBezTo>
                    <a:pt x="870" y="7978"/>
                    <a:pt x="801" y="7941"/>
                    <a:pt x="729" y="7941"/>
                  </a:cubicBezTo>
                  <a:close/>
                  <a:moveTo>
                    <a:pt x="14457" y="7952"/>
                  </a:moveTo>
                  <a:cubicBezTo>
                    <a:pt x="14455" y="7952"/>
                    <a:pt x="14452" y="7952"/>
                    <a:pt x="14450" y="7952"/>
                  </a:cubicBezTo>
                  <a:cubicBezTo>
                    <a:pt x="14335" y="7959"/>
                    <a:pt x="14246" y="8055"/>
                    <a:pt x="14253" y="8170"/>
                  </a:cubicBezTo>
                  <a:cubicBezTo>
                    <a:pt x="14259" y="8291"/>
                    <a:pt x="14262" y="8413"/>
                    <a:pt x="14262" y="8535"/>
                  </a:cubicBezTo>
                  <a:cubicBezTo>
                    <a:pt x="14262" y="8562"/>
                    <a:pt x="14264" y="8588"/>
                    <a:pt x="14264" y="8615"/>
                  </a:cubicBezTo>
                  <a:cubicBezTo>
                    <a:pt x="14264" y="8755"/>
                    <a:pt x="14261" y="8897"/>
                    <a:pt x="14253" y="9038"/>
                  </a:cubicBezTo>
                  <a:cubicBezTo>
                    <a:pt x="14248" y="9152"/>
                    <a:pt x="14337" y="9249"/>
                    <a:pt x="14450" y="9255"/>
                  </a:cubicBezTo>
                  <a:lnTo>
                    <a:pt x="14461" y="9255"/>
                  </a:lnTo>
                  <a:cubicBezTo>
                    <a:pt x="14571" y="9255"/>
                    <a:pt x="14661" y="9168"/>
                    <a:pt x="14666" y="9056"/>
                  </a:cubicBezTo>
                  <a:cubicBezTo>
                    <a:pt x="14673" y="8909"/>
                    <a:pt x="14677" y="8760"/>
                    <a:pt x="14677" y="8615"/>
                  </a:cubicBezTo>
                  <a:cubicBezTo>
                    <a:pt x="14677" y="8587"/>
                    <a:pt x="14677" y="8560"/>
                    <a:pt x="14677" y="8532"/>
                  </a:cubicBezTo>
                  <a:cubicBezTo>
                    <a:pt x="14675" y="8404"/>
                    <a:pt x="14672" y="8276"/>
                    <a:pt x="14666" y="8149"/>
                  </a:cubicBezTo>
                  <a:cubicBezTo>
                    <a:pt x="14661" y="8038"/>
                    <a:pt x="14567" y="7952"/>
                    <a:pt x="14457" y="7952"/>
                  </a:cubicBezTo>
                  <a:close/>
                  <a:moveTo>
                    <a:pt x="11007" y="8820"/>
                  </a:moveTo>
                  <a:cubicBezTo>
                    <a:pt x="10971" y="8820"/>
                    <a:pt x="10934" y="8830"/>
                    <a:pt x="10901" y="8851"/>
                  </a:cubicBezTo>
                  <a:cubicBezTo>
                    <a:pt x="10642" y="9005"/>
                    <a:pt x="10385" y="9150"/>
                    <a:pt x="10137" y="9283"/>
                  </a:cubicBezTo>
                  <a:cubicBezTo>
                    <a:pt x="10036" y="9336"/>
                    <a:pt x="9999" y="9462"/>
                    <a:pt x="10052" y="9561"/>
                  </a:cubicBezTo>
                  <a:cubicBezTo>
                    <a:pt x="10089" y="9632"/>
                    <a:pt x="10160" y="9671"/>
                    <a:pt x="10234" y="9671"/>
                  </a:cubicBezTo>
                  <a:cubicBezTo>
                    <a:pt x="10266" y="9671"/>
                    <a:pt x="10300" y="9664"/>
                    <a:pt x="10332" y="9648"/>
                  </a:cubicBezTo>
                  <a:cubicBezTo>
                    <a:pt x="10585" y="9512"/>
                    <a:pt x="10849" y="9363"/>
                    <a:pt x="11113" y="9205"/>
                  </a:cubicBezTo>
                  <a:cubicBezTo>
                    <a:pt x="11211" y="9147"/>
                    <a:pt x="11243" y="9019"/>
                    <a:pt x="11184" y="8921"/>
                  </a:cubicBezTo>
                  <a:cubicBezTo>
                    <a:pt x="11146" y="8856"/>
                    <a:pt x="11077" y="8820"/>
                    <a:pt x="11007" y="8820"/>
                  </a:cubicBezTo>
                  <a:close/>
                  <a:moveTo>
                    <a:pt x="1885" y="9275"/>
                  </a:moveTo>
                  <a:cubicBezTo>
                    <a:pt x="1825" y="9275"/>
                    <a:pt x="1765" y="9302"/>
                    <a:pt x="1725" y="9352"/>
                  </a:cubicBezTo>
                  <a:cubicBezTo>
                    <a:pt x="1652" y="9441"/>
                    <a:pt x="1666" y="9572"/>
                    <a:pt x="1755" y="9643"/>
                  </a:cubicBezTo>
                  <a:cubicBezTo>
                    <a:pt x="1991" y="9832"/>
                    <a:pt x="2246" y="10008"/>
                    <a:pt x="2513" y="10162"/>
                  </a:cubicBezTo>
                  <a:cubicBezTo>
                    <a:pt x="2547" y="10181"/>
                    <a:pt x="2582" y="10190"/>
                    <a:pt x="2616" y="10190"/>
                  </a:cubicBezTo>
                  <a:cubicBezTo>
                    <a:pt x="2689" y="10190"/>
                    <a:pt x="2758" y="10153"/>
                    <a:pt x="2797" y="10087"/>
                  </a:cubicBezTo>
                  <a:cubicBezTo>
                    <a:pt x="2854" y="9988"/>
                    <a:pt x="2820" y="9862"/>
                    <a:pt x="2721" y="9804"/>
                  </a:cubicBezTo>
                  <a:cubicBezTo>
                    <a:pt x="2471" y="9660"/>
                    <a:pt x="2233" y="9497"/>
                    <a:pt x="2015" y="9322"/>
                  </a:cubicBezTo>
                  <a:cubicBezTo>
                    <a:pt x="1977" y="9291"/>
                    <a:pt x="1931" y="9275"/>
                    <a:pt x="1885" y="9275"/>
                  </a:cubicBezTo>
                  <a:close/>
                  <a:moveTo>
                    <a:pt x="9438" y="9652"/>
                  </a:moveTo>
                  <a:cubicBezTo>
                    <a:pt x="9409" y="9652"/>
                    <a:pt x="9380" y="9658"/>
                    <a:pt x="9352" y="9671"/>
                  </a:cubicBezTo>
                  <a:cubicBezTo>
                    <a:pt x="9081" y="9795"/>
                    <a:pt x="8810" y="9909"/>
                    <a:pt x="8547" y="10006"/>
                  </a:cubicBezTo>
                  <a:cubicBezTo>
                    <a:pt x="8439" y="10047"/>
                    <a:pt x="8384" y="10165"/>
                    <a:pt x="8425" y="10272"/>
                  </a:cubicBezTo>
                  <a:cubicBezTo>
                    <a:pt x="8455" y="10355"/>
                    <a:pt x="8535" y="10406"/>
                    <a:pt x="8618" y="10406"/>
                  </a:cubicBezTo>
                  <a:cubicBezTo>
                    <a:pt x="8643" y="10406"/>
                    <a:pt x="8668" y="10403"/>
                    <a:pt x="8691" y="10394"/>
                  </a:cubicBezTo>
                  <a:cubicBezTo>
                    <a:pt x="8964" y="10291"/>
                    <a:pt x="9244" y="10176"/>
                    <a:pt x="9524" y="10047"/>
                  </a:cubicBezTo>
                  <a:cubicBezTo>
                    <a:pt x="9628" y="9999"/>
                    <a:pt x="9674" y="9877"/>
                    <a:pt x="9627" y="9774"/>
                  </a:cubicBezTo>
                  <a:cubicBezTo>
                    <a:pt x="9592" y="9697"/>
                    <a:pt x="9517" y="9652"/>
                    <a:pt x="9438" y="9652"/>
                  </a:cubicBezTo>
                  <a:close/>
                  <a:moveTo>
                    <a:pt x="3417" y="10162"/>
                  </a:moveTo>
                  <a:cubicBezTo>
                    <a:pt x="3335" y="10162"/>
                    <a:pt x="3257" y="10211"/>
                    <a:pt x="3224" y="10293"/>
                  </a:cubicBezTo>
                  <a:cubicBezTo>
                    <a:pt x="3181" y="10399"/>
                    <a:pt x="3235" y="10520"/>
                    <a:pt x="3341" y="10561"/>
                  </a:cubicBezTo>
                  <a:cubicBezTo>
                    <a:pt x="3626" y="10674"/>
                    <a:pt x="3920" y="10766"/>
                    <a:pt x="4216" y="10835"/>
                  </a:cubicBezTo>
                  <a:cubicBezTo>
                    <a:pt x="4232" y="10839"/>
                    <a:pt x="4248" y="10841"/>
                    <a:pt x="4264" y="10841"/>
                  </a:cubicBezTo>
                  <a:cubicBezTo>
                    <a:pt x="4358" y="10841"/>
                    <a:pt x="4443" y="10775"/>
                    <a:pt x="4464" y="10681"/>
                  </a:cubicBezTo>
                  <a:cubicBezTo>
                    <a:pt x="4491" y="10570"/>
                    <a:pt x="4422" y="10458"/>
                    <a:pt x="4310" y="10433"/>
                  </a:cubicBezTo>
                  <a:cubicBezTo>
                    <a:pt x="4034" y="10367"/>
                    <a:pt x="3759" y="10282"/>
                    <a:pt x="3492" y="10176"/>
                  </a:cubicBezTo>
                  <a:cubicBezTo>
                    <a:pt x="3467" y="10167"/>
                    <a:pt x="3442" y="10162"/>
                    <a:pt x="3417" y="10162"/>
                  </a:cubicBezTo>
                  <a:close/>
                  <a:moveTo>
                    <a:pt x="7775" y="10268"/>
                  </a:moveTo>
                  <a:cubicBezTo>
                    <a:pt x="7757" y="10268"/>
                    <a:pt x="7738" y="10270"/>
                    <a:pt x="7720" y="10275"/>
                  </a:cubicBezTo>
                  <a:cubicBezTo>
                    <a:pt x="7434" y="10355"/>
                    <a:pt x="7151" y="10419"/>
                    <a:pt x="6874" y="10467"/>
                  </a:cubicBezTo>
                  <a:cubicBezTo>
                    <a:pt x="6761" y="10486"/>
                    <a:pt x="6685" y="10593"/>
                    <a:pt x="6704" y="10706"/>
                  </a:cubicBezTo>
                  <a:cubicBezTo>
                    <a:pt x="6722" y="10805"/>
                    <a:pt x="6811" y="10878"/>
                    <a:pt x="6908" y="10878"/>
                  </a:cubicBezTo>
                  <a:cubicBezTo>
                    <a:pt x="6921" y="10878"/>
                    <a:pt x="6931" y="10876"/>
                    <a:pt x="6944" y="10874"/>
                  </a:cubicBezTo>
                  <a:cubicBezTo>
                    <a:pt x="7234" y="10825"/>
                    <a:pt x="7532" y="10757"/>
                    <a:pt x="7830" y="10674"/>
                  </a:cubicBezTo>
                  <a:cubicBezTo>
                    <a:pt x="7939" y="10644"/>
                    <a:pt x="8005" y="10529"/>
                    <a:pt x="7973" y="10419"/>
                  </a:cubicBezTo>
                  <a:cubicBezTo>
                    <a:pt x="7948" y="10327"/>
                    <a:pt x="7865" y="10268"/>
                    <a:pt x="7775" y="10268"/>
                  </a:cubicBezTo>
                  <a:close/>
                  <a:moveTo>
                    <a:pt x="5139" y="10562"/>
                  </a:moveTo>
                  <a:cubicBezTo>
                    <a:pt x="5033" y="10562"/>
                    <a:pt x="4942" y="10644"/>
                    <a:pt x="4934" y="10752"/>
                  </a:cubicBezTo>
                  <a:cubicBezTo>
                    <a:pt x="4925" y="10867"/>
                    <a:pt x="5012" y="10966"/>
                    <a:pt x="5125" y="10974"/>
                  </a:cubicBezTo>
                  <a:cubicBezTo>
                    <a:pt x="5189" y="10979"/>
                    <a:pt x="5253" y="10982"/>
                    <a:pt x="5317" y="10986"/>
                  </a:cubicBezTo>
                  <a:cubicBezTo>
                    <a:pt x="5412" y="10989"/>
                    <a:pt x="5512" y="10991"/>
                    <a:pt x="5607" y="10991"/>
                  </a:cubicBezTo>
                  <a:lnTo>
                    <a:pt x="5609" y="10991"/>
                  </a:lnTo>
                  <a:cubicBezTo>
                    <a:pt x="5751" y="10991"/>
                    <a:pt x="5896" y="10988"/>
                    <a:pt x="6040" y="10979"/>
                  </a:cubicBezTo>
                  <a:cubicBezTo>
                    <a:pt x="6153" y="10972"/>
                    <a:pt x="6240" y="10874"/>
                    <a:pt x="6233" y="10761"/>
                  </a:cubicBezTo>
                  <a:cubicBezTo>
                    <a:pt x="6228" y="10650"/>
                    <a:pt x="6136" y="10566"/>
                    <a:pt x="6028" y="10566"/>
                  </a:cubicBezTo>
                  <a:cubicBezTo>
                    <a:pt x="6024" y="10566"/>
                    <a:pt x="6019" y="10566"/>
                    <a:pt x="6015" y="10566"/>
                  </a:cubicBezTo>
                  <a:cubicBezTo>
                    <a:pt x="5880" y="10573"/>
                    <a:pt x="5742" y="10578"/>
                    <a:pt x="5609" y="10578"/>
                  </a:cubicBezTo>
                  <a:lnTo>
                    <a:pt x="5607" y="10578"/>
                  </a:lnTo>
                  <a:cubicBezTo>
                    <a:pt x="5517" y="10578"/>
                    <a:pt x="5423" y="10577"/>
                    <a:pt x="5333" y="10571"/>
                  </a:cubicBezTo>
                  <a:cubicBezTo>
                    <a:pt x="5274" y="10570"/>
                    <a:pt x="5214" y="10566"/>
                    <a:pt x="5156" y="10562"/>
                  </a:cubicBezTo>
                  <a:cubicBezTo>
                    <a:pt x="5150" y="10562"/>
                    <a:pt x="5145" y="10562"/>
                    <a:pt x="5139" y="10562"/>
                  </a:cubicBezTo>
                  <a:close/>
                  <a:moveTo>
                    <a:pt x="14381" y="9724"/>
                  </a:moveTo>
                  <a:cubicBezTo>
                    <a:pt x="14279" y="9724"/>
                    <a:pt x="14190" y="9799"/>
                    <a:pt x="14175" y="9903"/>
                  </a:cubicBezTo>
                  <a:cubicBezTo>
                    <a:pt x="14136" y="10189"/>
                    <a:pt x="14083" y="10476"/>
                    <a:pt x="14020" y="10759"/>
                  </a:cubicBezTo>
                  <a:cubicBezTo>
                    <a:pt x="13995" y="10871"/>
                    <a:pt x="14064" y="10981"/>
                    <a:pt x="14175" y="11007"/>
                  </a:cubicBezTo>
                  <a:cubicBezTo>
                    <a:pt x="14191" y="11009"/>
                    <a:pt x="14207" y="11011"/>
                    <a:pt x="14222" y="11011"/>
                  </a:cubicBezTo>
                  <a:cubicBezTo>
                    <a:pt x="14315" y="11011"/>
                    <a:pt x="14402" y="10947"/>
                    <a:pt x="14424" y="10851"/>
                  </a:cubicBezTo>
                  <a:cubicBezTo>
                    <a:pt x="14491" y="10555"/>
                    <a:pt x="14544" y="10256"/>
                    <a:pt x="14585" y="9960"/>
                  </a:cubicBezTo>
                  <a:cubicBezTo>
                    <a:pt x="14601" y="9846"/>
                    <a:pt x="14521" y="9742"/>
                    <a:pt x="14408" y="9726"/>
                  </a:cubicBezTo>
                  <a:cubicBezTo>
                    <a:pt x="14399" y="9725"/>
                    <a:pt x="14390" y="9724"/>
                    <a:pt x="14381" y="9724"/>
                  </a:cubicBezTo>
                  <a:close/>
                  <a:moveTo>
                    <a:pt x="13988" y="11454"/>
                  </a:moveTo>
                  <a:cubicBezTo>
                    <a:pt x="13901" y="11454"/>
                    <a:pt x="13819" y="11511"/>
                    <a:pt x="13791" y="11599"/>
                  </a:cubicBezTo>
                  <a:cubicBezTo>
                    <a:pt x="13704" y="11872"/>
                    <a:pt x="13605" y="12148"/>
                    <a:pt x="13495" y="12418"/>
                  </a:cubicBezTo>
                  <a:cubicBezTo>
                    <a:pt x="13451" y="12522"/>
                    <a:pt x="13502" y="12643"/>
                    <a:pt x="13608" y="12687"/>
                  </a:cubicBezTo>
                  <a:cubicBezTo>
                    <a:pt x="13633" y="12698"/>
                    <a:pt x="13660" y="12703"/>
                    <a:pt x="13686" y="12703"/>
                  </a:cubicBezTo>
                  <a:cubicBezTo>
                    <a:pt x="13768" y="12703"/>
                    <a:pt x="13844" y="12653"/>
                    <a:pt x="13878" y="12574"/>
                  </a:cubicBezTo>
                  <a:cubicBezTo>
                    <a:pt x="13991" y="12294"/>
                    <a:pt x="14096" y="12008"/>
                    <a:pt x="14186" y="11723"/>
                  </a:cubicBezTo>
                  <a:cubicBezTo>
                    <a:pt x="14220" y="11615"/>
                    <a:pt x="14160" y="11498"/>
                    <a:pt x="14051" y="11464"/>
                  </a:cubicBezTo>
                  <a:cubicBezTo>
                    <a:pt x="14030" y="11458"/>
                    <a:pt x="14009" y="11454"/>
                    <a:pt x="13988" y="11454"/>
                  </a:cubicBezTo>
                  <a:close/>
                  <a:moveTo>
                    <a:pt x="13317" y="13096"/>
                  </a:moveTo>
                  <a:cubicBezTo>
                    <a:pt x="13242" y="13096"/>
                    <a:pt x="13168" y="13137"/>
                    <a:pt x="13132" y="13210"/>
                  </a:cubicBezTo>
                  <a:cubicBezTo>
                    <a:pt x="13002" y="13467"/>
                    <a:pt x="12861" y="13724"/>
                    <a:pt x="12710" y="13972"/>
                  </a:cubicBezTo>
                  <a:cubicBezTo>
                    <a:pt x="12650" y="14069"/>
                    <a:pt x="12682" y="14197"/>
                    <a:pt x="12779" y="14255"/>
                  </a:cubicBezTo>
                  <a:cubicBezTo>
                    <a:pt x="12813" y="14277"/>
                    <a:pt x="12850" y="14286"/>
                    <a:pt x="12885" y="14286"/>
                  </a:cubicBezTo>
                  <a:cubicBezTo>
                    <a:pt x="12956" y="14286"/>
                    <a:pt x="13024" y="14250"/>
                    <a:pt x="13063" y="14186"/>
                  </a:cubicBezTo>
                  <a:cubicBezTo>
                    <a:pt x="13219" y="13929"/>
                    <a:pt x="13367" y="13664"/>
                    <a:pt x="13502" y="13396"/>
                  </a:cubicBezTo>
                  <a:cubicBezTo>
                    <a:pt x="13553" y="13295"/>
                    <a:pt x="13513" y="13169"/>
                    <a:pt x="13410" y="13118"/>
                  </a:cubicBezTo>
                  <a:cubicBezTo>
                    <a:pt x="13380" y="13103"/>
                    <a:pt x="13349" y="13096"/>
                    <a:pt x="13317" y="13096"/>
                  </a:cubicBezTo>
                  <a:close/>
                  <a:moveTo>
                    <a:pt x="12397" y="14613"/>
                  </a:moveTo>
                  <a:cubicBezTo>
                    <a:pt x="12333" y="14613"/>
                    <a:pt x="12269" y="14643"/>
                    <a:pt x="12230" y="14700"/>
                  </a:cubicBezTo>
                  <a:cubicBezTo>
                    <a:pt x="12061" y="14936"/>
                    <a:pt x="11881" y="15168"/>
                    <a:pt x="11695" y="15390"/>
                  </a:cubicBezTo>
                  <a:cubicBezTo>
                    <a:pt x="11622" y="15476"/>
                    <a:pt x="11633" y="15608"/>
                    <a:pt x="11721" y="15680"/>
                  </a:cubicBezTo>
                  <a:cubicBezTo>
                    <a:pt x="11760" y="15714"/>
                    <a:pt x="11806" y="15728"/>
                    <a:pt x="11854" y="15728"/>
                  </a:cubicBezTo>
                  <a:cubicBezTo>
                    <a:pt x="11913" y="15728"/>
                    <a:pt x="11971" y="15703"/>
                    <a:pt x="12012" y="15655"/>
                  </a:cubicBezTo>
                  <a:cubicBezTo>
                    <a:pt x="12205" y="15425"/>
                    <a:pt x="12391" y="15184"/>
                    <a:pt x="12565" y="14941"/>
                  </a:cubicBezTo>
                  <a:cubicBezTo>
                    <a:pt x="12632" y="14847"/>
                    <a:pt x="12611" y="14718"/>
                    <a:pt x="12517" y="14652"/>
                  </a:cubicBezTo>
                  <a:cubicBezTo>
                    <a:pt x="12480" y="14626"/>
                    <a:pt x="12438" y="14613"/>
                    <a:pt x="12397" y="14613"/>
                  </a:cubicBezTo>
                  <a:close/>
                  <a:moveTo>
                    <a:pt x="11258" y="15974"/>
                  </a:moveTo>
                  <a:cubicBezTo>
                    <a:pt x="11204" y="15974"/>
                    <a:pt x="11150" y="15995"/>
                    <a:pt x="11110" y="16036"/>
                  </a:cubicBezTo>
                  <a:cubicBezTo>
                    <a:pt x="10908" y="16246"/>
                    <a:pt x="10695" y="16448"/>
                    <a:pt x="10479" y="16639"/>
                  </a:cubicBezTo>
                  <a:cubicBezTo>
                    <a:pt x="10394" y="16713"/>
                    <a:pt x="10385" y="16844"/>
                    <a:pt x="10461" y="16930"/>
                  </a:cubicBezTo>
                  <a:cubicBezTo>
                    <a:pt x="10502" y="16977"/>
                    <a:pt x="10559" y="17000"/>
                    <a:pt x="10615" y="17000"/>
                  </a:cubicBezTo>
                  <a:cubicBezTo>
                    <a:pt x="10665" y="17000"/>
                    <a:pt x="10713" y="16983"/>
                    <a:pt x="10752" y="16949"/>
                  </a:cubicBezTo>
                  <a:cubicBezTo>
                    <a:pt x="10977" y="16751"/>
                    <a:pt x="11197" y="16541"/>
                    <a:pt x="11407" y="16325"/>
                  </a:cubicBezTo>
                  <a:cubicBezTo>
                    <a:pt x="11487" y="16244"/>
                    <a:pt x="11485" y="16113"/>
                    <a:pt x="11402" y="16033"/>
                  </a:cubicBezTo>
                  <a:cubicBezTo>
                    <a:pt x="11362" y="15994"/>
                    <a:pt x="11310" y="15974"/>
                    <a:pt x="11258" y="15974"/>
                  </a:cubicBezTo>
                  <a:close/>
                  <a:moveTo>
                    <a:pt x="9928" y="17148"/>
                  </a:moveTo>
                  <a:cubicBezTo>
                    <a:pt x="9884" y="17148"/>
                    <a:pt x="9841" y="17162"/>
                    <a:pt x="9804" y="17190"/>
                  </a:cubicBezTo>
                  <a:cubicBezTo>
                    <a:pt x="9697" y="17270"/>
                    <a:pt x="9588" y="17350"/>
                    <a:pt x="9478" y="17426"/>
                  </a:cubicBezTo>
                  <a:cubicBezTo>
                    <a:pt x="9350" y="17514"/>
                    <a:pt x="9219" y="17603"/>
                    <a:pt x="9088" y="17688"/>
                  </a:cubicBezTo>
                  <a:cubicBezTo>
                    <a:pt x="8990" y="17748"/>
                    <a:pt x="8964" y="17876"/>
                    <a:pt x="9024" y="17973"/>
                  </a:cubicBezTo>
                  <a:cubicBezTo>
                    <a:pt x="9065" y="18034"/>
                    <a:pt x="9130" y="18067"/>
                    <a:pt x="9199" y="18067"/>
                  </a:cubicBezTo>
                  <a:cubicBezTo>
                    <a:pt x="9237" y="18067"/>
                    <a:pt x="9276" y="18057"/>
                    <a:pt x="9309" y="18035"/>
                  </a:cubicBezTo>
                  <a:cubicBezTo>
                    <a:pt x="9446" y="17948"/>
                    <a:pt x="9582" y="17856"/>
                    <a:pt x="9715" y="17764"/>
                  </a:cubicBezTo>
                  <a:cubicBezTo>
                    <a:pt x="9829" y="17686"/>
                    <a:pt x="9942" y="17603"/>
                    <a:pt x="10052" y="17520"/>
                  </a:cubicBezTo>
                  <a:cubicBezTo>
                    <a:pt x="10144" y="17451"/>
                    <a:pt x="10162" y="17321"/>
                    <a:pt x="10093" y="17231"/>
                  </a:cubicBezTo>
                  <a:cubicBezTo>
                    <a:pt x="10052" y="17176"/>
                    <a:pt x="9990" y="17148"/>
                    <a:pt x="9928" y="17148"/>
                  </a:cubicBezTo>
                  <a:close/>
                  <a:moveTo>
                    <a:pt x="8434" y="18106"/>
                  </a:moveTo>
                  <a:cubicBezTo>
                    <a:pt x="8400" y="18106"/>
                    <a:pt x="8366" y="18114"/>
                    <a:pt x="8335" y="18131"/>
                  </a:cubicBezTo>
                  <a:cubicBezTo>
                    <a:pt x="8081" y="18269"/>
                    <a:pt x="7819" y="18399"/>
                    <a:pt x="7553" y="18521"/>
                  </a:cubicBezTo>
                  <a:cubicBezTo>
                    <a:pt x="7450" y="18567"/>
                    <a:pt x="7404" y="18691"/>
                    <a:pt x="7450" y="18794"/>
                  </a:cubicBezTo>
                  <a:cubicBezTo>
                    <a:pt x="7486" y="18870"/>
                    <a:pt x="7560" y="18916"/>
                    <a:pt x="7640" y="18916"/>
                  </a:cubicBezTo>
                  <a:cubicBezTo>
                    <a:pt x="7668" y="18916"/>
                    <a:pt x="7697" y="18909"/>
                    <a:pt x="7725" y="18897"/>
                  </a:cubicBezTo>
                  <a:cubicBezTo>
                    <a:pt x="8000" y="18773"/>
                    <a:pt x="8271" y="18636"/>
                    <a:pt x="8533" y="18494"/>
                  </a:cubicBezTo>
                  <a:cubicBezTo>
                    <a:pt x="8632" y="18439"/>
                    <a:pt x="8670" y="18314"/>
                    <a:pt x="8616" y="18214"/>
                  </a:cubicBezTo>
                  <a:cubicBezTo>
                    <a:pt x="8579" y="18145"/>
                    <a:pt x="8508" y="18106"/>
                    <a:pt x="8434" y="18106"/>
                  </a:cubicBezTo>
                  <a:close/>
                  <a:moveTo>
                    <a:pt x="6820" y="18842"/>
                  </a:moveTo>
                  <a:cubicBezTo>
                    <a:pt x="6796" y="18842"/>
                    <a:pt x="6771" y="18847"/>
                    <a:pt x="6747" y="18856"/>
                  </a:cubicBezTo>
                  <a:cubicBezTo>
                    <a:pt x="6476" y="18957"/>
                    <a:pt x="6198" y="19051"/>
                    <a:pt x="5919" y="19136"/>
                  </a:cubicBezTo>
                  <a:cubicBezTo>
                    <a:pt x="5809" y="19168"/>
                    <a:pt x="5747" y="19283"/>
                    <a:pt x="5781" y="19393"/>
                  </a:cubicBezTo>
                  <a:cubicBezTo>
                    <a:pt x="5808" y="19483"/>
                    <a:pt x="5889" y="19540"/>
                    <a:pt x="5978" y="19540"/>
                  </a:cubicBezTo>
                  <a:cubicBezTo>
                    <a:pt x="5997" y="19540"/>
                    <a:pt x="6019" y="19536"/>
                    <a:pt x="6038" y="19531"/>
                  </a:cubicBezTo>
                  <a:cubicBezTo>
                    <a:pt x="6327" y="19444"/>
                    <a:pt x="6614" y="19347"/>
                    <a:pt x="6892" y="19242"/>
                  </a:cubicBezTo>
                  <a:cubicBezTo>
                    <a:pt x="6998" y="19201"/>
                    <a:pt x="7053" y="19083"/>
                    <a:pt x="7013" y="18976"/>
                  </a:cubicBezTo>
                  <a:cubicBezTo>
                    <a:pt x="6981" y="18893"/>
                    <a:pt x="6903" y="18842"/>
                    <a:pt x="6820" y="18842"/>
                  </a:cubicBezTo>
                  <a:close/>
                  <a:moveTo>
                    <a:pt x="5120" y="19356"/>
                  </a:moveTo>
                  <a:cubicBezTo>
                    <a:pt x="5105" y="19356"/>
                    <a:pt x="5089" y="19357"/>
                    <a:pt x="5074" y="19361"/>
                  </a:cubicBezTo>
                  <a:cubicBezTo>
                    <a:pt x="4792" y="19426"/>
                    <a:pt x="4503" y="19485"/>
                    <a:pt x="4216" y="19535"/>
                  </a:cubicBezTo>
                  <a:cubicBezTo>
                    <a:pt x="4103" y="19552"/>
                    <a:pt x="4027" y="19660"/>
                    <a:pt x="4046" y="19772"/>
                  </a:cubicBezTo>
                  <a:cubicBezTo>
                    <a:pt x="4064" y="19873"/>
                    <a:pt x="4151" y="19944"/>
                    <a:pt x="4250" y="19944"/>
                  </a:cubicBezTo>
                  <a:cubicBezTo>
                    <a:pt x="4262" y="19944"/>
                    <a:pt x="4273" y="19944"/>
                    <a:pt x="4285" y="19942"/>
                  </a:cubicBezTo>
                  <a:cubicBezTo>
                    <a:pt x="4581" y="19892"/>
                    <a:pt x="4877" y="19832"/>
                    <a:pt x="5168" y="19765"/>
                  </a:cubicBezTo>
                  <a:cubicBezTo>
                    <a:pt x="5280" y="19738"/>
                    <a:pt x="5349" y="19627"/>
                    <a:pt x="5322" y="19515"/>
                  </a:cubicBezTo>
                  <a:cubicBezTo>
                    <a:pt x="5299" y="19420"/>
                    <a:pt x="5214" y="19356"/>
                    <a:pt x="5120" y="19356"/>
                  </a:cubicBezTo>
                  <a:close/>
                  <a:moveTo>
                    <a:pt x="3371" y="19652"/>
                  </a:moveTo>
                  <a:cubicBezTo>
                    <a:pt x="3363" y="19652"/>
                    <a:pt x="3356" y="19652"/>
                    <a:pt x="3348" y="19653"/>
                  </a:cubicBezTo>
                  <a:cubicBezTo>
                    <a:pt x="3061" y="19685"/>
                    <a:pt x="2767" y="19706"/>
                    <a:pt x="2476" y="19721"/>
                  </a:cubicBezTo>
                  <a:cubicBezTo>
                    <a:pt x="2361" y="19726"/>
                    <a:pt x="2274" y="19823"/>
                    <a:pt x="2279" y="19937"/>
                  </a:cubicBezTo>
                  <a:cubicBezTo>
                    <a:pt x="2285" y="20048"/>
                    <a:pt x="2375" y="20133"/>
                    <a:pt x="2485" y="20133"/>
                  </a:cubicBezTo>
                  <a:lnTo>
                    <a:pt x="2496" y="20133"/>
                  </a:lnTo>
                  <a:cubicBezTo>
                    <a:pt x="2795" y="20119"/>
                    <a:pt x="3096" y="20096"/>
                    <a:pt x="3392" y="20064"/>
                  </a:cubicBezTo>
                  <a:cubicBezTo>
                    <a:pt x="3506" y="20052"/>
                    <a:pt x="3589" y="19951"/>
                    <a:pt x="3577" y="19838"/>
                  </a:cubicBezTo>
                  <a:cubicBezTo>
                    <a:pt x="3565" y="19732"/>
                    <a:pt x="3476" y="19652"/>
                    <a:pt x="3371" y="19652"/>
                  </a:cubicBezTo>
                  <a:close/>
                  <a:moveTo>
                    <a:pt x="712" y="19699"/>
                  </a:moveTo>
                  <a:cubicBezTo>
                    <a:pt x="604" y="19699"/>
                    <a:pt x="512" y="19782"/>
                    <a:pt x="504" y="19891"/>
                  </a:cubicBezTo>
                  <a:cubicBezTo>
                    <a:pt x="497" y="20006"/>
                    <a:pt x="582" y="20103"/>
                    <a:pt x="697" y="20112"/>
                  </a:cubicBezTo>
                  <a:cubicBezTo>
                    <a:pt x="995" y="20133"/>
                    <a:pt x="1296" y="20146"/>
                    <a:pt x="1595" y="20149"/>
                  </a:cubicBezTo>
                  <a:lnTo>
                    <a:pt x="1597" y="20149"/>
                  </a:lnTo>
                  <a:cubicBezTo>
                    <a:pt x="1711" y="20149"/>
                    <a:pt x="1803" y="20059"/>
                    <a:pt x="1804" y="19946"/>
                  </a:cubicBezTo>
                  <a:cubicBezTo>
                    <a:pt x="1806" y="19830"/>
                    <a:pt x="1714" y="19737"/>
                    <a:pt x="1601" y="19737"/>
                  </a:cubicBezTo>
                  <a:cubicBezTo>
                    <a:pt x="1310" y="19733"/>
                    <a:pt x="1016" y="19721"/>
                    <a:pt x="725" y="19699"/>
                  </a:cubicBezTo>
                  <a:cubicBezTo>
                    <a:pt x="721" y="19699"/>
                    <a:pt x="716" y="19699"/>
                    <a:pt x="712" y="1969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0" name="圖片 49">
            <a:extLst>
              <a:ext uri="{FF2B5EF4-FFF2-40B4-BE49-F238E27FC236}">
                <a16:creationId xmlns:a16="http://schemas.microsoft.com/office/drawing/2014/main" id="{A5BA2EE2-B577-46A1-B0D0-5EE9AB8986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389549" y="4328310"/>
            <a:ext cx="1932988" cy="768075"/>
          </a:xfrm>
          <a:prstGeom prst="rect">
            <a:avLst/>
          </a:prstGeom>
        </p:spPr>
      </p:pic>
      <p:sp>
        <p:nvSpPr>
          <p:cNvPr id="51" name="剪去對角線角落矩形 50"/>
          <p:cNvSpPr/>
          <p:nvPr/>
        </p:nvSpPr>
        <p:spPr>
          <a:xfrm>
            <a:off x="3635364" y="4314331"/>
            <a:ext cx="1924238" cy="597889"/>
          </a:xfrm>
          <a:prstGeom prst="snip2DiagRect">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82734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109">
            <a:extLst>
              <a:ext uri="{FF2B5EF4-FFF2-40B4-BE49-F238E27FC236}">
                <a16:creationId xmlns:a16="http://schemas.microsoft.com/office/drawing/2014/main" id="{0C3EB17B-1CBA-4D4E-8FF3-964DC22B3D7A}"/>
              </a:ext>
            </a:extLst>
          </p:cNvPr>
          <p:cNvSpPr>
            <a:spLocks noGrp="1"/>
          </p:cNvSpPr>
          <p:nvPr>
            <p:ph type="sldNum" sz="quarter" idx="12"/>
          </p:nvPr>
        </p:nvSpPr>
        <p:spPr>
          <a:xfrm>
            <a:off x="7093688" y="4912220"/>
            <a:ext cx="2057400" cy="273844"/>
          </a:xfrm>
        </p:spPr>
        <p:txBody>
          <a:bodyPr/>
          <a:lstStyle/>
          <a:p>
            <a:fld id="{6C4CD5B7-DDBF-436E-A0E0-68ACEC945F65}" type="slidenum">
              <a:rPr lang="zh-TW" altLang="en-US" smtClean="0">
                <a:solidFill>
                  <a:schemeClr val="tx1">
                    <a:lumMod val="50000"/>
                  </a:schemeClr>
                </a:solidFill>
              </a:rPr>
              <a:t>11</a:t>
            </a:fld>
            <a:endParaRPr lang="zh-TW" altLang="en-US">
              <a:solidFill>
                <a:schemeClr val="tx1">
                  <a:lumMod val="50000"/>
                </a:schemeClr>
              </a:solidFill>
            </a:endParaRPr>
          </a:p>
        </p:txBody>
      </p:sp>
      <p:sp>
        <p:nvSpPr>
          <p:cNvPr id="4" name="標題 3">
            <a:extLst>
              <a:ext uri="{FF2B5EF4-FFF2-40B4-BE49-F238E27FC236}">
                <a16:creationId xmlns:a16="http://schemas.microsoft.com/office/drawing/2014/main" id="{6074A36C-2C72-4807-BCD2-8F7590DAD129}"/>
              </a:ext>
            </a:extLst>
          </p:cNvPr>
          <p:cNvSpPr>
            <a:spLocks noGrp="1"/>
          </p:cNvSpPr>
          <p:nvPr>
            <p:ph type="title"/>
          </p:nvPr>
        </p:nvSpPr>
        <p:spPr>
          <a:xfrm>
            <a:off x="922388" y="296484"/>
            <a:ext cx="7200000" cy="720000"/>
          </a:xfrm>
        </p:spPr>
        <p:txBody>
          <a:bodyPr>
            <a:noAutofit/>
          </a:bodyPr>
          <a:lstStyle/>
          <a:p>
            <a:r>
              <a:rPr lang="zh-TW" altLang="en-US" sz="4000" dirty="0">
                <a:latin typeface="華康新特圓體" panose="020F0909000000000000" pitchFamily="49" charset="-120"/>
                <a:ea typeface="華康新特圓體" panose="020F0909000000000000" pitchFamily="49" charset="-120"/>
              </a:rPr>
              <a:t>勾選學習歷程中央資料庫範例</a:t>
            </a:r>
          </a:p>
        </p:txBody>
      </p:sp>
      <p:pic>
        <p:nvPicPr>
          <p:cNvPr id="5" name="圖片 4">
            <a:extLst>
              <a:ext uri="{FF2B5EF4-FFF2-40B4-BE49-F238E27FC236}">
                <a16:creationId xmlns:a16="http://schemas.microsoft.com/office/drawing/2014/main" id="{F5900FE7-B430-4908-9EE6-94A203F803B8}"/>
              </a:ext>
            </a:extLst>
          </p:cNvPr>
          <p:cNvPicPr>
            <a:picLocks noChangeAspect="1"/>
          </p:cNvPicPr>
          <p:nvPr/>
        </p:nvPicPr>
        <p:blipFill rotWithShape="1">
          <a:blip r:embed="rId2">
            <a:extLst>
              <a:ext uri="{28A0092B-C50C-407E-A947-70E740481C1C}">
                <a14:useLocalDpi xmlns:a14="http://schemas.microsoft.com/office/drawing/2010/main" val="0"/>
              </a:ext>
            </a:extLst>
          </a:blip>
          <a:srcRect l="1579" t="622" r="2338" b="1299"/>
          <a:stretch/>
        </p:blipFill>
        <p:spPr>
          <a:xfrm>
            <a:off x="644060" y="1069195"/>
            <a:ext cx="3416922" cy="3780000"/>
          </a:xfrm>
          <a:prstGeom prst="rect">
            <a:avLst/>
          </a:prstGeom>
          <a:effectLst>
            <a:outerShdw blurRad="63500" sx="102000" sy="102000" algn="ctr" rotWithShape="0">
              <a:prstClr val="black">
                <a:alpha val="40000"/>
              </a:prstClr>
            </a:outerShdw>
          </a:effectLst>
        </p:spPr>
      </p:pic>
      <p:sp>
        <p:nvSpPr>
          <p:cNvPr id="6" name="矩形 5">
            <a:extLst>
              <a:ext uri="{FF2B5EF4-FFF2-40B4-BE49-F238E27FC236}">
                <a16:creationId xmlns:a16="http://schemas.microsoft.com/office/drawing/2014/main" id="{3EEE030F-012A-4EA9-9EAB-8BE6E44D2580}"/>
              </a:ext>
            </a:extLst>
          </p:cNvPr>
          <p:cNvSpPr/>
          <p:nvPr/>
        </p:nvSpPr>
        <p:spPr>
          <a:xfrm>
            <a:off x="2718469" y="1038731"/>
            <a:ext cx="1272284" cy="207350"/>
          </a:xfrm>
          <a:prstGeom prst="rect">
            <a:avLst/>
          </a:prstGeom>
          <a:noFill/>
          <a:ln w="38100">
            <a:solidFill>
              <a:srgbClr val="FF0000"/>
            </a:solidFill>
          </a:ln>
          <a:effectLst>
            <a:glow rad="635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pic>
        <p:nvPicPr>
          <p:cNvPr id="7" name="圖片 6">
            <a:extLst>
              <a:ext uri="{FF2B5EF4-FFF2-40B4-BE49-F238E27FC236}">
                <a16:creationId xmlns:a16="http://schemas.microsoft.com/office/drawing/2014/main" id="{E52D492F-D542-48E0-9CC3-24F2D52AF302}"/>
              </a:ext>
            </a:extLst>
          </p:cNvPr>
          <p:cNvPicPr>
            <a:picLocks noChangeAspect="1"/>
          </p:cNvPicPr>
          <p:nvPr/>
        </p:nvPicPr>
        <p:blipFill rotWithShape="1">
          <a:blip r:embed="rId3">
            <a:extLst>
              <a:ext uri="{28A0092B-C50C-407E-A947-70E740481C1C}">
                <a14:useLocalDpi xmlns:a14="http://schemas.microsoft.com/office/drawing/2010/main" val="0"/>
              </a:ext>
            </a:extLst>
          </a:blip>
          <a:srcRect l="713" t="1461" r="1416" b="2443"/>
          <a:stretch/>
        </p:blipFill>
        <p:spPr>
          <a:xfrm>
            <a:off x="4447511" y="2790948"/>
            <a:ext cx="4052429" cy="2056068"/>
          </a:xfrm>
          <a:prstGeom prst="rect">
            <a:avLst/>
          </a:prstGeom>
          <a:effectLst>
            <a:outerShdw blurRad="63500" sx="102000" sy="102000" algn="ctr" rotWithShape="0">
              <a:prstClr val="black">
                <a:alpha val="40000"/>
              </a:prstClr>
            </a:outerShdw>
          </a:effectLst>
        </p:spPr>
      </p:pic>
      <p:sp>
        <p:nvSpPr>
          <p:cNvPr id="8" name="矩形 7">
            <a:extLst>
              <a:ext uri="{FF2B5EF4-FFF2-40B4-BE49-F238E27FC236}">
                <a16:creationId xmlns:a16="http://schemas.microsoft.com/office/drawing/2014/main" id="{5C5FC85B-E59C-4E03-843C-5664DA2D4D62}"/>
              </a:ext>
            </a:extLst>
          </p:cNvPr>
          <p:cNvSpPr/>
          <p:nvPr/>
        </p:nvSpPr>
        <p:spPr>
          <a:xfrm>
            <a:off x="6899932" y="2776591"/>
            <a:ext cx="1549394" cy="283068"/>
          </a:xfrm>
          <a:prstGeom prst="rect">
            <a:avLst/>
          </a:prstGeom>
          <a:noFill/>
          <a:ln w="38100">
            <a:solidFill>
              <a:srgbClr val="FF0000"/>
            </a:solidFill>
          </a:ln>
          <a:effectLst>
            <a:glow rad="508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9" name="矩形 8">
            <a:extLst>
              <a:ext uri="{FF2B5EF4-FFF2-40B4-BE49-F238E27FC236}">
                <a16:creationId xmlns:a16="http://schemas.microsoft.com/office/drawing/2014/main" id="{22721898-C1CE-4F9D-80B2-9A286B2F6A00}"/>
              </a:ext>
            </a:extLst>
          </p:cNvPr>
          <p:cNvSpPr/>
          <p:nvPr/>
        </p:nvSpPr>
        <p:spPr>
          <a:xfrm>
            <a:off x="5704686" y="2781522"/>
            <a:ext cx="873323" cy="273206"/>
          </a:xfrm>
          <a:prstGeom prst="rect">
            <a:avLst/>
          </a:prstGeom>
          <a:noFill/>
          <a:ln w="38100">
            <a:solidFill>
              <a:srgbClr val="FF0000"/>
            </a:solidFill>
          </a:ln>
          <a:effectLst>
            <a:glow rad="508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10" name="矩形 9">
            <a:extLst>
              <a:ext uri="{FF2B5EF4-FFF2-40B4-BE49-F238E27FC236}">
                <a16:creationId xmlns:a16="http://schemas.microsoft.com/office/drawing/2014/main" id="{66C8E501-53D3-4915-948E-8A2DABE2B75D}"/>
              </a:ext>
            </a:extLst>
          </p:cNvPr>
          <p:cNvSpPr/>
          <p:nvPr/>
        </p:nvSpPr>
        <p:spPr>
          <a:xfrm>
            <a:off x="1943009" y="1033272"/>
            <a:ext cx="554519" cy="212809"/>
          </a:xfrm>
          <a:prstGeom prst="rect">
            <a:avLst/>
          </a:prstGeom>
          <a:noFill/>
          <a:ln w="38100">
            <a:solidFill>
              <a:srgbClr val="FF0000"/>
            </a:solidFill>
          </a:ln>
          <a:effectLst>
            <a:glow rad="635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12" name="矩形 11">
            <a:extLst>
              <a:ext uri="{FF2B5EF4-FFF2-40B4-BE49-F238E27FC236}">
                <a16:creationId xmlns:a16="http://schemas.microsoft.com/office/drawing/2014/main" id="{ADC4FC61-E08E-409A-95CB-39FE447AA656}"/>
              </a:ext>
            </a:extLst>
          </p:cNvPr>
          <p:cNvSpPr/>
          <p:nvPr/>
        </p:nvSpPr>
        <p:spPr>
          <a:xfrm>
            <a:off x="4060982" y="1125902"/>
            <a:ext cx="4804715" cy="1478995"/>
          </a:xfrm>
          <a:prstGeom prst="rect">
            <a:avLst/>
          </a:prstGeom>
        </p:spPr>
        <p:txBody>
          <a:bodyPr wrap="square">
            <a:spAutoFit/>
          </a:bodyPr>
          <a:lstStyle/>
          <a:p>
            <a:pPr marL="252000" indent="-252000">
              <a:lnSpc>
                <a:spcPts val="2800"/>
              </a:lnSpc>
              <a:buSzPct val="90000"/>
              <a:buFont typeface="Wingdings" panose="05000000000000000000" pitchFamily="2" charset="2"/>
              <a:buChar char="u"/>
            </a:pPr>
            <a:r>
              <a:rPr lang="zh-TW" altLang="en-US" sz="2000" dirty="0">
                <a:solidFill>
                  <a:schemeClr val="tx1">
                    <a:lumMod val="75000"/>
                  </a:schemeClr>
                </a:solidFill>
                <a:effectLst/>
                <a:latin typeface="jf open 粉圓 2.0" panose="020B0000000000000000" pitchFamily="34" charset="-120"/>
                <a:ea typeface="jf open 粉圓 2.0" panose="020B0000000000000000" pitchFamily="34" charset="-120"/>
              </a:rPr>
              <a:t>可選擇「</a:t>
            </a:r>
            <a:r>
              <a:rPr lang="zh-TW" altLang="en-US" sz="2000" dirty="0">
                <a:solidFill>
                  <a:schemeClr val="accent1">
                    <a:lumMod val="75000"/>
                  </a:schemeClr>
                </a:solidFill>
                <a:effectLst/>
                <a:latin typeface="jf open 粉圓 2.0" panose="020B0000000000000000" pitchFamily="34" charset="-120"/>
                <a:ea typeface="jf open 粉圓 2.0" panose="020B0000000000000000" pitchFamily="34" charset="-120"/>
              </a:rPr>
              <a:t>完整</a:t>
            </a:r>
            <a:r>
              <a:rPr lang="zh-TW" altLang="en-US" sz="2000" dirty="0">
                <a:solidFill>
                  <a:schemeClr val="tx1">
                    <a:lumMod val="75000"/>
                  </a:schemeClr>
                </a:solidFill>
                <a:effectLst/>
                <a:latin typeface="jf open 粉圓 2.0" panose="020B0000000000000000" pitchFamily="34" charset="-120"/>
                <a:ea typeface="jf open 粉圓 2.0" panose="020B0000000000000000" pitchFamily="34" charset="-120"/>
              </a:rPr>
              <a:t>」或「</a:t>
            </a:r>
            <a:r>
              <a:rPr lang="zh-TW" altLang="en-US" sz="2000" dirty="0">
                <a:solidFill>
                  <a:schemeClr val="accent1">
                    <a:lumMod val="75000"/>
                  </a:schemeClr>
                </a:solidFill>
                <a:effectLst/>
                <a:latin typeface="jf open 粉圓 2.0" panose="020B0000000000000000" pitchFamily="34" charset="-120"/>
                <a:ea typeface="jf open 粉圓 2.0" panose="020B0000000000000000" pitchFamily="34" charset="-120"/>
              </a:rPr>
              <a:t>清單</a:t>
            </a:r>
            <a:r>
              <a:rPr lang="zh-TW" altLang="en-US" sz="2000" dirty="0">
                <a:solidFill>
                  <a:schemeClr val="tx1">
                    <a:lumMod val="75000"/>
                  </a:schemeClr>
                </a:solidFill>
                <a:effectLst/>
                <a:latin typeface="jf open 粉圓 2.0" panose="020B0000000000000000" pitchFamily="34" charset="-120"/>
                <a:ea typeface="jf open 粉圓 2.0" panose="020B0000000000000000" pitchFamily="34" charset="-120"/>
              </a:rPr>
              <a:t>」方式呈現。</a:t>
            </a:r>
            <a:endParaRPr lang="en-US" altLang="zh-TW" sz="2000" dirty="0">
              <a:solidFill>
                <a:schemeClr val="tx1">
                  <a:lumMod val="75000"/>
                </a:schemeClr>
              </a:solidFill>
              <a:effectLst/>
              <a:latin typeface="jf open 粉圓 2.0" panose="020B0000000000000000" pitchFamily="34" charset="-120"/>
              <a:ea typeface="jf open 粉圓 2.0" panose="020B0000000000000000" pitchFamily="34" charset="-120"/>
            </a:endParaRPr>
          </a:p>
          <a:p>
            <a:pPr marL="252000" indent="-252000" algn="just">
              <a:lnSpc>
                <a:spcPts val="2800"/>
              </a:lnSpc>
              <a:buSzPct val="90000"/>
              <a:buFont typeface="Wingdings" panose="05000000000000000000" pitchFamily="2" charset="2"/>
              <a:buChar char="u"/>
            </a:pPr>
            <a:r>
              <a:rPr lang="zh-TW" altLang="en-US" sz="2000" dirty="0">
                <a:solidFill>
                  <a:schemeClr val="tx1">
                    <a:lumMod val="75000"/>
                  </a:schemeClr>
                </a:solidFill>
                <a:effectLst/>
                <a:latin typeface="jf open 粉圓 2.0" panose="020B0000000000000000" pitchFamily="34" charset="-120"/>
                <a:ea typeface="jf open 粉圓 2.0" panose="020B0000000000000000" pitchFamily="34" charset="-120"/>
              </a:rPr>
              <a:t>「課程學習成果」</a:t>
            </a:r>
            <a:r>
              <a:rPr lang="zh-TW" altLang="en-US" sz="2000" dirty="0">
                <a:solidFill>
                  <a:schemeClr val="accent1">
                    <a:lumMod val="75000"/>
                  </a:schemeClr>
                </a:solidFill>
                <a:effectLst/>
                <a:latin typeface="jf open 粉圓 2.0" panose="020B0000000000000000" pitchFamily="34" charset="-120"/>
                <a:ea typeface="jf open 粉圓 2.0" panose="020B0000000000000000" pitchFamily="34" charset="-120"/>
              </a:rPr>
              <a:t>至多勾選</a:t>
            </a:r>
            <a:r>
              <a:rPr lang="en-US" altLang="zh-TW" sz="2000" dirty="0">
                <a:solidFill>
                  <a:schemeClr val="accent1">
                    <a:lumMod val="75000"/>
                  </a:schemeClr>
                </a:solidFill>
                <a:effectLst/>
                <a:latin typeface="jf open 粉圓 2.0" panose="020B0000000000000000" pitchFamily="34" charset="-120"/>
                <a:ea typeface="jf open 粉圓 2.0" panose="020B0000000000000000" pitchFamily="34" charset="-120"/>
              </a:rPr>
              <a:t>3</a:t>
            </a:r>
            <a:r>
              <a:rPr lang="zh-TW" altLang="en-US" sz="2000" dirty="0">
                <a:solidFill>
                  <a:schemeClr val="accent1">
                    <a:lumMod val="75000"/>
                  </a:schemeClr>
                </a:solidFill>
                <a:effectLst/>
                <a:latin typeface="jf open 粉圓 2.0" panose="020B0000000000000000" pitchFamily="34" charset="-120"/>
                <a:ea typeface="jf open 粉圓 2.0" panose="020B0000000000000000" pitchFamily="34" charset="-120"/>
              </a:rPr>
              <a:t>件</a:t>
            </a:r>
            <a:r>
              <a:rPr lang="zh-TW" altLang="en-US" sz="2000" dirty="0">
                <a:solidFill>
                  <a:schemeClr val="tx1">
                    <a:lumMod val="75000"/>
                  </a:schemeClr>
                </a:solidFill>
                <a:effectLst/>
                <a:latin typeface="jf open 粉圓 2.0" panose="020B0000000000000000" pitchFamily="34" charset="-120"/>
                <a:ea typeface="jf open 粉圓 2.0" panose="020B0000000000000000" pitchFamily="34" charset="-120"/>
              </a:rPr>
              <a:t>、「多元表現」</a:t>
            </a:r>
            <a:r>
              <a:rPr lang="zh-TW" altLang="en-US" sz="2000" dirty="0">
                <a:solidFill>
                  <a:schemeClr val="accent1">
                    <a:lumMod val="75000"/>
                  </a:schemeClr>
                </a:solidFill>
                <a:effectLst/>
                <a:latin typeface="jf open 粉圓 2.0" panose="020B0000000000000000" pitchFamily="34" charset="-120"/>
                <a:ea typeface="jf open 粉圓 2.0" panose="020B0000000000000000" pitchFamily="34" charset="-120"/>
              </a:rPr>
              <a:t>至多勾選</a:t>
            </a:r>
            <a:r>
              <a:rPr lang="en-US" altLang="zh-TW" sz="2000" dirty="0">
                <a:solidFill>
                  <a:schemeClr val="accent1">
                    <a:lumMod val="75000"/>
                  </a:schemeClr>
                </a:solidFill>
                <a:effectLst/>
                <a:latin typeface="jf open 粉圓 2.0" panose="020B0000000000000000" pitchFamily="34" charset="-120"/>
                <a:ea typeface="jf open 粉圓 2.0" panose="020B0000000000000000" pitchFamily="34" charset="-120"/>
              </a:rPr>
              <a:t>10</a:t>
            </a:r>
            <a:r>
              <a:rPr lang="zh-TW" altLang="en-US" sz="2000" dirty="0">
                <a:solidFill>
                  <a:schemeClr val="accent1">
                    <a:lumMod val="75000"/>
                  </a:schemeClr>
                </a:solidFill>
                <a:effectLst/>
                <a:latin typeface="jf open 粉圓 2.0" panose="020B0000000000000000" pitchFamily="34" charset="-120"/>
                <a:ea typeface="jf open 粉圓 2.0" panose="020B0000000000000000" pitchFamily="34" charset="-120"/>
              </a:rPr>
              <a:t>件</a:t>
            </a:r>
            <a:r>
              <a:rPr lang="zh-TW" altLang="en-US" sz="2000" dirty="0">
                <a:solidFill>
                  <a:schemeClr val="tx1">
                    <a:lumMod val="75000"/>
                  </a:schemeClr>
                </a:solidFill>
                <a:effectLst/>
                <a:latin typeface="jf open 粉圓 2.0" panose="020B0000000000000000" pitchFamily="34" charset="-120"/>
                <a:ea typeface="jf open 粉圓 2.0" panose="020B0000000000000000" pitchFamily="34" charset="-120"/>
              </a:rPr>
              <a:t>，勾選超過規定件數者，系統將無法執行儲存</a:t>
            </a:r>
            <a:r>
              <a:rPr lang="zh-TW" altLang="en-US" sz="2000" dirty="0">
                <a:solidFill>
                  <a:schemeClr val="tx1">
                    <a:lumMod val="75000"/>
                  </a:schemeClr>
                </a:solidFill>
                <a:latin typeface="jf open 粉圓 2.0" panose="020B0000000000000000" pitchFamily="34" charset="-120"/>
                <a:ea typeface="jf open 粉圓 2.0" panose="020B0000000000000000" pitchFamily="34" charset="-120"/>
              </a:rPr>
              <a:t>。</a:t>
            </a:r>
            <a:endParaRPr lang="zh-TW" altLang="en-US" sz="2000" dirty="0">
              <a:solidFill>
                <a:schemeClr val="tx1">
                  <a:lumMod val="75000"/>
                </a:schemeClr>
              </a:solidFill>
              <a:effectLst/>
              <a:latin typeface="jf open 粉圓 2.0" panose="020B0000000000000000" pitchFamily="34" charset="-120"/>
              <a:ea typeface="jf open 粉圓 2.0" panose="020B0000000000000000" pitchFamily="34" charset="-120"/>
            </a:endParaRPr>
          </a:p>
        </p:txBody>
      </p:sp>
      <p:sp>
        <p:nvSpPr>
          <p:cNvPr id="31" name="Google Shape;2586;p45">
            <a:extLst>
              <a:ext uri="{FF2B5EF4-FFF2-40B4-BE49-F238E27FC236}">
                <a16:creationId xmlns:a16="http://schemas.microsoft.com/office/drawing/2014/main" id="{E21C92D0-6CA2-42CA-867F-43D01210C434}"/>
              </a:ext>
            </a:extLst>
          </p:cNvPr>
          <p:cNvSpPr/>
          <p:nvPr/>
        </p:nvSpPr>
        <p:spPr>
          <a:xfrm>
            <a:off x="8276858" y="942564"/>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601;p45">
            <a:extLst>
              <a:ext uri="{FF2B5EF4-FFF2-40B4-BE49-F238E27FC236}">
                <a16:creationId xmlns:a16="http://schemas.microsoft.com/office/drawing/2014/main" id="{B17C2E62-B805-481B-81B9-AB9EF383E08B}"/>
              </a:ext>
            </a:extLst>
          </p:cNvPr>
          <p:cNvSpPr/>
          <p:nvPr/>
        </p:nvSpPr>
        <p:spPr>
          <a:xfrm>
            <a:off x="7948250" y="686818"/>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2678;p48">
            <a:extLst>
              <a:ext uri="{FF2B5EF4-FFF2-40B4-BE49-F238E27FC236}">
                <a16:creationId xmlns:a16="http://schemas.microsoft.com/office/drawing/2014/main" id="{4881DD83-E9CE-42D2-840F-B6BA5E514B95}"/>
              </a:ext>
            </a:extLst>
          </p:cNvPr>
          <p:cNvGrpSpPr>
            <a:grpSpLocks noChangeAspect="1"/>
          </p:cNvGrpSpPr>
          <p:nvPr/>
        </p:nvGrpSpPr>
        <p:grpSpPr>
          <a:xfrm>
            <a:off x="7714739" y="3471741"/>
            <a:ext cx="1009373" cy="1368000"/>
            <a:chOff x="2522614" y="409334"/>
            <a:chExt cx="595325" cy="806847"/>
          </a:xfrm>
        </p:grpSpPr>
        <p:sp>
          <p:nvSpPr>
            <p:cNvPr id="48" name="Google Shape;2679;p48">
              <a:extLst>
                <a:ext uri="{FF2B5EF4-FFF2-40B4-BE49-F238E27FC236}">
                  <a16:creationId xmlns:a16="http://schemas.microsoft.com/office/drawing/2014/main" id="{7B5F50AE-B4C9-4208-BDD6-C407E29974DF}"/>
                </a:ext>
              </a:extLst>
            </p:cNvPr>
            <p:cNvSpPr/>
            <p:nvPr/>
          </p:nvSpPr>
          <p:spPr>
            <a:xfrm>
              <a:off x="2522614" y="1034575"/>
              <a:ext cx="273609" cy="181606"/>
            </a:xfrm>
            <a:custGeom>
              <a:avLst/>
              <a:gdLst/>
              <a:ahLst/>
              <a:cxnLst/>
              <a:rect l="l" t="t" r="r" b="b"/>
              <a:pathLst>
                <a:path w="5130" h="3405" extrusionOk="0">
                  <a:moveTo>
                    <a:pt x="701" y="1"/>
                  </a:moveTo>
                  <a:cubicBezTo>
                    <a:pt x="579" y="1"/>
                    <a:pt x="456" y="57"/>
                    <a:pt x="375" y="193"/>
                  </a:cubicBezTo>
                  <a:cubicBezTo>
                    <a:pt x="79" y="682"/>
                    <a:pt x="1" y="1192"/>
                    <a:pt x="410" y="1644"/>
                  </a:cubicBezTo>
                  <a:cubicBezTo>
                    <a:pt x="800" y="2077"/>
                    <a:pt x="1378" y="2429"/>
                    <a:pt x="1879" y="2716"/>
                  </a:cubicBezTo>
                  <a:cubicBezTo>
                    <a:pt x="2405" y="3019"/>
                    <a:pt x="2985" y="3260"/>
                    <a:pt x="3587" y="3356"/>
                  </a:cubicBezTo>
                  <a:cubicBezTo>
                    <a:pt x="3744" y="3380"/>
                    <a:pt x="3913" y="3404"/>
                    <a:pt x="4080" y="3404"/>
                  </a:cubicBezTo>
                  <a:cubicBezTo>
                    <a:pt x="4223" y="3404"/>
                    <a:pt x="4364" y="3386"/>
                    <a:pt x="4493" y="3335"/>
                  </a:cubicBezTo>
                  <a:cubicBezTo>
                    <a:pt x="4798" y="3213"/>
                    <a:pt x="4883" y="2901"/>
                    <a:pt x="4998" y="2623"/>
                  </a:cubicBezTo>
                  <a:cubicBezTo>
                    <a:pt x="5130" y="2303"/>
                    <a:pt x="4850" y="2015"/>
                    <a:pt x="4598" y="2015"/>
                  </a:cubicBezTo>
                  <a:cubicBezTo>
                    <a:pt x="4480" y="2015"/>
                    <a:pt x="4369" y="2077"/>
                    <a:pt x="4307" y="2227"/>
                  </a:cubicBezTo>
                  <a:cubicBezTo>
                    <a:pt x="4233" y="2405"/>
                    <a:pt x="4233" y="2594"/>
                    <a:pt x="4031" y="2605"/>
                  </a:cubicBezTo>
                  <a:cubicBezTo>
                    <a:pt x="4013" y="2606"/>
                    <a:pt x="3995" y="2606"/>
                    <a:pt x="3976" y="2606"/>
                  </a:cubicBezTo>
                  <a:cubicBezTo>
                    <a:pt x="3782" y="2606"/>
                    <a:pt x="3574" y="2549"/>
                    <a:pt x="3391" y="2500"/>
                  </a:cubicBezTo>
                  <a:cubicBezTo>
                    <a:pt x="2996" y="2396"/>
                    <a:pt x="2627" y="2227"/>
                    <a:pt x="2273" y="2025"/>
                  </a:cubicBezTo>
                  <a:cubicBezTo>
                    <a:pt x="1932" y="1830"/>
                    <a:pt x="1608" y="1607"/>
                    <a:pt x="1300" y="1366"/>
                  </a:cubicBezTo>
                  <a:cubicBezTo>
                    <a:pt x="1186" y="1278"/>
                    <a:pt x="998" y="1164"/>
                    <a:pt x="935" y="1029"/>
                  </a:cubicBezTo>
                  <a:cubicBezTo>
                    <a:pt x="862" y="875"/>
                    <a:pt x="986" y="719"/>
                    <a:pt x="1066" y="586"/>
                  </a:cubicBezTo>
                  <a:cubicBezTo>
                    <a:pt x="1250" y="283"/>
                    <a:pt x="975" y="1"/>
                    <a:pt x="7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680;p48">
              <a:extLst>
                <a:ext uri="{FF2B5EF4-FFF2-40B4-BE49-F238E27FC236}">
                  <a16:creationId xmlns:a16="http://schemas.microsoft.com/office/drawing/2014/main" id="{BB7507DA-80FC-4D9C-A454-3AEC7CAA7017}"/>
                </a:ext>
              </a:extLst>
            </p:cNvPr>
            <p:cNvSpPr/>
            <p:nvPr/>
          </p:nvSpPr>
          <p:spPr>
            <a:xfrm>
              <a:off x="2536907" y="1026362"/>
              <a:ext cx="257075" cy="157605"/>
            </a:xfrm>
            <a:custGeom>
              <a:avLst/>
              <a:gdLst/>
              <a:ahLst/>
              <a:cxnLst/>
              <a:rect l="l" t="t" r="r" b="b"/>
              <a:pathLst>
                <a:path w="4820" h="2955" extrusionOk="0">
                  <a:moveTo>
                    <a:pt x="1021" y="1"/>
                  </a:moveTo>
                  <a:cubicBezTo>
                    <a:pt x="987" y="1"/>
                    <a:pt x="955" y="6"/>
                    <a:pt x="927" y="14"/>
                  </a:cubicBezTo>
                  <a:cubicBezTo>
                    <a:pt x="888" y="11"/>
                    <a:pt x="849" y="9"/>
                    <a:pt x="810" y="9"/>
                  </a:cubicBezTo>
                  <a:cubicBezTo>
                    <a:pt x="684" y="9"/>
                    <a:pt x="564" y="28"/>
                    <a:pt x="456" y="72"/>
                  </a:cubicBezTo>
                  <a:cubicBezTo>
                    <a:pt x="39" y="242"/>
                    <a:pt x="0" y="696"/>
                    <a:pt x="277" y="1066"/>
                  </a:cubicBezTo>
                  <a:cubicBezTo>
                    <a:pt x="541" y="1419"/>
                    <a:pt x="948" y="1703"/>
                    <a:pt x="1326" y="1940"/>
                  </a:cubicBezTo>
                  <a:cubicBezTo>
                    <a:pt x="1721" y="2188"/>
                    <a:pt x="2146" y="2383"/>
                    <a:pt x="2581" y="2548"/>
                  </a:cubicBezTo>
                  <a:cubicBezTo>
                    <a:pt x="3032" y="2720"/>
                    <a:pt x="3511" y="2904"/>
                    <a:pt x="3984" y="2948"/>
                  </a:cubicBezTo>
                  <a:cubicBezTo>
                    <a:pt x="4027" y="2952"/>
                    <a:pt x="4070" y="2954"/>
                    <a:pt x="4112" y="2954"/>
                  </a:cubicBezTo>
                  <a:cubicBezTo>
                    <a:pt x="4485" y="2954"/>
                    <a:pt x="4819" y="2796"/>
                    <a:pt x="4778" y="2388"/>
                  </a:cubicBezTo>
                  <a:cubicBezTo>
                    <a:pt x="4737" y="1993"/>
                    <a:pt x="4301" y="1637"/>
                    <a:pt x="3984" y="1382"/>
                  </a:cubicBezTo>
                  <a:cubicBezTo>
                    <a:pt x="3156" y="717"/>
                    <a:pt x="2148" y="315"/>
                    <a:pt x="1147" y="21"/>
                  </a:cubicBezTo>
                  <a:cubicBezTo>
                    <a:pt x="1102" y="7"/>
                    <a:pt x="1060" y="1"/>
                    <a:pt x="1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681;p48">
              <a:extLst>
                <a:ext uri="{FF2B5EF4-FFF2-40B4-BE49-F238E27FC236}">
                  <a16:creationId xmlns:a16="http://schemas.microsoft.com/office/drawing/2014/main" id="{FD3C74CF-38A9-4781-B31F-83B4312EDCE0}"/>
                </a:ext>
              </a:extLst>
            </p:cNvPr>
            <p:cNvSpPr/>
            <p:nvPr/>
          </p:nvSpPr>
          <p:spPr>
            <a:xfrm>
              <a:off x="2645497" y="409334"/>
              <a:ext cx="365025" cy="710316"/>
            </a:xfrm>
            <a:custGeom>
              <a:avLst/>
              <a:gdLst/>
              <a:ahLst/>
              <a:cxnLst/>
              <a:rect l="l" t="t" r="r" b="b"/>
              <a:pathLst>
                <a:path w="6844" h="13318" extrusionOk="0">
                  <a:moveTo>
                    <a:pt x="6323" y="1"/>
                  </a:moveTo>
                  <a:cubicBezTo>
                    <a:pt x="6185" y="1"/>
                    <a:pt x="6048" y="69"/>
                    <a:pt x="5976" y="233"/>
                  </a:cubicBezTo>
                  <a:cubicBezTo>
                    <a:pt x="4000" y="4689"/>
                    <a:pt x="2414" y="8460"/>
                    <a:pt x="156" y="12784"/>
                  </a:cubicBezTo>
                  <a:cubicBezTo>
                    <a:pt x="1" y="13082"/>
                    <a:pt x="263" y="13318"/>
                    <a:pt x="528" y="13318"/>
                  </a:cubicBezTo>
                  <a:cubicBezTo>
                    <a:pt x="668" y="13318"/>
                    <a:pt x="809" y="13252"/>
                    <a:pt x="890" y="13096"/>
                  </a:cubicBezTo>
                  <a:cubicBezTo>
                    <a:pt x="3146" y="8772"/>
                    <a:pt x="4732" y="5001"/>
                    <a:pt x="6708" y="546"/>
                  </a:cubicBezTo>
                  <a:cubicBezTo>
                    <a:pt x="6844" y="239"/>
                    <a:pt x="6581" y="1"/>
                    <a:pt x="63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682;p48">
              <a:extLst>
                <a:ext uri="{FF2B5EF4-FFF2-40B4-BE49-F238E27FC236}">
                  <a16:creationId xmlns:a16="http://schemas.microsoft.com/office/drawing/2014/main" id="{F3089663-B8DB-48DC-A59E-F73AE077148C}"/>
                </a:ext>
              </a:extLst>
            </p:cNvPr>
            <p:cNvSpPr/>
            <p:nvPr/>
          </p:nvSpPr>
          <p:spPr>
            <a:xfrm>
              <a:off x="2536801" y="450508"/>
              <a:ext cx="516496" cy="512283"/>
            </a:xfrm>
            <a:custGeom>
              <a:avLst/>
              <a:gdLst/>
              <a:ahLst/>
              <a:cxnLst/>
              <a:rect l="l" t="t" r="r" b="b"/>
              <a:pathLst>
                <a:path w="9684" h="9605" extrusionOk="0">
                  <a:moveTo>
                    <a:pt x="4815" y="0"/>
                  </a:moveTo>
                  <a:cubicBezTo>
                    <a:pt x="4769" y="0"/>
                    <a:pt x="4725" y="1"/>
                    <a:pt x="4681" y="3"/>
                  </a:cubicBezTo>
                  <a:cubicBezTo>
                    <a:pt x="4133" y="24"/>
                    <a:pt x="3674" y="161"/>
                    <a:pt x="3026" y="363"/>
                  </a:cubicBezTo>
                  <a:cubicBezTo>
                    <a:pt x="2620" y="488"/>
                    <a:pt x="2258" y="749"/>
                    <a:pt x="1914" y="990"/>
                  </a:cubicBezTo>
                  <a:cubicBezTo>
                    <a:pt x="1746" y="1107"/>
                    <a:pt x="1537" y="1355"/>
                    <a:pt x="1455" y="1436"/>
                  </a:cubicBezTo>
                  <a:cubicBezTo>
                    <a:pt x="1301" y="1591"/>
                    <a:pt x="1133" y="1720"/>
                    <a:pt x="1007" y="1894"/>
                  </a:cubicBezTo>
                  <a:cubicBezTo>
                    <a:pt x="702" y="2319"/>
                    <a:pt x="468" y="2727"/>
                    <a:pt x="305" y="3175"/>
                  </a:cubicBezTo>
                  <a:cubicBezTo>
                    <a:pt x="201" y="3462"/>
                    <a:pt x="125" y="3765"/>
                    <a:pt x="75" y="4100"/>
                  </a:cubicBezTo>
                  <a:cubicBezTo>
                    <a:pt x="66" y="4169"/>
                    <a:pt x="57" y="4238"/>
                    <a:pt x="52" y="4307"/>
                  </a:cubicBezTo>
                  <a:cubicBezTo>
                    <a:pt x="1" y="4819"/>
                    <a:pt x="36" y="5346"/>
                    <a:pt x="153" y="5851"/>
                  </a:cubicBezTo>
                  <a:cubicBezTo>
                    <a:pt x="211" y="6109"/>
                    <a:pt x="293" y="6361"/>
                    <a:pt x="394" y="6604"/>
                  </a:cubicBezTo>
                  <a:cubicBezTo>
                    <a:pt x="713" y="7369"/>
                    <a:pt x="1209" y="7995"/>
                    <a:pt x="1861" y="8504"/>
                  </a:cubicBezTo>
                  <a:cubicBezTo>
                    <a:pt x="2085" y="8693"/>
                    <a:pt x="2324" y="8849"/>
                    <a:pt x="2579" y="8971"/>
                  </a:cubicBezTo>
                  <a:cubicBezTo>
                    <a:pt x="2749" y="9072"/>
                    <a:pt x="2926" y="9163"/>
                    <a:pt x="3111" y="9244"/>
                  </a:cubicBezTo>
                  <a:cubicBezTo>
                    <a:pt x="3454" y="9340"/>
                    <a:pt x="3800" y="9437"/>
                    <a:pt x="4142" y="9533"/>
                  </a:cubicBezTo>
                  <a:cubicBezTo>
                    <a:pt x="4174" y="9542"/>
                    <a:pt x="4206" y="9551"/>
                    <a:pt x="4238" y="9560"/>
                  </a:cubicBezTo>
                  <a:cubicBezTo>
                    <a:pt x="4455" y="9590"/>
                    <a:pt x="4670" y="9605"/>
                    <a:pt x="4884" y="9605"/>
                  </a:cubicBezTo>
                  <a:cubicBezTo>
                    <a:pt x="5477" y="9605"/>
                    <a:pt x="6055" y="9489"/>
                    <a:pt x="6619" y="9258"/>
                  </a:cubicBezTo>
                  <a:cubicBezTo>
                    <a:pt x="6756" y="9219"/>
                    <a:pt x="6972" y="9085"/>
                    <a:pt x="7096" y="9003"/>
                  </a:cubicBezTo>
                  <a:cubicBezTo>
                    <a:pt x="7146" y="8970"/>
                    <a:pt x="7181" y="8945"/>
                    <a:pt x="7190" y="8939"/>
                  </a:cubicBezTo>
                  <a:cubicBezTo>
                    <a:pt x="7364" y="8840"/>
                    <a:pt x="7583" y="8743"/>
                    <a:pt x="7752" y="8606"/>
                  </a:cubicBezTo>
                  <a:lnTo>
                    <a:pt x="8569" y="7791"/>
                  </a:lnTo>
                  <a:cubicBezTo>
                    <a:pt x="8579" y="7781"/>
                    <a:pt x="8590" y="7770"/>
                    <a:pt x="8601" y="7758"/>
                  </a:cubicBezTo>
                  <a:cubicBezTo>
                    <a:pt x="8608" y="7749"/>
                    <a:pt x="8615" y="7738"/>
                    <a:pt x="8620" y="7729"/>
                  </a:cubicBezTo>
                  <a:cubicBezTo>
                    <a:pt x="8755" y="7506"/>
                    <a:pt x="8889" y="7283"/>
                    <a:pt x="9021" y="7058"/>
                  </a:cubicBezTo>
                  <a:cubicBezTo>
                    <a:pt x="9084" y="6946"/>
                    <a:pt x="9148" y="6836"/>
                    <a:pt x="9212" y="6724"/>
                  </a:cubicBezTo>
                  <a:cubicBezTo>
                    <a:pt x="9518" y="6076"/>
                    <a:pt x="9683" y="5135"/>
                    <a:pt x="9607" y="4382"/>
                  </a:cubicBezTo>
                  <a:cubicBezTo>
                    <a:pt x="9598" y="4298"/>
                    <a:pt x="9586" y="4217"/>
                    <a:pt x="9572" y="4139"/>
                  </a:cubicBezTo>
                  <a:cubicBezTo>
                    <a:pt x="9403" y="3232"/>
                    <a:pt x="9198" y="2602"/>
                    <a:pt x="8629" y="1864"/>
                  </a:cubicBezTo>
                  <a:cubicBezTo>
                    <a:pt x="8124" y="1210"/>
                    <a:pt x="7495" y="735"/>
                    <a:pt x="6743" y="400"/>
                  </a:cubicBezTo>
                  <a:cubicBezTo>
                    <a:pt x="6354" y="224"/>
                    <a:pt x="5928" y="113"/>
                    <a:pt x="5505" y="52"/>
                  </a:cubicBezTo>
                  <a:cubicBezTo>
                    <a:pt x="5250" y="17"/>
                    <a:pt x="5025" y="0"/>
                    <a:pt x="4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683;p48">
              <a:extLst>
                <a:ext uri="{FF2B5EF4-FFF2-40B4-BE49-F238E27FC236}">
                  <a16:creationId xmlns:a16="http://schemas.microsoft.com/office/drawing/2014/main" id="{97B34356-BDAA-4D1C-85A6-192B36A33C1D}"/>
                </a:ext>
              </a:extLst>
            </p:cNvPr>
            <p:cNvSpPr/>
            <p:nvPr/>
          </p:nvSpPr>
          <p:spPr>
            <a:xfrm>
              <a:off x="2863741" y="683314"/>
              <a:ext cx="189553" cy="143631"/>
            </a:xfrm>
            <a:custGeom>
              <a:avLst/>
              <a:gdLst/>
              <a:ahLst/>
              <a:cxnLst/>
              <a:rect l="l" t="t" r="r" b="b"/>
              <a:pathLst>
                <a:path w="3554" h="2693" extrusionOk="0">
                  <a:moveTo>
                    <a:pt x="3255" y="1"/>
                  </a:moveTo>
                  <a:cubicBezTo>
                    <a:pt x="3083" y="1"/>
                    <a:pt x="2910" y="31"/>
                    <a:pt x="2742" y="96"/>
                  </a:cubicBezTo>
                  <a:cubicBezTo>
                    <a:pt x="2380" y="236"/>
                    <a:pt x="2146" y="515"/>
                    <a:pt x="1746" y="564"/>
                  </a:cubicBezTo>
                  <a:cubicBezTo>
                    <a:pt x="1241" y="626"/>
                    <a:pt x="0" y="617"/>
                    <a:pt x="241" y="1470"/>
                  </a:cubicBezTo>
                  <a:cubicBezTo>
                    <a:pt x="445" y="2191"/>
                    <a:pt x="1499" y="1893"/>
                    <a:pt x="1990" y="2189"/>
                  </a:cubicBezTo>
                  <a:cubicBezTo>
                    <a:pt x="2295" y="2372"/>
                    <a:pt x="2527" y="2623"/>
                    <a:pt x="2891" y="2693"/>
                  </a:cubicBezTo>
                  <a:cubicBezTo>
                    <a:pt x="2954" y="2581"/>
                    <a:pt x="3018" y="2471"/>
                    <a:pt x="3082" y="2359"/>
                  </a:cubicBezTo>
                  <a:cubicBezTo>
                    <a:pt x="3388" y="1711"/>
                    <a:pt x="3553" y="770"/>
                    <a:pt x="3477" y="17"/>
                  </a:cubicBezTo>
                  <a:cubicBezTo>
                    <a:pt x="3403" y="6"/>
                    <a:pt x="3329" y="1"/>
                    <a:pt x="3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684;p48">
              <a:extLst>
                <a:ext uri="{FF2B5EF4-FFF2-40B4-BE49-F238E27FC236}">
                  <a16:creationId xmlns:a16="http://schemas.microsoft.com/office/drawing/2014/main" id="{6DE9A44A-5963-475D-84D9-88BD5B2ED30B}"/>
                </a:ext>
              </a:extLst>
            </p:cNvPr>
            <p:cNvSpPr/>
            <p:nvPr/>
          </p:nvSpPr>
          <p:spPr>
            <a:xfrm>
              <a:off x="2553068" y="450615"/>
              <a:ext cx="265342" cy="229767"/>
            </a:xfrm>
            <a:custGeom>
              <a:avLst/>
              <a:gdLst/>
              <a:ahLst/>
              <a:cxnLst/>
              <a:rect l="l" t="t" r="r" b="b"/>
              <a:pathLst>
                <a:path w="4975" h="4308" extrusionOk="0">
                  <a:moveTo>
                    <a:pt x="4376" y="1"/>
                  </a:moveTo>
                  <a:cubicBezTo>
                    <a:pt x="3828" y="22"/>
                    <a:pt x="3369" y="159"/>
                    <a:pt x="2721" y="361"/>
                  </a:cubicBezTo>
                  <a:cubicBezTo>
                    <a:pt x="2315" y="486"/>
                    <a:pt x="1953" y="747"/>
                    <a:pt x="1609" y="988"/>
                  </a:cubicBezTo>
                  <a:cubicBezTo>
                    <a:pt x="1441" y="1105"/>
                    <a:pt x="1232" y="1353"/>
                    <a:pt x="1150" y="1434"/>
                  </a:cubicBezTo>
                  <a:cubicBezTo>
                    <a:pt x="996" y="1589"/>
                    <a:pt x="828" y="1718"/>
                    <a:pt x="702" y="1892"/>
                  </a:cubicBezTo>
                  <a:cubicBezTo>
                    <a:pt x="397" y="2317"/>
                    <a:pt x="163" y="2725"/>
                    <a:pt x="0" y="3173"/>
                  </a:cubicBezTo>
                  <a:cubicBezTo>
                    <a:pt x="78" y="3504"/>
                    <a:pt x="240" y="3804"/>
                    <a:pt x="505" y="4023"/>
                  </a:cubicBezTo>
                  <a:cubicBezTo>
                    <a:pt x="727" y="4206"/>
                    <a:pt x="997" y="4307"/>
                    <a:pt x="1270" y="4307"/>
                  </a:cubicBezTo>
                  <a:cubicBezTo>
                    <a:pt x="1446" y="4307"/>
                    <a:pt x="1623" y="4265"/>
                    <a:pt x="1788" y="4176"/>
                  </a:cubicBezTo>
                  <a:cubicBezTo>
                    <a:pt x="2236" y="3935"/>
                    <a:pt x="2454" y="3436"/>
                    <a:pt x="2996" y="3436"/>
                  </a:cubicBezTo>
                  <a:cubicBezTo>
                    <a:pt x="3020" y="3436"/>
                    <a:pt x="3044" y="3437"/>
                    <a:pt x="3070" y="3439"/>
                  </a:cubicBezTo>
                  <a:cubicBezTo>
                    <a:pt x="3314" y="3458"/>
                    <a:pt x="3559" y="3499"/>
                    <a:pt x="3800" y="3499"/>
                  </a:cubicBezTo>
                  <a:cubicBezTo>
                    <a:pt x="4025" y="3499"/>
                    <a:pt x="4246" y="3463"/>
                    <a:pt x="4457" y="3338"/>
                  </a:cubicBezTo>
                  <a:cubicBezTo>
                    <a:pt x="4886" y="3086"/>
                    <a:pt x="4975" y="2599"/>
                    <a:pt x="4877" y="2142"/>
                  </a:cubicBezTo>
                  <a:cubicBezTo>
                    <a:pt x="4805" y="1812"/>
                    <a:pt x="4626" y="1559"/>
                    <a:pt x="4503" y="1252"/>
                  </a:cubicBezTo>
                  <a:cubicBezTo>
                    <a:pt x="4393" y="975"/>
                    <a:pt x="4624" y="752"/>
                    <a:pt x="4565" y="460"/>
                  </a:cubicBezTo>
                  <a:cubicBezTo>
                    <a:pt x="4533" y="300"/>
                    <a:pt x="4466" y="143"/>
                    <a:pt x="4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685;p48">
              <a:extLst>
                <a:ext uri="{FF2B5EF4-FFF2-40B4-BE49-F238E27FC236}">
                  <a16:creationId xmlns:a16="http://schemas.microsoft.com/office/drawing/2014/main" id="{DFE3FD04-0EF6-4DB8-A92A-07153677D0EF}"/>
                </a:ext>
              </a:extLst>
            </p:cNvPr>
            <p:cNvSpPr/>
            <p:nvPr/>
          </p:nvSpPr>
          <p:spPr>
            <a:xfrm>
              <a:off x="2682351" y="774142"/>
              <a:ext cx="232967" cy="188646"/>
            </a:xfrm>
            <a:custGeom>
              <a:avLst/>
              <a:gdLst/>
              <a:ahLst/>
              <a:cxnLst/>
              <a:rect l="l" t="t" r="r" b="b"/>
              <a:pathLst>
                <a:path w="4368" h="3537" extrusionOk="0">
                  <a:moveTo>
                    <a:pt x="951" y="1"/>
                  </a:moveTo>
                  <a:cubicBezTo>
                    <a:pt x="716" y="1"/>
                    <a:pt x="489" y="81"/>
                    <a:pt x="328" y="291"/>
                  </a:cubicBezTo>
                  <a:cubicBezTo>
                    <a:pt x="1" y="718"/>
                    <a:pt x="270" y="1227"/>
                    <a:pt x="562" y="1580"/>
                  </a:cubicBezTo>
                  <a:cubicBezTo>
                    <a:pt x="747" y="1801"/>
                    <a:pt x="871" y="2005"/>
                    <a:pt x="950" y="2283"/>
                  </a:cubicBezTo>
                  <a:cubicBezTo>
                    <a:pt x="1032" y="2563"/>
                    <a:pt x="1080" y="2856"/>
                    <a:pt x="1202" y="3123"/>
                  </a:cubicBezTo>
                  <a:cubicBezTo>
                    <a:pt x="1261" y="3247"/>
                    <a:pt x="1330" y="3362"/>
                    <a:pt x="1413" y="3465"/>
                  </a:cubicBezTo>
                  <a:cubicBezTo>
                    <a:pt x="1445" y="3474"/>
                    <a:pt x="1477" y="3483"/>
                    <a:pt x="1509" y="3492"/>
                  </a:cubicBezTo>
                  <a:cubicBezTo>
                    <a:pt x="1726" y="3522"/>
                    <a:pt x="1941" y="3537"/>
                    <a:pt x="2155" y="3537"/>
                  </a:cubicBezTo>
                  <a:cubicBezTo>
                    <a:pt x="2748" y="3537"/>
                    <a:pt x="3326" y="3421"/>
                    <a:pt x="3890" y="3190"/>
                  </a:cubicBezTo>
                  <a:cubicBezTo>
                    <a:pt x="4027" y="3151"/>
                    <a:pt x="4243" y="3017"/>
                    <a:pt x="4367" y="2935"/>
                  </a:cubicBezTo>
                  <a:cubicBezTo>
                    <a:pt x="4277" y="2558"/>
                    <a:pt x="4239" y="2163"/>
                    <a:pt x="4016" y="1830"/>
                  </a:cubicBezTo>
                  <a:cubicBezTo>
                    <a:pt x="3873" y="1615"/>
                    <a:pt x="3676" y="1461"/>
                    <a:pt x="3433" y="1372"/>
                  </a:cubicBezTo>
                  <a:cubicBezTo>
                    <a:pt x="3196" y="1284"/>
                    <a:pt x="2946" y="1273"/>
                    <a:pt x="2742" y="1112"/>
                  </a:cubicBezTo>
                  <a:cubicBezTo>
                    <a:pt x="2528" y="943"/>
                    <a:pt x="2375" y="706"/>
                    <a:pt x="2161" y="536"/>
                  </a:cubicBezTo>
                  <a:cubicBezTo>
                    <a:pt x="1975" y="387"/>
                    <a:pt x="1764" y="259"/>
                    <a:pt x="1551" y="153"/>
                  </a:cubicBezTo>
                  <a:cubicBezTo>
                    <a:pt x="1369" y="62"/>
                    <a:pt x="1157"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686;p48">
              <a:extLst>
                <a:ext uri="{FF2B5EF4-FFF2-40B4-BE49-F238E27FC236}">
                  <a16:creationId xmlns:a16="http://schemas.microsoft.com/office/drawing/2014/main" id="{B40410CE-C4C6-46C0-B218-83E3F87FFC12}"/>
                </a:ext>
              </a:extLst>
            </p:cNvPr>
            <p:cNvSpPr/>
            <p:nvPr/>
          </p:nvSpPr>
          <p:spPr>
            <a:xfrm>
              <a:off x="2840754" y="540163"/>
              <a:ext cx="123844" cy="114457"/>
            </a:xfrm>
            <a:custGeom>
              <a:avLst/>
              <a:gdLst/>
              <a:ahLst/>
              <a:cxnLst/>
              <a:rect l="l" t="t" r="r" b="b"/>
              <a:pathLst>
                <a:path w="2322" h="2146" extrusionOk="0">
                  <a:moveTo>
                    <a:pt x="388" y="0"/>
                  </a:moveTo>
                  <a:cubicBezTo>
                    <a:pt x="328" y="0"/>
                    <a:pt x="266" y="13"/>
                    <a:pt x="203" y="46"/>
                  </a:cubicBezTo>
                  <a:cubicBezTo>
                    <a:pt x="57" y="122"/>
                    <a:pt x="1" y="236"/>
                    <a:pt x="1" y="395"/>
                  </a:cubicBezTo>
                  <a:cubicBezTo>
                    <a:pt x="1" y="576"/>
                    <a:pt x="158" y="757"/>
                    <a:pt x="249" y="900"/>
                  </a:cubicBezTo>
                  <a:cubicBezTo>
                    <a:pt x="385" y="1120"/>
                    <a:pt x="522" y="1343"/>
                    <a:pt x="669" y="1559"/>
                  </a:cubicBezTo>
                  <a:cubicBezTo>
                    <a:pt x="893" y="1888"/>
                    <a:pt x="1184" y="2131"/>
                    <a:pt x="1583" y="2131"/>
                  </a:cubicBezTo>
                  <a:cubicBezTo>
                    <a:pt x="1618" y="2131"/>
                    <a:pt x="1654" y="2129"/>
                    <a:pt x="1691" y="2125"/>
                  </a:cubicBezTo>
                  <a:cubicBezTo>
                    <a:pt x="1709" y="2123"/>
                    <a:pt x="1725" y="2121"/>
                    <a:pt x="1741" y="2116"/>
                  </a:cubicBezTo>
                  <a:cubicBezTo>
                    <a:pt x="1786" y="2136"/>
                    <a:pt x="1835" y="2145"/>
                    <a:pt x="1884" y="2145"/>
                  </a:cubicBezTo>
                  <a:cubicBezTo>
                    <a:pt x="2105" y="2145"/>
                    <a:pt x="2322" y="1953"/>
                    <a:pt x="2193" y="1705"/>
                  </a:cubicBezTo>
                  <a:cubicBezTo>
                    <a:pt x="1962" y="1264"/>
                    <a:pt x="2039" y="599"/>
                    <a:pt x="1571" y="314"/>
                  </a:cubicBezTo>
                  <a:cubicBezTo>
                    <a:pt x="1363" y="188"/>
                    <a:pt x="1137" y="188"/>
                    <a:pt x="908" y="142"/>
                  </a:cubicBezTo>
                  <a:cubicBezTo>
                    <a:pt x="727" y="105"/>
                    <a:pt x="561" y="0"/>
                    <a:pt x="3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687;p48">
              <a:extLst>
                <a:ext uri="{FF2B5EF4-FFF2-40B4-BE49-F238E27FC236}">
                  <a16:creationId xmlns:a16="http://schemas.microsoft.com/office/drawing/2014/main" id="{9582611E-26D1-4C3A-A930-88BBA4707245}"/>
                </a:ext>
              </a:extLst>
            </p:cNvPr>
            <p:cNvSpPr/>
            <p:nvPr/>
          </p:nvSpPr>
          <p:spPr>
            <a:xfrm>
              <a:off x="2536801" y="680220"/>
              <a:ext cx="87683" cy="94616"/>
            </a:xfrm>
            <a:custGeom>
              <a:avLst/>
              <a:gdLst/>
              <a:ahLst/>
              <a:cxnLst/>
              <a:rect l="l" t="t" r="r" b="b"/>
              <a:pathLst>
                <a:path w="1644" h="1774" extrusionOk="0">
                  <a:moveTo>
                    <a:pt x="52" y="0"/>
                  </a:moveTo>
                  <a:lnTo>
                    <a:pt x="52" y="0"/>
                  </a:lnTo>
                  <a:cubicBezTo>
                    <a:pt x="1" y="512"/>
                    <a:pt x="36" y="1039"/>
                    <a:pt x="153" y="1544"/>
                  </a:cubicBezTo>
                  <a:cubicBezTo>
                    <a:pt x="250" y="1574"/>
                    <a:pt x="350" y="1597"/>
                    <a:pt x="451" y="1620"/>
                  </a:cubicBezTo>
                  <a:cubicBezTo>
                    <a:pt x="656" y="1666"/>
                    <a:pt x="873" y="1774"/>
                    <a:pt x="1086" y="1774"/>
                  </a:cubicBezTo>
                  <a:cubicBezTo>
                    <a:pt x="1144" y="1774"/>
                    <a:pt x="1201" y="1766"/>
                    <a:pt x="1257" y="1748"/>
                  </a:cubicBezTo>
                  <a:cubicBezTo>
                    <a:pt x="1475" y="1678"/>
                    <a:pt x="1643" y="1468"/>
                    <a:pt x="1611" y="1232"/>
                  </a:cubicBezTo>
                  <a:cubicBezTo>
                    <a:pt x="1580" y="977"/>
                    <a:pt x="1337" y="819"/>
                    <a:pt x="1121" y="729"/>
                  </a:cubicBezTo>
                  <a:cubicBezTo>
                    <a:pt x="853" y="619"/>
                    <a:pt x="600" y="555"/>
                    <a:pt x="373" y="360"/>
                  </a:cubicBezTo>
                  <a:cubicBezTo>
                    <a:pt x="250" y="254"/>
                    <a:pt x="144" y="131"/>
                    <a:pt x="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688;p48">
              <a:extLst>
                <a:ext uri="{FF2B5EF4-FFF2-40B4-BE49-F238E27FC236}">
                  <a16:creationId xmlns:a16="http://schemas.microsoft.com/office/drawing/2014/main" id="{880FF656-9D29-4B76-BE83-7437210C125B}"/>
                </a:ext>
              </a:extLst>
            </p:cNvPr>
            <p:cNvSpPr/>
            <p:nvPr/>
          </p:nvSpPr>
          <p:spPr>
            <a:xfrm>
              <a:off x="2556215" y="410134"/>
              <a:ext cx="561724" cy="612659"/>
            </a:xfrm>
            <a:custGeom>
              <a:avLst/>
              <a:gdLst/>
              <a:ahLst/>
              <a:cxnLst/>
              <a:rect l="l" t="t" r="r" b="b"/>
              <a:pathLst>
                <a:path w="10532" h="11487" extrusionOk="0">
                  <a:moveTo>
                    <a:pt x="6776" y="1"/>
                  </a:moveTo>
                  <a:cubicBezTo>
                    <a:pt x="6462" y="1"/>
                    <a:pt x="6215" y="427"/>
                    <a:pt x="6535" y="643"/>
                  </a:cubicBezTo>
                  <a:cubicBezTo>
                    <a:pt x="7590" y="1353"/>
                    <a:pt x="8559" y="2071"/>
                    <a:pt x="9075" y="3271"/>
                  </a:cubicBezTo>
                  <a:cubicBezTo>
                    <a:pt x="9601" y="4492"/>
                    <a:pt x="9876" y="6011"/>
                    <a:pt x="9426" y="7297"/>
                  </a:cubicBezTo>
                  <a:cubicBezTo>
                    <a:pt x="9103" y="8211"/>
                    <a:pt x="8646" y="8993"/>
                    <a:pt x="7863" y="9574"/>
                  </a:cubicBezTo>
                  <a:cubicBezTo>
                    <a:pt x="7386" y="9927"/>
                    <a:pt x="6860" y="10207"/>
                    <a:pt x="6321" y="10450"/>
                  </a:cubicBezTo>
                  <a:cubicBezTo>
                    <a:pt x="5825" y="10674"/>
                    <a:pt x="5300" y="10758"/>
                    <a:pt x="4763" y="10758"/>
                  </a:cubicBezTo>
                  <a:cubicBezTo>
                    <a:pt x="4671" y="10758"/>
                    <a:pt x="4579" y="10756"/>
                    <a:pt x="4487" y="10751"/>
                  </a:cubicBezTo>
                  <a:cubicBezTo>
                    <a:pt x="3810" y="10715"/>
                    <a:pt x="3099" y="10622"/>
                    <a:pt x="2477" y="10336"/>
                  </a:cubicBezTo>
                  <a:cubicBezTo>
                    <a:pt x="1813" y="10030"/>
                    <a:pt x="1247" y="9549"/>
                    <a:pt x="718" y="9051"/>
                  </a:cubicBezTo>
                  <a:cubicBezTo>
                    <a:pt x="647" y="8985"/>
                    <a:pt x="572" y="8957"/>
                    <a:pt x="501" y="8957"/>
                  </a:cubicBezTo>
                  <a:cubicBezTo>
                    <a:pt x="226" y="8957"/>
                    <a:pt x="1" y="9375"/>
                    <a:pt x="271" y="9629"/>
                  </a:cubicBezTo>
                  <a:cubicBezTo>
                    <a:pt x="796" y="10122"/>
                    <a:pt x="1356" y="10581"/>
                    <a:pt x="1999" y="10912"/>
                  </a:cubicBezTo>
                  <a:cubicBezTo>
                    <a:pt x="2603" y="11226"/>
                    <a:pt x="3266" y="11362"/>
                    <a:pt x="3939" y="11437"/>
                  </a:cubicBezTo>
                  <a:cubicBezTo>
                    <a:pt x="4215" y="11467"/>
                    <a:pt x="4496" y="11486"/>
                    <a:pt x="4776" y="11486"/>
                  </a:cubicBezTo>
                  <a:cubicBezTo>
                    <a:pt x="5223" y="11486"/>
                    <a:pt x="5669" y="11438"/>
                    <a:pt x="6098" y="11314"/>
                  </a:cubicBezTo>
                  <a:cubicBezTo>
                    <a:pt x="6750" y="11127"/>
                    <a:pt x="7388" y="10762"/>
                    <a:pt x="7957" y="10395"/>
                  </a:cubicBezTo>
                  <a:cubicBezTo>
                    <a:pt x="8894" y="9790"/>
                    <a:pt x="9516" y="9000"/>
                    <a:pt x="9945" y="7974"/>
                  </a:cubicBezTo>
                  <a:cubicBezTo>
                    <a:pt x="10531" y="6571"/>
                    <a:pt x="10455" y="5036"/>
                    <a:pt x="9984" y="3608"/>
                  </a:cubicBezTo>
                  <a:cubicBezTo>
                    <a:pt x="9736" y="2854"/>
                    <a:pt x="9381" y="2126"/>
                    <a:pt x="8836" y="1545"/>
                  </a:cubicBezTo>
                  <a:cubicBezTo>
                    <a:pt x="8291" y="964"/>
                    <a:pt x="7641" y="508"/>
                    <a:pt x="6984" y="67"/>
                  </a:cubicBezTo>
                  <a:cubicBezTo>
                    <a:pt x="6915" y="21"/>
                    <a:pt x="6844" y="1"/>
                    <a:pt x="67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689;p48">
              <a:extLst>
                <a:ext uri="{FF2B5EF4-FFF2-40B4-BE49-F238E27FC236}">
                  <a16:creationId xmlns:a16="http://schemas.microsoft.com/office/drawing/2014/main" id="{EC44E4BB-61EA-4EDA-80DD-F444B4B518ED}"/>
                </a:ext>
              </a:extLst>
            </p:cNvPr>
            <p:cNvSpPr/>
            <p:nvPr/>
          </p:nvSpPr>
          <p:spPr>
            <a:xfrm>
              <a:off x="2718672" y="864598"/>
              <a:ext cx="276862" cy="100216"/>
            </a:xfrm>
            <a:custGeom>
              <a:avLst/>
              <a:gdLst/>
              <a:ahLst/>
              <a:cxnLst/>
              <a:rect l="l" t="t" r="r" b="b"/>
              <a:pathLst>
                <a:path w="5191" h="1879" extrusionOk="0">
                  <a:moveTo>
                    <a:pt x="5037" y="1"/>
                  </a:moveTo>
                  <a:cubicBezTo>
                    <a:pt x="4991" y="1"/>
                    <a:pt x="4949" y="27"/>
                    <a:pt x="4919" y="66"/>
                  </a:cubicBezTo>
                  <a:cubicBezTo>
                    <a:pt x="4111" y="1154"/>
                    <a:pt x="2718" y="1576"/>
                    <a:pt x="1418" y="1613"/>
                  </a:cubicBezTo>
                  <a:cubicBezTo>
                    <a:pt x="1348" y="1615"/>
                    <a:pt x="1278" y="1616"/>
                    <a:pt x="1208" y="1616"/>
                  </a:cubicBezTo>
                  <a:cubicBezTo>
                    <a:pt x="849" y="1616"/>
                    <a:pt x="491" y="1594"/>
                    <a:pt x="133" y="1556"/>
                  </a:cubicBezTo>
                  <a:cubicBezTo>
                    <a:pt x="130" y="1556"/>
                    <a:pt x="127" y="1556"/>
                    <a:pt x="123" y="1556"/>
                  </a:cubicBezTo>
                  <a:cubicBezTo>
                    <a:pt x="57" y="1556"/>
                    <a:pt x="0" y="1625"/>
                    <a:pt x="0" y="1689"/>
                  </a:cubicBezTo>
                  <a:cubicBezTo>
                    <a:pt x="0" y="1767"/>
                    <a:pt x="62" y="1815"/>
                    <a:pt x="133" y="1822"/>
                  </a:cubicBezTo>
                  <a:cubicBezTo>
                    <a:pt x="475" y="1858"/>
                    <a:pt x="824" y="1879"/>
                    <a:pt x="1173" y="1879"/>
                  </a:cubicBezTo>
                  <a:cubicBezTo>
                    <a:pt x="2298" y="1879"/>
                    <a:pt x="3427" y="1659"/>
                    <a:pt x="4352" y="986"/>
                  </a:cubicBezTo>
                  <a:cubicBezTo>
                    <a:pt x="4657" y="763"/>
                    <a:pt x="4923" y="502"/>
                    <a:pt x="5148" y="201"/>
                  </a:cubicBezTo>
                  <a:cubicBezTo>
                    <a:pt x="5191" y="142"/>
                    <a:pt x="5157" y="52"/>
                    <a:pt x="5100" y="18"/>
                  </a:cubicBezTo>
                  <a:cubicBezTo>
                    <a:pt x="5079" y="6"/>
                    <a:pt x="5058" y="1"/>
                    <a:pt x="5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690;p48">
              <a:extLst>
                <a:ext uri="{FF2B5EF4-FFF2-40B4-BE49-F238E27FC236}">
                  <a16:creationId xmlns:a16="http://schemas.microsoft.com/office/drawing/2014/main" id="{7D74798D-55BE-413E-82C5-2B0C5C324428}"/>
                </a:ext>
              </a:extLst>
            </p:cNvPr>
            <p:cNvSpPr/>
            <p:nvPr/>
          </p:nvSpPr>
          <p:spPr>
            <a:xfrm>
              <a:off x="3005825" y="743048"/>
              <a:ext cx="46615" cy="97070"/>
            </a:xfrm>
            <a:custGeom>
              <a:avLst/>
              <a:gdLst/>
              <a:ahLst/>
              <a:cxnLst/>
              <a:rect l="l" t="t" r="r" b="b"/>
              <a:pathLst>
                <a:path w="874" h="1820" extrusionOk="0">
                  <a:moveTo>
                    <a:pt x="732" y="1"/>
                  </a:moveTo>
                  <a:cubicBezTo>
                    <a:pt x="652" y="1"/>
                    <a:pt x="608" y="63"/>
                    <a:pt x="599" y="134"/>
                  </a:cubicBezTo>
                  <a:cubicBezTo>
                    <a:pt x="535" y="662"/>
                    <a:pt x="289" y="1149"/>
                    <a:pt x="53" y="1619"/>
                  </a:cubicBezTo>
                  <a:cubicBezTo>
                    <a:pt x="1" y="1723"/>
                    <a:pt x="92" y="1820"/>
                    <a:pt x="179" y="1820"/>
                  </a:cubicBezTo>
                  <a:cubicBezTo>
                    <a:pt x="219" y="1820"/>
                    <a:pt x="258" y="1800"/>
                    <a:pt x="281" y="1752"/>
                  </a:cubicBezTo>
                  <a:cubicBezTo>
                    <a:pt x="540" y="1236"/>
                    <a:pt x="794" y="713"/>
                    <a:pt x="864" y="134"/>
                  </a:cubicBezTo>
                  <a:cubicBezTo>
                    <a:pt x="873" y="63"/>
                    <a:pt x="797" y="1"/>
                    <a:pt x="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691;p48">
              <a:extLst>
                <a:ext uri="{FF2B5EF4-FFF2-40B4-BE49-F238E27FC236}">
                  <a16:creationId xmlns:a16="http://schemas.microsoft.com/office/drawing/2014/main" id="{44D95E91-608E-42E6-9F25-E6323C6B38D7}"/>
                </a:ext>
              </a:extLst>
            </p:cNvPr>
            <p:cNvSpPr/>
            <p:nvPr/>
          </p:nvSpPr>
          <p:spPr>
            <a:xfrm>
              <a:off x="2535841" y="491256"/>
              <a:ext cx="122937" cy="175792"/>
            </a:xfrm>
            <a:custGeom>
              <a:avLst/>
              <a:gdLst/>
              <a:ahLst/>
              <a:cxnLst/>
              <a:rect l="l" t="t" r="r" b="b"/>
              <a:pathLst>
                <a:path w="2305" h="3296" extrusionOk="0">
                  <a:moveTo>
                    <a:pt x="2113" y="0"/>
                  </a:moveTo>
                  <a:cubicBezTo>
                    <a:pt x="2092" y="0"/>
                    <a:pt x="2069" y="6"/>
                    <a:pt x="2046" y="20"/>
                  </a:cubicBezTo>
                  <a:cubicBezTo>
                    <a:pt x="1181" y="538"/>
                    <a:pt x="524" y="1369"/>
                    <a:pt x="199" y="2321"/>
                  </a:cubicBezTo>
                  <a:cubicBezTo>
                    <a:pt x="107" y="2595"/>
                    <a:pt x="45" y="2875"/>
                    <a:pt x="10" y="3162"/>
                  </a:cubicBezTo>
                  <a:cubicBezTo>
                    <a:pt x="1" y="3233"/>
                    <a:pt x="77" y="3295"/>
                    <a:pt x="143" y="3295"/>
                  </a:cubicBezTo>
                  <a:cubicBezTo>
                    <a:pt x="222" y="3295"/>
                    <a:pt x="267" y="3233"/>
                    <a:pt x="276" y="3162"/>
                  </a:cubicBezTo>
                  <a:cubicBezTo>
                    <a:pt x="391" y="2232"/>
                    <a:pt x="859" y="1356"/>
                    <a:pt x="1546" y="724"/>
                  </a:cubicBezTo>
                  <a:cubicBezTo>
                    <a:pt x="1741" y="543"/>
                    <a:pt x="1954" y="385"/>
                    <a:pt x="2181" y="249"/>
                  </a:cubicBezTo>
                  <a:cubicBezTo>
                    <a:pt x="2305" y="176"/>
                    <a:pt x="2228" y="0"/>
                    <a:pt x="2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692;p48">
              <a:extLst>
                <a:ext uri="{FF2B5EF4-FFF2-40B4-BE49-F238E27FC236}">
                  <a16:creationId xmlns:a16="http://schemas.microsoft.com/office/drawing/2014/main" id="{5C3BC365-D5D2-4A04-A78E-4B75164C4C3B}"/>
                </a:ext>
              </a:extLst>
            </p:cNvPr>
            <p:cNvSpPr/>
            <p:nvPr/>
          </p:nvSpPr>
          <p:spPr>
            <a:xfrm>
              <a:off x="2976864" y="444748"/>
              <a:ext cx="109390" cy="135471"/>
            </a:xfrm>
            <a:custGeom>
              <a:avLst/>
              <a:gdLst/>
              <a:ahLst/>
              <a:cxnLst/>
              <a:rect l="l" t="t" r="r" b="b"/>
              <a:pathLst>
                <a:path w="2051" h="2540" extrusionOk="0">
                  <a:moveTo>
                    <a:pt x="189" y="0"/>
                  </a:moveTo>
                  <a:cubicBezTo>
                    <a:pt x="91" y="0"/>
                    <a:pt x="1" y="133"/>
                    <a:pt x="89" y="230"/>
                  </a:cubicBezTo>
                  <a:cubicBezTo>
                    <a:pt x="720" y="921"/>
                    <a:pt x="1356" y="1624"/>
                    <a:pt x="1771" y="2471"/>
                  </a:cubicBezTo>
                  <a:cubicBezTo>
                    <a:pt x="1794" y="2519"/>
                    <a:pt x="1832" y="2539"/>
                    <a:pt x="1872" y="2539"/>
                  </a:cubicBezTo>
                  <a:cubicBezTo>
                    <a:pt x="1959" y="2539"/>
                    <a:pt x="2051" y="2443"/>
                    <a:pt x="1999" y="2338"/>
                  </a:cubicBezTo>
                  <a:cubicBezTo>
                    <a:pt x="1576" y="1470"/>
                    <a:pt x="922" y="749"/>
                    <a:pt x="277" y="42"/>
                  </a:cubicBezTo>
                  <a:cubicBezTo>
                    <a:pt x="250" y="12"/>
                    <a:pt x="219" y="0"/>
                    <a:pt x="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693;p48">
              <a:extLst>
                <a:ext uri="{FF2B5EF4-FFF2-40B4-BE49-F238E27FC236}">
                  <a16:creationId xmlns:a16="http://schemas.microsoft.com/office/drawing/2014/main" id="{2ED06B5B-B73B-4B6E-9F25-A350C05E625A}"/>
                </a:ext>
              </a:extLst>
            </p:cNvPr>
            <p:cNvSpPr/>
            <p:nvPr/>
          </p:nvSpPr>
          <p:spPr>
            <a:xfrm>
              <a:off x="3081026" y="599472"/>
              <a:ext cx="21761" cy="37655"/>
            </a:xfrm>
            <a:custGeom>
              <a:avLst/>
              <a:gdLst/>
              <a:ahLst/>
              <a:cxnLst/>
              <a:rect l="l" t="t" r="r" b="b"/>
              <a:pathLst>
                <a:path w="408" h="706" extrusionOk="0">
                  <a:moveTo>
                    <a:pt x="151" y="1"/>
                  </a:moveTo>
                  <a:cubicBezTo>
                    <a:pt x="139" y="1"/>
                    <a:pt x="128" y="2"/>
                    <a:pt x="115" y="6"/>
                  </a:cubicBezTo>
                  <a:cubicBezTo>
                    <a:pt x="52" y="27"/>
                    <a:pt x="0" y="100"/>
                    <a:pt x="23" y="171"/>
                  </a:cubicBezTo>
                  <a:cubicBezTo>
                    <a:pt x="73" y="313"/>
                    <a:pt x="110" y="460"/>
                    <a:pt x="139" y="607"/>
                  </a:cubicBezTo>
                  <a:cubicBezTo>
                    <a:pt x="144" y="639"/>
                    <a:pt x="172" y="671"/>
                    <a:pt x="199" y="687"/>
                  </a:cubicBezTo>
                  <a:cubicBezTo>
                    <a:pt x="218" y="699"/>
                    <a:pt x="244" y="706"/>
                    <a:pt x="268" y="706"/>
                  </a:cubicBezTo>
                  <a:cubicBezTo>
                    <a:pt x="280" y="706"/>
                    <a:pt x="291" y="704"/>
                    <a:pt x="302" y="701"/>
                  </a:cubicBezTo>
                  <a:cubicBezTo>
                    <a:pt x="374" y="676"/>
                    <a:pt x="408" y="610"/>
                    <a:pt x="394" y="538"/>
                  </a:cubicBezTo>
                  <a:cubicBezTo>
                    <a:pt x="367" y="389"/>
                    <a:pt x="328" y="242"/>
                    <a:pt x="280" y="100"/>
                  </a:cubicBezTo>
                  <a:cubicBezTo>
                    <a:pt x="261" y="45"/>
                    <a:pt x="210"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694;p48">
              <a:extLst>
                <a:ext uri="{FF2B5EF4-FFF2-40B4-BE49-F238E27FC236}">
                  <a16:creationId xmlns:a16="http://schemas.microsoft.com/office/drawing/2014/main" id="{1C6F1C40-522F-4233-81A2-F01D60221EBE}"/>
                </a:ext>
              </a:extLst>
            </p:cNvPr>
            <p:cNvSpPr/>
            <p:nvPr/>
          </p:nvSpPr>
          <p:spPr>
            <a:xfrm>
              <a:off x="2613229" y="960173"/>
              <a:ext cx="113817" cy="54562"/>
            </a:xfrm>
            <a:custGeom>
              <a:avLst/>
              <a:gdLst/>
              <a:ahLst/>
              <a:cxnLst/>
              <a:rect l="l" t="t" r="r" b="b"/>
              <a:pathLst>
                <a:path w="2134" h="1023" extrusionOk="0">
                  <a:moveTo>
                    <a:pt x="193" y="0"/>
                  </a:moveTo>
                  <a:cubicBezTo>
                    <a:pt x="78" y="0"/>
                    <a:pt x="1" y="175"/>
                    <a:pt x="125" y="248"/>
                  </a:cubicBezTo>
                  <a:cubicBezTo>
                    <a:pt x="685" y="581"/>
                    <a:pt x="1288" y="838"/>
                    <a:pt x="1913" y="1017"/>
                  </a:cubicBezTo>
                  <a:cubicBezTo>
                    <a:pt x="1927" y="1021"/>
                    <a:pt x="1940" y="1023"/>
                    <a:pt x="1952" y="1023"/>
                  </a:cubicBezTo>
                  <a:cubicBezTo>
                    <a:pt x="2088" y="1023"/>
                    <a:pt x="2134" y="804"/>
                    <a:pt x="1984" y="760"/>
                  </a:cubicBezTo>
                  <a:cubicBezTo>
                    <a:pt x="1378" y="589"/>
                    <a:pt x="800" y="340"/>
                    <a:pt x="260" y="20"/>
                  </a:cubicBezTo>
                  <a:cubicBezTo>
                    <a:pt x="237" y="6"/>
                    <a:pt x="215" y="0"/>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695;p48">
              <a:extLst>
                <a:ext uri="{FF2B5EF4-FFF2-40B4-BE49-F238E27FC236}">
                  <a16:creationId xmlns:a16="http://schemas.microsoft.com/office/drawing/2014/main" id="{3B02B901-DBAF-47CF-9F1C-56A1325BE340}"/>
                </a:ext>
              </a:extLst>
            </p:cNvPr>
            <p:cNvSpPr/>
            <p:nvPr/>
          </p:nvSpPr>
          <p:spPr>
            <a:xfrm>
              <a:off x="2625709" y="1135324"/>
              <a:ext cx="174832" cy="52855"/>
            </a:xfrm>
            <a:custGeom>
              <a:avLst/>
              <a:gdLst/>
              <a:ahLst/>
              <a:cxnLst/>
              <a:rect l="l" t="t" r="r" b="b"/>
              <a:pathLst>
                <a:path w="3278" h="991" extrusionOk="0">
                  <a:moveTo>
                    <a:pt x="3109" y="1"/>
                  </a:moveTo>
                  <a:cubicBezTo>
                    <a:pt x="3030" y="1"/>
                    <a:pt x="2946" y="66"/>
                    <a:pt x="2968" y="166"/>
                  </a:cubicBezTo>
                  <a:cubicBezTo>
                    <a:pt x="3014" y="379"/>
                    <a:pt x="2842" y="581"/>
                    <a:pt x="2657" y="661"/>
                  </a:cubicBezTo>
                  <a:cubicBezTo>
                    <a:pt x="2544" y="710"/>
                    <a:pt x="2422" y="728"/>
                    <a:pt x="2298" y="728"/>
                  </a:cubicBezTo>
                  <a:cubicBezTo>
                    <a:pt x="2150" y="728"/>
                    <a:pt x="1999" y="702"/>
                    <a:pt x="1860" y="675"/>
                  </a:cubicBezTo>
                  <a:cubicBezTo>
                    <a:pt x="1298" y="565"/>
                    <a:pt x="760" y="368"/>
                    <a:pt x="262" y="90"/>
                  </a:cubicBezTo>
                  <a:cubicBezTo>
                    <a:pt x="239" y="78"/>
                    <a:pt x="217" y="72"/>
                    <a:pt x="196" y="72"/>
                  </a:cubicBezTo>
                  <a:cubicBezTo>
                    <a:pt x="78" y="72"/>
                    <a:pt x="0" y="250"/>
                    <a:pt x="127" y="321"/>
                  </a:cubicBezTo>
                  <a:cubicBezTo>
                    <a:pt x="579" y="572"/>
                    <a:pt x="1064" y="764"/>
                    <a:pt x="1568" y="882"/>
                  </a:cubicBezTo>
                  <a:cubicBezTo>
                    <a:pt x="1794" y="936"/>
                    <a:pt x="2048" y="991"/>
                    <a:pt x="2293" y="991"/>
                  </a:cubicBezTo>
                  <a:cubicBezTo>
                    <a:pt x="2546" y="991"/>
                    <a:pt x="2791" y="933"/>
                    <a:pt x="2989" y="758"/>
                  </a:cubicBezTo>
                  <a:cubicBezTo>
                    <a:pt x="3177" y="592"/>
                    <a:pt x="3278" y="344"/>
                    <a:pt x="3225" y="96"/>
                  </a:cubicBezTo>
                  <a:cubicBezTo>
                    <a:pt x="3210" y="29"/>
                    <a:pt x="3160" y="1"/>
                    <a:pt x="3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696;p48">
              <a:extLst>
                <a:ext uri="{FF2B5EF4-FFF2-40B4-BE49-F238E27FC236}">
                  <a16:creationId xmlns:a16="http://schemas.microsoft.com/office/drawing/2014/main" id="{FF28186F-85FC-4699-8CD2-D4C1354AB3EA}"/>
                </a:ext>
              </a:extLst>
            </p:cNvPr>
            <p:cNvSpPr/>
            <p:nvPr/>
          </p:nvSpPr>
          <p:spPr>
            <a:xfrm>
              <a:off x="2541548" y="1054202"/>
              <a:ext cx="32748" cy="49175"/>
            </a:xfrm>
            <a:custGeom>
              <a:avLst/>
              <a:gdLst/>
              <a:ahLst/>
              <a:cxnLst/>
              <a:rect l="l" t="t" r="r" b="b"/>
              <a:pathLst>
                <a:path w="614" h="922" extrusionOk="0">
                  <a:moveTo>
                    <a:pt x="317" y="188"/>
                  </a:moveTo>
                  <a:cubicBezTo>
                    <a:pt x="318" y="188"/>
                    <a:pt x="318" y="189"/>
                    <a:pt x="318" y="190"/>
                  </a:cubicBezTo>
                  <a:lnTo>
                    <a:pt x="318" y="190"/>
                  </a:lnTo>
                  <a:cubicBezTo>
                    <a:pt x="318" y="189"/>
                    <a:pt x="318" y="189"/>
                    <a:pt x="317" y="188"/>
                  </a:cubicBezTo>
                  <a:close/>
                  <a:moveTo>
                    <a:pt x="198" y="0"/>
                  </a:moveTo>
                  <a:cubicBezTo>
                    <a:pt x="139" y="0"/>
                    <a:pt x="79" y="35"/>
                    <a:pt x="68" y="96"/>
                  </a:cubicBezTo>
                  <a:cubicBezTo>
                    <a:pt x="0" y="404"/>
                    <a:pt x="133" y="729"/>
                    <a:pt x="395" y="902"/>
                  </a:cubicBezTo>
                  <a:cubicBezTo>
                    <a:pt x="415" y="915"/>
                    <a:pt x="437" y="921"/>
                    <a:pt x="460" y="921"/>
                  </a:cubicBezTo>
                  <a:cubicBezTo>
                    <a:pt x="508" y="921"/>
                    <a:pt x="556" y="896"/>
                    <a:pt x="578" y="855"/>
                  </a:cubicBezTo>
                  <a:cubicBezTo>
                    <a:pt x="613" y="789"/>
                    <a:pt x="592" y="715"/>
                    <a:pt x="530" y="674"/>
                  </a:cubicBezTo>
                  <a:cubicBezTo>
                    <a:pt x="523" y="668"/>
                    <a:pt x="518" y="665"/>
                    <a:pt x="511" y="660"/>
                  </a:cubicBezTo>
                  <a:cubicBezTo>
                    <a:pt x="505" y="653"/>
                    <a:pt x="486" y="638"/>
                    <a:pt x="479" y="633"/>
                  </a:cubicBezTo>
                  <a:cubicBezTo>
                    <a:pt x="459" y="614"/>
                    <a:pt x="440" y="592"/>
                    <a:pt x="422" y="573"/>
                  </a:cubicBezTo>
                  <a:cubicBezTo>
                    <a:pt x="417" y="566"/>
                    <a:pt x="413" y="560"/>
                    <a:pt x="408" y="553"/>
                  </a:cubicBezTo>
                  <a:cubicBezTo>
                    <a:pt x="401" y="543"/>
                    <a:pt x="394" y="530"/>
                    <a:pt x="387" y="518"/>
                  </a:cubicBezTo>
                  <a:cubicBezTo>
                    <a:pt x="379" y="505"/>
                    <a:pt x="372" y="493"/>
                    <a:pt x="365" y="481"/>
                  </a:cubicBezTo>
                  <a:cubicBezTo>
                    <a:pt x="362" y="474"/>
                    <a:pt x="358" y="466"/>
                    <a:pt x="355" y="459"/>
                  </a:cubicBezTo>
                  <a:cubicBezTo>
                    <a:pt x="346" y="433"/>
                    <a:pt x="337" y="408"/>
                    <a:pt x="330" y="381"/>
                  </a:cubicBezTo>
                  <a:cubicBezTo>
                    <a:pt x="326" y="367"/>
                    <a:pt x="323" y="353"/>
                    <a:pt x="321" y="339"/>
                  </a:cubicBezTo>
                  <a:cubicBezTo>
                    <a:pt x="319" y="334"/>
                    <a:pt x="317" y="326"/>
                    <a:pt x="317" y="321"/>
                  </a:cubicBezTo>
                  <a:cubicBezTo>
                    <a:pt x="317" y="319"/>
                    <a:pt x="317" y="319"/>
                    <a:pt x="317" y="319"/>
                  </a:cubicBezTo>
                  <a:cubicBezTo>
                    <a:pt x="316" y="291"/>
                    <a:pt x="314" y="263"/>
                    <a:pt x="314" y="234"/>
                  </a:cubicBezTo>
                  <a:cubicBezTo>
                    <a:pt x="316" y="222"/>
                    <a:pt x="317" y="208"/>
                    <a:pt x="317" y="195"/>
                  </a:cubicBezTo>
                  <a:lnTo>
                    <a:pt x="317" y="195"/>
                  </a:lnTo>
                  <a:cubicBezTo>
                    <a:pt x="317" y="199"/>
                    <a:pt x="317" y="203"/>
                    <a:pt x="317" y="203"/>
                  </a:cubicBezTo>
                  <a:cubicBezTo>
                    <a:pt x="317" y="203"/>
                    <a:pt x="317" y="201"/>
                    <a:pt x="317" y="195"/>
                  </a:cubicBezTo>
                  <a:lnTo>
                    <a:pt x="317" y="195"/>
                  </a:lnTo>
                  <a:cubicBezTo>
                    <a:pt x="317" y="195"/>
                    <a:pt x="317" y="195"/>
                    <a:pt x="317" y="195"/>
                  </a:cubicBezTo>
                  <a:cubicBezTo>
                    <a:pt x="317" y="194"/>
                    <a:pt x="317" y="194"/>
                    <a:pt x="317" y="194"/>
                  </a:cubicBezTo>
                  <a:cubicBezTo>
                    <a:pt x="317" y="193"/>
                    <a:pt x="318" y="193"/>
                    <a:pt x="318" y="192"/>
                  </a:cubicBezTo>
                  <a:lnTo>
                    <a:pt x="318" y="192"/>
                  </a:lnTo>
                  <a:cubicBezTo>
                    <a:pt x="318" y="191"/>
                    <a:pt x="318" y="191"/>
                    <a:pt x="318" y="190"/>
                  </a:cubicBezTo>
                  <a:lnTo>
                    <a:pt x="318" y="190"/>
                  </a:lnTo>
                  <a:cubicBezTo>
                    <a:pt x="320" y="182"/>
                    <a:pt x="321" y="175"/>
                    <a:pt x="323" y="167"/>
                  </a:cubicBezTo>
                  <a:cubicBezTo>
                    <a:pt x="337" y="100"/>
                    <a:pt x="303" y="20"/>
                    <a:pt x="231" y="4"/>
                  </a:cubicBezTo>
                  <a:cubicBezTo>
                    <a:pt x="220" y="1"/>
                    <a:pt x="209" y="0"/>
                    <a:pt x="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697;p48">
              <a:extLst>
                <a:ext uri="{FF2B5EF4-FFF2-40B4-BE49-F238E27FC236}">
                  <a16:creationId xmlns:a16="http://schemas.microsoft.com/office/drawing/2014/main" id="{5B0AB4D9-0089-43F1-A035-4EFD99BFE6F5}"/>
                </a:ext>
              </a:extLst>
            </p:cNvPr>
            <p:cNvSpPr/>
            <p:nvPr/>
          </p:nvSpPr>
          <p:spPr>
            <a:xfrm>
              <a:off x="2558455" y="1064496"/>
              <a:ext cx="53" cy="160"/>
            </a:xfrm>
            <a:custGeom>
              <a:avLst/>
              <a:gdLst/>
              <a:ahLst/>
              <a:cxnLst/>
              <a:rect l="l" t="t" r="r" b="b"/>
              <a:pathLst>
                <a:path w="1" h="3" extrusionOk="0">
                  <a:moveTo>
                    <a:pt x="0" y="2"/>
                  </a:moveTo>
                  <a:cubicBezTo>
                    <a:pt x="0" y="1"/>
                    <a:pt x="0" y="1"/>
                    <a:pt x="0" y="1"/>
                  </a:cubicBezTo>
                  <a:cubicBezTo>
                    <a:pt x="0" y="1"/>
                    <a:pt x="0" y="1"/>
                    <a:pt x="0" y="1"/>
                  </a:cubicBezTo>
                  <a:cubicBezTo>
                    <a:pt x="0" y="1"/>
                    <a:pt x="0" y="1"/>
                    <a:pt x="0" y="2"/>
                  </a:cubicBezTo>
                  <a:close/>
                </a:path>
              </a:pathLst>
            </a:custGeom>
            <a:solidFill>
              <a:srgbClr val="480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698;p48">
              <a:extLst>
                <a:ext uri="{FF2B5EF4-FFF2-40B4-BE49-F238E27FC236}">
                  <a16:creationId xmlns:a16="http://schemas.microsoft.com/office/drawing/2014/main" id="{CFEBC26F-7B8A-40C3-A22E-95A51998D875}"/>
                </a:ext>
              </a:extLst>
            </p:cNvPr>
            <p:cNvSpPr/>
            <p:nvPr/>
          </p:nvSpPr>
          <p:spPr>
            <a:xfrm>
              <a:off x="2890089" y="430828"/>
              <a:ext cx="37228" cy="30508"/>
            </a:xfrm>
            <a:custGeom>
              <a:avLst/>
              <a:gdLst/>
              <a:ahLst/>
              <a:cxnLst/>
              <a:rect l="l" t="t" r="r" b="b"/>
              <a:pathLst>
                <a:path w="698" h="572" extrusionOk="0">
                  <a:moveTo>
                    <a:pt x="139" y="0"/>
                  </a:moveTo>
                  <a:cubicBezTo>
                    <a:pt x="127" y="0"/>
                    <a:pt x="115" y="2"/>
                    <a:pt x="105" y="5"/>
                  </a:cubicBezTo>
                  <a:cubicBezTo>
                    <a:pt x="73" y="14"/>
                    <a:pt x="40" y="37"/>
                    <a:pt x="25" y="67"/>
                  </a:cubicBezTo>
                  <a:cubicBezTo>
                    <a:pt x="10" y="97"/>
                    <a:pt x="1" y="134"/>
                    <a:pt x="11" y="168"/>
                  </a:cubicBezTo>
                  <a:cubicBezTo>
                    <a:pt x="24" y="203"/>
                    <a:pt x="43" y="227"/>
                    <a:pt x="73" y="248"/>
                  </a:cubicBezTo>
                  <a:cubicBezTo>
                    <a:pt x="212" y="351"/>
                    <a:pt x="352" y="452"/>
                    <a:pt x="492" y="554"/>
                  </a:cubicBezTo>
                  <a:cubicBezTo>
                    <a:pt x="507" y="567"/>
                    <a:pt x="531" y="572"/>
                    <a:pt x="554" y="572"/>
                  </a:cubicBezTo>
                  <a:cubicBezTo>
                    <a:pt x="568" y="572"/>
                    <a:pt x="581" y="570"/>
                    <a:pt x="593" y="567"/>
                  </a:cubicBezTo>
                  <a:cubicBezTo>
                    <a:pt x="624" y="560"/>
                    <a:pt x="658" y="535"/>
                    <a:pt x="672" y="507"/>
                  </a:cubicBezTo>
                  <a:cubicBezTo>
                    <a:pt x="688" y="476"/>
                    <a:pt x="697" y="439"/>
                    <a:pt x="686" y="404"/>
                  </a:cubicBezTo>
                  <a:cubicBezTo>
                    <a:pt x="674" y="370"/>
                    <a:pt x="655" y="347"/>
                    <a:pt x="624" y="324"/>
                  </a:cubicBezTo>
                  <a:cubicBezTo>
                    <a:pt x="486" y="223"/>
                    <a:pt x="346" y="120"/>
                    <a:pt x="206" y="19"/>
                  </a:cubicBezTo>
                  <a:cubicBezTo>
                    <a:pt x="190" y="6"/>
                    <a:pt x="163"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699;p48">
              <a:extLst>
                <a:ext uri="{FF2B5EF4-FFF2-40B4-BE49-F238E27FC236}">
                  <a16:creationId xmlns:a16="http://schemas.microsoft.com/office/drawing/2014/main" id="{1A13A9AD-72E2-47FA-ABEA-61F3E6DA063B}"/>
                </a:ext>
              </a:extLst>
            </p:cNvPr>
            <p:cNvSpPr/>
            <p:nvPr/>
          </p:nvSpPr>
          <p:spPr>
            <a:xfrm>
              <a:off x="2567415" y="1141351"/>
              <a:ext cx="45335" cy="30988"/>
            </a:xfrm>
            <a:custGeom>
              <a:avLst/>
              <a:gdLst/>
              <a:ahLst/>
              <a:cxnLst/>
              <a:rect l="l" t="t" r="r" b="b"/>
              <a:pathLst>
                <a:path w="850" h="581" extrusionOk="0">
                  <a:moveTo>
                    <a:pt x="151" y="0"/>
                  </a:moveTo>
                  <a:cubicBezTo>
                    <a:pt x="119" y="0"/>
                    <a:pt x="80" y="14"/>
                    <a:pt x="57" y="39"/>
                  </a:cubicBezTo>
                  <a:cubicBezTo>
                    <a:pt x="13" y="87"/>
                    <a:pt x="1" y="179"/>
                    <a:pt x="57" y="227"/>
                  </a:cubicBezTo>
                  <a:cubicBezTo>
                    <a:pt x="242" y="376"/>
                    <a:pt x="446" y="493"/>
                    <a:pt x="669" y="574"/>
                  </a:cubicBezTo>
                  <a:cubicBezTo>
                    <a:pt x="680" y="579"/>
                    <a:pt x="692" y="581"/>
                    <a:pt x="704" y="581"/>
                  </a:cubicBezTo>
                  <a:cubicBezTo>
                    <a:pt x="761" y="581"/>
                    <a:pt x="819" y="536"/>
                    <a:pt x="832" y="482"/>
                  </a:cubicBezTo>
                  <a:cubicBezTo>
                    <a:pt x="850" y="408"/>
                    <a:pt x="809" y="346"/>
                    <a:pt x="740" y="319"/>
                  </a:cubicBezTo>
                  <a:cubicBezTo>
                    <a:pt x="715" y="310"/>
                    <a:pt x="690" y="303"/>
                    <a:pt x="667" y="291"/>
                  </a:cubicBezTo>
                  <a:lnTo>
                    <a:pt x="667" y="291"/>
                  </a:lnTo>
                  <a:cubicBezTo>
                    <a:pt x="677" y="296"/>
                    <a:pt x="680" y="298"/>
                    <a:pt x="680" y="298"/>
                  </a:cubicBezTo>
                  <a:cubicBezTo>
                    <a:pt x="679" y="298"/>
                    <a:pt x="660" y="288"/>
                    <a:pt x="655" y="286"/>
                  </a:cubicBezTo>
                  <a:cubicBezTo>
                    <a:pt x="642" y="280"/>
                    <a:pt x="630" y="275"/>
                    <a:pt x="619" y="270"/>
                  </a:cubicBezTo>
                  <a:cubicBezTo>
                    <a:pt x="573" y="247"/>
                    <a:pt x="527" y="224"/>
                    <a:pt x="481" y="199"/>
                  </a:cubicBezTo>
                  <a:cubicBezTo>
                    <a:pt x="437" y="172"/>
                    <a:pt x="392" y="146"/>
                    <a:pt x="350" y="115"/>
                  </a:cubicBezTo>
                  <a:cubicBezTo>
                    <a:pt x="329" y="101"/>
                    <a:pt x="307" y="87"/>
                    <a:pt x="288" y="71"/>
                  </a:cubicBezTo>
                  <a:cubicBezTo>
                    <a:pt x="284" y="69"/>
                    <a:pt x="263" y="55"/>
                    <a:pt x="264" y="55"/>
                  </a:cubicBezTo>
                  <a:lnTo>
                    <a:pt x="264" y="55"/>
                  </a:lnTo>
                  <a:cubicBezTo>
                    <a:pt x="264" y="55"/>
                    <a:pt x="267" y="57"/>
                    <a:pt x="275" y="62"/>
                  </a:cubicBezTo>
                  <a:cubicBezTo>
                    <a:pt x="265" y="55"/>
                    <a:pt x="256" y="46"/>
                    <a:pt x="245" y="39"/>
                  </a:cubicBezTo>
                  <a:cubicBezTo>
                    <a:pt x="217" y="16"/>
                    <a:pt x="189" y="0"/>
                    <a:pt x="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2702;p48">
            <a:extLst>
              <a:ext uri="{FF2B5EF4-FFF2-40B4-BE49-F238E27FC236}">
                <a16:creationId xmlns:a16="http://schemas.microsoft.com/office/drawing/2014/main" id="{CA2DA0FA-13A8-4E70-AD75-4F90004CF2F3}"/>
              </a:ext>
            </a:extLst>
          </p:cNvPr>
          <p:cNvSpPr/>
          <p:nvPr/>
        </p:nvSpPr>
        <p:spPr>
          <a:xfrm>
            <a:off x="8366121" y="610673"/>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2036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3">
            <a:extLst>
              <a:ext uri="{FF2B5EF4-FFF2-40B4-BE49-F238E27FC236}">
                <a16:creationId xmlns:a16="http://schemas.microsoft.com/office/drawing/2014/main" id="{57CD0C9F-B292-4E60-A1AD-A45FBF665D62}"/>
              </a:ext>
            </a:extLst>
          </p:cNvPr>
          <p:cNvSpPr>
            <a:spLocks noGrp="1"/>
          </p:cNvSpPr>
          <p:nvPr>
            <p:ph type="title"/>
          </p:nvPr>
        </p:nvSpPr>
        <p:spPr>
          <a:xfrm>
            <a:off x="1032194" y="268129"/>
            <a:ext cx="7200000" cy="720000"/>
          </a:xfrm>
        </p:spPr>
        <p:txBody>
          <a:bodyPr>
            <a:noAutofit/>
          </a:bodyPr>
          <a:lstStyle/>
          <a:p>
            <a:r>
              <a:rPr lang="en-US" altLang="zh-TW" sz="4000" dirty="0">
                <a:latin typeface="華康新特圓體" panose="020F0909000000000000" pitchFamily="49" charset="-120"/>
                <a:ea typeface="華康新特圓體" panose="020F0909000000000000" pitchFamily="49" charset="-120"/>
              </a:rPr>
              <a:t>04-</a:t>
            </a:r>
            <a:r>
              <a:rPr lang="zh-TW" altLang="en-US" sz="4000" dirty="0">
                <a:latin typeface="華康新特圓體" panose="020F0909000000000000" pitchFamily="49" charset="-120"/>
                <a:ea typeface="華康新特圓體" panose="020F0909000000000000" pitchFamily="49" charset="-120"/>
              </a:rPr>
              <a:t>檢視繳交核對清單及確認</a:t>
            </a:r>
          </a:p>
        </p:txBody>
      </p:sp>
      <p:sp>
        <p:nvSpPr>
          <p:cNvPr id="4" name="投影片編號版面配置區 109">
            <a:extLst>
              <a:ext uri="{FF2B5EF4-FFF2-40B4-BE49-F238E27FC236}">
                <a16:creationId xmlns:a16="http://schemas.microsoft.com/office/drawing/2014/main" id="{E14E0702-B593-491D-AF86-5B06C3459E34}"/>
              </a:ext>
            </a:extLst>
          </p:cNvPr>
          <p:cNvSpPr>
            <a:spLocks noGrp="1"/>
          </p:cNvSpPr>
          <p:nvPr>
            <p:ph type="sldNum" sz="quarter" idx="12"/>
          </p:nvPr>
        </p:nvSpPr>
        <p:spPr>
          <a:xfrm>
            <a:off x="7093688" y="4912220"/>
            <a:ext cx="2057400" cy="273844"/>
          </a:xfrm>
        </p:spPr>
        <p:txBody>
          <a:bodyPr/>
          <a:lstStyle/>
          <a:p>
            <a:fld id="{6C4CD5B7-DDBF-436E-A0E0-68ACEC945F65}" type="slidenum">
              <a:rPr lang="zh-TW" altLang="en-US" smtClean="0">
                <a:solidFill>
                  <a:schemeClr val="tx1">
                    <a:lumMod val="50000"/>
                  </a:schemeClr>
                </a:solidFill>
              </a:rPr>
              <a:t>12</a:t>
            </a:fld>
            <a:endParaRPr lang="zh-TW" altLang="en-US">
              <a:solidFill>
                <a:schemeClr val="tx1">
                  <a:lumMod val="50000"/>
                </a:schemeClr>
              </a:solidFill>
            </a:endParaRPr>
          </a:p>
        </p:txBody>
      </p:sp>
      <p:pic>
        <p:nvPicPr>
          <p:cNvPr id="5" name="圖片 4">
            <a:extLst>
              <a:ext uri="{FF2B5EF4-FFF2-40B4-BE49-F238E27FC236}">
                <a16:creationId xmlns:a16="http://schemas.microsoft.com/office/drawing/2014/main" id="{C232550F-56A8-4E12-A7B3-8A219F9A64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1198" y="1243969"/>
            <a:ext cx="4605401" cy="2024936"/>
          </a:xfrm>
          <a:prstGeom prst="rect">
            <a:avLst/>
          </a:prstGeom>
          <a:effectLst>
            <a:outerShdw blurRad="63500" algn="ctr" rotWithShape="0">
              <a:prstClr val="black">
                <a:alpha val="40000"/>
              </a:prstClr>
            </a:outerShdw>
          </a:effectLst>
        </p:spPr>
      </p:pic>
      <p:sp>
        <p:nvSpPr>
          <p:cNvPr id="6" name="矩形 5">
            <a:extLst>
              <a:ext uri="{FF2B5EF4-FFF2-40B4-BE49-F238E27FC236}">
                <a16:creationId xmlns:a16="http://schemas.microsoft.com/office/drawing/2014/main" id="{7BED4980-DE56-4648-80F3-0911C2BDD1FE}"/>
              </a:ext>
            </a:extLst>
          </p:cNvPr>
          <p:cNvSpPr/>
          <p:nvPr/>
        </p:nvSpPr>
        <p:spPr>
          <a:xfrm>
            <a:off x="3391529" y="1240131"/>
            <a:ext cx="592135" cy="1119808"/>
          </a:xfrm>
          <a:prstGeom prst="rect">
            <a:avLst/>
          </a:prstGeom>
          <a:noFill/>
          <a:ln w="38100">
            <a:solidFill>
              <a:srgbClr val="FF0000"/>
            </a:solidFill>
          </a:ln>
          <a:effectLst>
            <a:glow rad="635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7CD3E262-6CCB-43C6-AE37-67BB246285C0}"/>
              </a:ext>
            </a:extLst>
          </p:cNvPr>
          <p:cNvSpPr/>
          <p:nvPr/>
        </p:nvSpPr>
        <p:spPr>
          <a:xfrm>
            <a:off x="3895824" y="2359939"/>
            <a:ext cx="1243377" cy="233325"/>
          </a:xfrm>
          <a:prstGeom prst="rect">
            <a:avLst/>
          </a:prstGeom>
          <a:noFill/>
          <a:ln w="38100">
            <a:solidFill>
              <a:srgbClr val="FF0000"/>
            </a:solidFill>
          </a:ln>
          <a:effectLst>
            <a:glow rad="635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5DB5AF45-0F2B-47FE-91ED-469F8B8DEFB0}"/>
              </a:ext>
            </a:extLst>
          </p:cNvPr>
          <p:cNvSpPr/>
          <p:nvPr/>
        </p:nvSpPr>
        <p:spPr>
          <a:xfrm>
            <a:off x="3687596" y="3006227"/>
            <a:ext cx="1573874" cy="233325"/>
          </a:xfrm>
          <a:prstGeom prst="rect">
            <a:avLst/>
          </a:prstGeom>
          <a:noFill/>
          <a:ln w="38100">
            <a:solidFill>
              <a:srgbClr val="FF0000"/>
            </a:solidFill>
          </a:ln>
          <a:effectLst>
            <a:glow rad="635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本框 131">
            <a:extLst>
              <a:ext uri="{FF2B5EF4-FFF2-40B4-BE49-F238E27FC236}">
                <a16:creationId xmlns:a16="http://schemas.microsoft.com/office/drawing/2014/main" id="{329860A7-362D-4FE9-99C8-A7CE06D8F157}"/>
              </a:ext>
            </a:extLst>
          </p:cNvPr>
          <p:cNvSpPr txBox="1">
            <a:spLocks noChangeAspect="1"/>
          </p:cNvSpPr>
          <p:nvPr/>
        </p:nvSpPr>
        <p:spPr>
          <a:xfrm>
            <a:off x="6880663" y="962119"/>
            <a:ext cx="252000" cy="252000"/>
          </a:xfrm>
          <a:custGeom>
            <a:avLst/>
            <a:gdLst/>
            <a:ahLst/>
            <a:cxnLst/>
            <a:rect l="l" t="t" r="r" b="b"/>
            <a:pathLst>
              <a:path w="1458312" h="1458312">
                <a:moveTo>
                  <a:pt x="750587" y="177913"/>
                </a:moveTo>
                <a:cubicBezTo>
                  <a:pt x="521987" y="181088"/>
                  <a:pt x="387050" y="296975"/>
                  <a:pt x="345775" y="525575"/>
                </a:cubicBezTo>
                <a:lnTo>
                  <a:pt x="560087" y="525575"/>
                </a:lnTo>
                <a:cubicBezTo>
                  <a:pt x="575962" y="395400"/>
                  <a:pt x="634700" y="328725"/>
                  <a:pt x="736300" y="325550"/>
                </a:cubicBezTo>
                <a:cubicBezTo>
                  <a:pt x="834725" y="322375"/>
                  <a:pt x="883937" y="374763"/>
                  <a:pt x="883937" y="482713"/>
                </a:cubicBezTo>
                <a:cubicBezTo>
                  <a:pt x="893462" y="552563"/>
                  <a:pt x="815675" y="646225"/>
                  <a:pt x="650575" y="763700"/>
                </a:cubicBezTo>
                <a:cubicBezTo>
                  <a:pt x="517225" y="862125"/>
                  <a:pt x="417212" y="968488"/>
                  <a:pt x="350537" y="1082788"/>
                </a:cubicBezTo>
                <a:lnTo>
                  <a:pt x="350537" y="1220900"/>
                </a:lnTo>
                <a:lnTo>
                  <a:pt x="1107775" y="1220900"/>
                </a:lnTo>
                <a:lnTo>
                  <a:pt x="1107775" y="1087550"/>
                </a:lnTo>
                <a:lnTo>
                  <a:pt x="579137" y="1087550"/>
                </a:lnTo>
                <a:cubicBezTo>
                  <a:pt x="633112" y="998650"/>
                  <a:pt x="733125" y="911338"/>
                  <a:pt x="879175" y="825613"/>
                </a:cubicBezTo>
                <a:cubicBezTo>
                  <a:pt x="1044275" y="727188"/>
                  <a:pt x="1122062" y="609713"/>
                  <a:pt x="1112537" y="473188"/>
                </a:cubicBezTo>
                <a:cubicBezTo>
                  <a:pt x="1103012" y="282688"/>
                  <a:pt x="982362" y="184263"/>
                  <a:pt x="750587" y="177913"/>
                </a:cubicBezTo>
                <a:close/>
                <a:moveTo>
                  <a:pt x="729156" y="89729"/>
                </a:moveTo>
                <a:cubicBezTo>
                  <a:pt x="1082302" y="89729"/>
                  <a:pt x="1368583" y="376010"/>
                  <a:pt x="1368583" y="729156"/>
                </a:cubicBezTo>
                <a:cubicBezTo>
                  <a:pt x="1368583" y="1082302"/>
                  <a:pt x="1082302" y="1368583"/>
                  <a:pt x="729156" y="1368583"/>
                </a:cubicBezTo>
                <a:cubicBezTo>
                  <a:pt x="376010" y="1368583"/>
                  <a:pt x="89729" y="1082302"/>
                  <a:pt x="89729" y="729156"/>
                </a:cubicBezTo>
                <a:cubicBezTo>
                  <a:pt x="89729" y="376010"/>
                  <a:pt x="376010" y="89729"/>
                  <a:pt x="729156" y="89729"/>
                </a:cubicBezTo>
                <a:close/>
                <a:moveTo>
                  <a:pt x="729156" y="69745"/>
                </a:moveTo>
                <a:cubicBezTo>
                  <a:pt x="364973" y="69745"/>
                  <a:pt x="69745" y="364973"/>
                  <a:pt x="69745" y="729156"/>
                </a:cubicBezTo>
                <a:cubicBezTo>
                  <a:pt x="69745" y="1093339"/>
                  <a:pt x="364973" y="1388567"/>
                  <a:pt x="729156" y="1388567"/>
                </a:cubicBezTo>
                <a:cubicBezTo>
                  <a:pt x="1093339" y="1388567"/>
                  <a:pt x="1388567" y="1093339"/>
                  <a:pt x="1388567" y="729156"/>
                </a:cubicBezTo>
                <a:cubicBezTo>
                  <a:pt x="1388567" y="364973"/>
                  <a:pt x="1093339" y="69745"/>
                  <a:pt x="729156" y="69745"/>
                </a:cubicBezTo>
                <a:close/>
                <a:moveTo>
                  <a:pt x="729156" y="0"/>
                </a:moveTo>
                <a:cubicBezTo>
                  <a:pt x="1131858" y="0"/>
                  <a:pt x="1458312" y="326455"/>
                  <a:pt x="1458312" y="729156"/>
                </a:cubicBezTo>
                <a:cubicBezTo>
                  <a:pt x="1458312" y="1131858"/>
                  <a:pt x="1131858" y="1458312"/>
                  <a:pt x="729156" y="1458312"/>
                </a:cubicBezTo>
                <a:cubicBezTo>
                  <a:pt x="326455" y="1458312"/>
                  <a:pt x="0" y="1131858"/>
                  <a:pt x="0" y="729156"/>
                </a:cubicBezTo>
                <a:cubicBezTo>
                  <a:pt x="0" y="326455"/>
                  <a:pt x="326455" y="0"/>
                  <a:pt x="729156"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dirty="0"/>
          </a:p>
        </p:txBody>
      </p:sp>
      <p:sp>
        <p:nvSpPr>
          <p:cNvPr id="10" name="文本框 136">
            <a:extLst>
              <a:ext uri="{FF2B5EF4-FFF2-40B4-BE49-F238E27FC236}">
                <a16:creationId xmlns:a16="http://schemas.microsoft.com/office/drawing/2014/main" id="{FCB616EC-43FC-484E-A8D0-7E8AAC2E5857}"/>
              </a:ext>
            </a:extLst>
          </p:cNvPr>
          <p:cNvSpPr txBox="1">
            <a:spLocks noChangeAspect="1"/>
          </p:cNvSpPr>
          <p:nvPr/>
        </p:nvSpPr>
        <p:spPr>
          <a:xfrm>
            <a:off x="533800" y="2188550"/>
            <a:ext cx="252000" cy="252000"/>
          </a:xfrm>
          <a:custGeom>
            <a:avLst/>
            <a:gdLst/>
            <a:ahLst/>
            <a:cxnLst/>
            <a:rect l="l" t="t" r="r" b="b"/>
            <a:pathLst>
              <a:path w="1458312" h="1458312">
                <a:moveTo>
                  <a:pt x="720534" y="225211"/>
                </a:moveTo>
                <a:cubicBezTo>
                  <a:pt x="504634" y="228386"/>
                  <a:pt x="376046" y="328398"/>
                  <a:pt x="334771" y="525248"/>
                </a:cubicBezTo>
                <a:lnTo>
                  <a:pt x="549084" y="525248"/>
                </a:lnTo>
                <a:cubicBezTo>
                  <a:pt x="561784" y="426823"/>
                  <a:pt x="617346" y="376023"/>
                  <a:pt x="715771" y="372848"/>
                </a:cubicBezTo>
                <a:cubicBezTo>
                  <a:pt x="807846" y="376023"/>
                  <a:pt x="855471" y="422061"/>
                  <a:pt x="858646" y="510961"/>
                </a:cubicBezTo>
                <a:cubicBezTo>
                  <a:pt x="858646" y="609386"/>
                  <a:pt x="788796" y="658598"/>
                  <a:pt x="649096" y="658598"/>
                </a:cubicBezTo>
                <a:lnTo>
                  <a:pt x="558609" y="658598"/>
                </a:lnTo>
                <a:lnTo>
                  <a:pt x="558609" y="834811"/>
                </a:lnTo>
                <a:lnTo>
                  <a:pt x="653859" y="834811"/>
                </a:lnTo>
                <a:cubicBezTo>
                  <a:pt x="803084" y="834811"/>
                  <a:pt x="877696" y="884023"/>
                  <a:pt x="877696" y="982448"/>
                </a:cubicBezTo>
                <a:cubicBezTo>
                  <a:pt x="874521" y="1087223"/>
                  <a:pt x="807846" y="1141198"/>
                  <a:pt x="677671" y="1144373"/>
                </a:cubicBezTo>
                <a:cubicBezTo>
                  <a:pt x="557021" y="1144373"/>
                  <a:pt x="450659" y="1090398"/>
                  <a:pt x="358584" y="982448"/>
                </a:cubicBezTo>
                <a:lnTo>
                  <a:pt x="358584" y="1149136"/>
                </a:lnTo>
                <a:cubicBezTo>
                  <a:pt x="450659" y="1244386"/>
                  <a:pt x="574484" y="1290423"/>
                  <a:pt x="730059" y="1287248"/>
                </a:cubicBezTo>
                <a:cubicBezTo>
                  <a:pt x="984059" y="1287248"/>
                  <a:pt x="1111059" y="1185648"/>
                  <a:pt x="1111059" y="982448"/>
                </a:cubicBezTo>
                <a:cubicBezTo>
                  <a:pt x="1104709" y="845923"/>
                  <a:pt x="1023746" y="763373"/>
                  <a:pt x="868171" y="734798"/>
                </a:cubicBezTo>
                <a:cubicBezTo>
                  <a:pt x="1014221" y="703048"/>
                  <a:pt x="1085659" y="622086"/>
                  <a:pt x="1082484" y="491911"/>
                </a:cubicBezTo>
                <a:cubicBezTo>
                  <a:pt x="1076134" y="320461"/>
                  <a:pt x="955484" y="231561"/>
                  <a:pt x="720534" y="225211"/>
                </a:cubicBezTo>
                <a:close/>
                <a:moveTo>
                  <a:pt x="729156" y="89729"/>
                </a:moveTo>
                <a:cubicBezTo>
                  <a:pt x="1082302" y="89729"/>
                  <a:pt x="1368583" y="376010"/>
                  <a:pt x="1368583" y="729156"/>
                </a:cubicBezTo>
                <a:cubicBezTo>
                  <a:pt x="1368583" y="1082302"/>
                  <a:pt x="1082302" y="1368583"/>
                  <a:pt x="729156" y="1368583"/>
                </a:cubicBezTo>
                <a:cubicBezTo>
                  <a:pt x="376010" y="1368583"/>
                  <a:pt x="89729" y="1082302"/>
                  <a:pt x="89729" y="729156"/>
                </a:cubicBezTo>
                <a:cubicBezTo>
                  <a:pt x="89729" y="376010"/>
                  <a:pt x="376010" y="89729"/>
                  <a:pt x="729156" y="89729"/>
                </a:cubicBezTo>
                <a:close/>
                <a:moveTo>
                  <a:pt x="729156" y="69745"/>
                </a:moveTo>
                <a:cubicBezTo>
                  <a:pt x="364973" y="69745"/>
                  <a:pt x="69745" y="364973"/>
                  <a:pt x="69745" y="729156"/>
                </a:cubicBezTo>
                <a:cubicBezTo>
                  <a:pt x="69745" y="1093339"/>
                  <a:pt x="364973" y="1388567"/>
                  <a:pt x="729156" y="1388567"/>
                </a:cubicBezTo>
                <a:cubicBezTo>
                  <a:pt x="1093339" y="1388567"/>
                  <a:pt x="1388567" y="1093339"/>
                  <a:pt x="1388567" y="729156"/>
                </a:cubicBezTo>
                <a:cubicBezTo>
                  <a:pt x="1388567" y="364973"/>
                  <a:pt x="1093339" y="69745"/>
                  <a:pt x="729156" y="69745"/>
                </a:cubicBezTo>
                <a:close/>
                <a:moveTo>
                  <a:pt x="729156" y="0"/>
                </a:moveTo>
                <a:cubicBezTo>
                  <a:pt x="1131858" y="0"/>
                  <a:pt x="1458312" y="326455"/>
                  <a:pt x="1458312" y="729156"/>
                </a:cubicBezTo>
                <a:cubicBezTo>
                  <a:pt x="1458312" y="1131858"/>
                  <a:pt x="1131858" y="1458312"/>
                  <a:pt x="729156" y="1458312"/>
                </a:cubicBezTo>
                <a:cubicBezTo>
                  <a:pt x="326455" y="1458312"/>
                  <a:pt x="0" y="1131858"/>
                  <a:pt x="0" y="729156"/>
                </a:cubicBezTo>
                <a:cubicBezTo>
                  <a:pt x="0" y="326455"/>
                  <a:pt x="326455" y="0"/>
                  <a:pt x="729156"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dirty="0"/>
          </a:p>
        </p:txBody>
      </p:sp>
      <p:sp>
        <p:nvSpPr>
          <p:cNvPr id="11" name="矩形 10">
            <a:extLst>
              <a:ext uri="{FF2B5EF4-FFF2-40B4-BE49-F238E27FC236}">
                <a16:creationId xmlns:a16="http://schemas.microsoft.com/office/drawing/2014/main" id="{E6707533-12E4-440D-8708-2BEDC2AFE76D}"/>
              </a:ext>
            </a:extLst>
          </p:cNvPr>
          <p:cNvSpPr/>
          <p:nvPr/>
        </p:nvSpPr>
        <p:spPr>
          <a:xfrm>
            <a:off x="593761" y="1294324"/>
            <a:ext cx="1501975" cy="792000"/>
          </a:xfrm>
          <a:prstGeom prst="rect">
            <a:avLst/>
          </a:prstGeom>
          <a:solidFill>
            <a:srgbClr val="FFC000"/>
          </a:solidFill>
          <a:ln w="12700">
            <a:solidFill>
              <a:schemeClr val="tx2">
                <a:lumMod val="50000"/>
              </a:schemeClr>
            </a:solidFill>
            <a:prstDash val="dash"/>
          </a:ln>
          <a:effectLst>
            <a:outerShdw blurRad="63500" sx="102000" sy="102000" algn="ctr" rotWithShape="0">
              <a:prstClr val="black">
                <a:alpha val="40000"/>
              </a:prstClr>
            </a:outerShdw>
          </a:effectLst>
        </p:spPr>
        <p:txBody>
          <a:bodyPr wrap="square" lIns="72000" tIns="72000" rIns="72000" bIns="72000" anchor="t">
            <a:noAutofit/>
          </a:bodyPr>
          <a:lstStyle/>
          <a:p>
            <a:pPr algn="ctr"/>
            <a:r>
              <a:rPr lang="zh-TW" altLang="en-US" sz="1400" dirty="0">
                <a:solidFill>
                  <a:schemeClr val="bg1">
                    <a:lumMod val="10000"/>
                  </a:schemeClr>
                </a:solidFill>
                <a:latin typeface="jf open 粉圓 2.0" panose="020B0000000000000000" pitchFamily="34" charset="-120"/>
                <a:ea typeface="jf open 粉圓 2.0" panose="020B0000000000000000" pitchFamily="34" charset="-120"/>
              </a:rPr>
              <a:t>檢視所有上傳</a:t>
            </a:r>
            <a:r>
              <a:rPr lang="en-US" altLang="zh-TW" sz="1400" dirty="0">
                <a:solidFill>
                  <a:schemeClr val="bg1">
                    <a:lumMod val="10000"/>
                  </a:schemeClr>
                </a:solidFill>
                <a:latin typeface="jf open 粉圓 2.0" panose="020B0000000000000000" pitchFamily="34" charset="-120"/>
                <a:ea typeface="jf open 粉圓 2.0" panose="020B0000000000000000" pitchFamily="34" charset="-120"/>
              </a:rPr>
              <a:t>(</a:t>
            </a:r>
            <a:r>
              <a:rPr lang="zh-TW" altLang="en-US" sz="1400" dirty="0">
                <a:solidFill>
                  <a:schemeClr val="bg1">
                    <a:lumMod val="10000"/>
                  </a:schemeClr>
                </a:solidFill>
                <a:latin typeface="jf open 粉圓 2.0" panose="020B0000000000000000" pitchFamily="34" charset="-120"/>
                <a:ea typeface="jf open 粉圓 2.0" panose="020B0000000000000000" pitchFamily="34" charset="-120"/>
              </a:rPr>
              <a:t>或勾選</a:t>
            </a:r>
            <a:r>
              <a:rPr lang="en-US" altLang="zh-TW" sz="1400" dirty="0">
                <a:solidFill>
                  <a:schemeClr val="bg1">
                    <a:lumMod val="10000"/>
                  </a:schemeClr>
                </a:solidFill>
                <a:latin typeface="jf open 粉圓 2.0" panose="020B0000000000000000" pitchFamily="34" charset="-120"/>
                <a:ea typeface="jf open 粉圓 2.0" panose="020B0000000000000000" pitchFamily="34" charset="-120"/>
              </a:rPr>
              <a:t>)</a:t>
            </a:r>
            <a:r>
              <a:rPr lang="zh-TW" altLang="en-US" sz="1400" dirty="0">
                <a:solidFill>
                  <a:schemeClr val="bg1">
                    <a:lumMod val="10000"/>
                  </a:schemeClr>
                </a:solidFill>
                <a:latin typeface="jf open 粉圓 2.0" panose="020B0000000000000000" pitchFamily="34" charset="-120"/>
                <a:ea typeface="jf open 粉圓 2.0" panose="020B0000000000000000" pitchFamily="34" charset="-120"/>
              </a:rPr>
              <a:t>檔案內容無誤且不再做修改</a:t>
            </a:r>
          </a:p>
        </p:txBody>
      </p:sp>
      <p:sp>
        <p:nvSpPr>
          <p:cNvPr id="12" name="文本框 130">
            <a:extLst>
              <a:ext uri="{FF2B5EF4-FFF2-40B4-BE49-F238E27FC236}">
                <a16:creationId xmlns:a16="http://schemas.microsoft.com/office/drawing/2014/main" id="{60911394-6C26-4967-92C0-45F6F904FE79}"/>
              </a:ext>
            </a:extLst>
          </p:cNvPr>
          <p:cNvSpPr txBox="1">
            <a:spLocks noChangeAspect="1"/>
          </p:cNvSpPr>
          <p:nvPr/>
        </p:nvSpPr>
        <p:spPr>
          <a:xfrm>
            <a:off x="1843736" y="988129"/>
            <a:ext cx="252000" cy="252000"/>
          </a:xfrm>
          <a:custGeom>
            <a:avLst/>
            <a:gdLst/>
            <a:ahLst/>
            <a:cxnLst/>
            <a:rect l="l" t="t" r="r" b="b"/>
            <a:pathLst>
              <a:path w="1458312" h="1458312">
                <a:moveTo>
                  <a:pt x="646466" y="255264"/>
                </a:moveTo>
                <a:cubicBezTo>
                  <a:pt x="586141" y="388614"/>
                  <a:pt x="476604" y="488627"/>
                  <a:pt x="317854" y="555302"/>
                </a:cubicBezTo>
                <a:lnTo>
                  <a:pt x="317854" y="683889"/>
                </a:lnTo>
                <a:cubicBezTo>
                  <a:pt x="448029" y="664839"/>
                  <a:pt x="557566" y="623564"/>
                  <a:pt x="646466" y="560064"/>
                </a:cubicBezTo>
                <a:lnTo>
                  <a:pt x="646466" y="1283964"/>
                </a:lnTo>
                <a:lnTo>
                  <a:pt x="875066" y="1283964"/>
                </a:lnTo>
                <a:lnTo>
                  <a:pt x="875066" y="255264"/>
                </a:lnTo>
                <a:close/>
                <a:moveTo>
                  <a:pt x="729156" y="89729"/>
                </a:moveTo>
                <a:cubicBezTo>
                  <a:pt x="1082302" y="89729"/>
                  <a:pt x="1368583" y="376010"/>
                  <a:pt x="1368583" y="729156"/>
                </a:cubicBezTo>
                <a:cubicBezTo>
                  <a:pt x="1368583" y="1082302"/>
                  <a:pt x="1082302" y="1368583"/>
                  <a:pt x="729156" y="1368583"/>
                </a:cubicBezTo>
                <a:cubicBezTo>
                  <a:pt x="376010" y="1368583"/>
                  <a:pt x="89729" y="1082302"/>
                  <a:pt x="89729" y="729156"/>
                </a:cubicBezTo>
                <a:cubicBezTo>
                  <a:pt x="89729" y="376010"/>
                  <a:pt x="376010" y="89729"/>
                  <a:pt x="729156" y="89729"/>
                </a:cubicBezTo>
                <a:close/>
                <a:moveTo>
                  <a:pt x="729156" y="69745"/>
                </a:moveTo>
                <a:cubicBezTo>
                  <a:pt x="364973" y="69745"/>
                  <a:pt x="69745" y="364973"/>
                  <a:pt x="69745" y="729156"/>
                </a:cubicBezTo>
                <a:cubicBezTo>
                  <a:pt x="69745" y="1093339"/>
                  <a:pt x="364973" y="1388567"/>
                  <a:pt x="729156" y="1388567"/>
                </a:cubicBezTo>
                <a:cubicBezTo>
                  <a:pt x="1093339" y="1388567"/>
                  <a:pt x="1388567" y="1093339"/>
                  <a:pt x="1388567" y="729156"/>
                </a:cubicBezTo>
                <a:cubicBezTo>
                  <a:pt x="1388567" y="364973"/>
                  <a:pt x="1093339" y="69745"/>
                  <a:pt x="729156" y="69745"/>
                </a:cubicBezTo>
                <a:close/>
                <a:moveTo>
                  <a:pt x="729156" y="0"/>
                </a:moveTo>
                <a:cubicBezTo>
                  <a:pt x="1131858" y="0"/>
                  <a:pt x="1458312" y="326455"/>
                  <a:pt x="1458312" y="729156"/>
                </a:cubicBezTo>
                <a:cubicBezTo>
                  <a:pt x="1458312" y="1131858"/>
                  <a:pt x="1131858" y="1458312"/>
                  <a:pt x="729156" y="1458312"/>
                </a:cubicBezTo>
                <a:cubicBezTo>
                  <a:pt x="326455" y="1458312"/>
                  <a:pt x="0" y="1131858"/>
                  <a:pt x="0" y="729156"/>
                </a:cubicBezTo>
                <a:cubicBezTo>
                  <a:pt x="0" y="326455"/>
                  <a:pt x="326455" y="0"/>
                  <a:pt x="729156"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dirty="0">
              <a:solidFill>
                <a:schemeClr val="tx2">
                  <a:lumMod val="50000"/>
                </a:schemeClr>
              </a:solidFill>
            </a:endParaRPr>
          </a:p>
        </p:txBody>
      </p:sp>
      <p:sp>
        <p:nvSpPr>
          <p:cNvPr id="13" name="矩形 12">
            <a:extLst>
              <a:ext uri="{FF2B5EF4-FFF2-40B4-BE49-F238E27FC236}">
                <a16:creationId xmlns:a16="http://schemas.microsoft.com/office/drawing/2014/main" id="{FB574D5E-CC2F-4689-AC89-18D7157B7CD7}"/>
              </a:ext>
            </a:extLst>
          </p:cNvPr>
          <p:cNvSpPr/>
          <p:nvPr/>
        </p:nvSpPr>
        <p:spPr>
          <a:xfrm>
            <a:off x="6930239" y="1268314"/>
            <a:ext cx="1620000" cy="792000"/>
          </a:xfrm>
          <a:prstGeom prst="rect">
            <a:avLst/>
          </a:prstGeom>
          <a:solidFill>
            <a:srgbClr val="FFC000"/>
          </a:solidFill>
          <a:ln w="12700">
            <a:solidFill>
              <a:schemeClr val="tx2">
                <a:lumMod val="50000"/>
              </a:schemeClr>
            </a:solidFill>
            <a:prstDash val="dash"/>
          </a:ln>
          <a:effectLst>
            <a:outerShdw blurRad="63500" sx="102000" sy="102000" algn="ctr" rotWithShape="0">
              <a:prstClr val="black">
                <a:alpha val="40000"/>
              </a:prstClr>
            </a:outerShdw>
          </a:effectLst>
        </p:spPr>
        <p:txBody>
          <a:bodyPr wrap="square" lIns="72000" tIns="72000" rIns="72000" bIns="72000" anchor="t">
            <a:noAutofit/>
          </a:bodyPr>
          <a:lstStyle/>
          <a:p>
            <a:r>
              <a:rPr lang="zh-TW" altLang="en-US" sz="1400" dirty="0">
                <a:solidFill>
                  <a:schemeClr val="bg1">
                    <a:lumMod val="10000"/>
                  </a:schemeClr>
                </a:solidFill>
                <a:latin typeface="jf open 粉圓 2.0" panose="020B0000000000000000" pitchFamily="34" charset="-120"/>
                <a:ea typeface="jf open 粉圓 2.0" panose="020B0000000000000000" pitchFamily="34" charset="-120"/>
              </a:rPr>
              <a:t>務必點選「</a:t>
            </a:r>
            <a:r>
              <a:rPr lang="zh-TW" altLang="en-US" sz="1400" dirty="0">
                <a:solidFill>
                  <a:srgbClr val="FF0000"/>
                </a:solidFill>
                <a:latin typeface="jf open 粉圓 2.0" panose="020B0000000000000000" pitchFamily="34" charset="-120"/>
                <a:ea typeface="jf open 粉圓 2.0" panose="020B0000000000000000" pitchFamily="34" charset="-120"/>
              </a:rPr>
              <a:t>檢視審查資料繳交核對清單</a:t>
            </a:r>
            <a:r>
              <a:rPr lang="zh-TW" altLang="en-US" sz="1400" dirty="0">
                <a:solidFill>
                  <a:schemeClr val="bg1">
                    <a:lumMod val="10000"/>
                  </a:schemeClr>
                </a:solidFill>
                <a:latin typeface="jf open 粉圓 2.0" panose="020B0000000000000000" pitchFamily="34" charset="-120"/>
                <a:ea typeface="jf open 粉圓 2.0" panose="020B0000000000000000" pitchFamily="34" charset="-120"/>
              </a:rPr>
              <a:t>」查看上傳情形</a:t>
            </a:r>
          </a:p>
        </p:txBody>
      </p:sp>
      <p:sp>
        <p:nvSpPr>
          <p:cNvPr id="14" name="矩形 13">
            <a:extLst>
              <a:ext uri="{FF2B5EF4-FFF2-40B4-BE49-F238E27FC236}">
                <a16:creationId xmlns:a16="http://schemas.microsoft.com/office/drawing/2014/main" id="{AED0EAED-E6DA-4F96-B2FD-37A3FF2F7D87}"/>
              </a:ext>
            </a:extLst>
          </p:cNvPr>
          <p:cNvSpPr/>
          <p:nvPr/>
        </p:nvSpPr>
        <p:spPr>
          <a:xfrm>
            <a:off x="593761" y="2517647"/>
            <a:ext cx="1501975" cy="792000"/>
          </a:xfrm>
          <a:prstGeom prst="rect">
            <a:avLst/>
          </a:prstGeom>
          <a:solidFill>
            <a:srgbClr val="FFC000"/>
          </a:solidFill>
          <a:ln w="12700">
            <a:solidFill>
              <a:schemeClr val="tx2">
                <a:lumMod val="50000"/>
              </a:schemeClr>
            </a:solidFill>
            <a:prstDash val="dash"/>
          </a:ln>
          <a:effectLst>
            <a:outerShdw blurRad="63500" sx="102000" sy="102000" algn="ctr" rotWithShape="0">
              <a:prstClr val="black">
                <a:alpha val="40000"/>
              </a:prstClr>
            </a:outerShdw>
          </a:effectLst>
        </p:spPr>
        <p:txBody>
          <a:bodyPr wrap="square" lIns="72000" tIns="72000" rIns="72000" bIns="72000" anchor="t">
            <a:noAutofit/>
          </a:bodyPr>
          <a:lstStyle/>
          <a:p>
            <a:pPr algn="ctr"/>
            <a:r>
              <a:rPr lang="zh-TW" altLang="en-US" sz="1400" dirty="0">
                <a:solidFill>
                  <a:schemeClr val="bg1">
                    <a:lumMod val="10000"/>
                  </a:schemeClr>
                </a:solidFill>
                <a:latin typeface="jf open 粉圓 2.0" panose="020B0000000000000000" pitchFamily="34" charset="-120"/>
                <a:ea typeface="jf open 粉圓 2.0" panose="020B0000000000000000" pitchFamily="34" charset="-120"/>
              </a:rPr>
              <a:t>輸入「</a:t>
            </a:r>
            <a:r>
              <a:rPr lang="zh-TW" altLang="en-US" sz="1400" dirty="0">
                <a:solidFill>
                  <a:srgbClr val="FF0000"/>
                </a:solidFill>
                <a:latin typeface="jf open 粉圓 2.0" panose="020B0000000000000000" pitchFamily="34" charset="-120"/>
                <a:ea typeface="jf open 粉圓 2.0" panose="020B0000000000000000" pitchFamily="34" charset="-120"/>
              </a:rPr>
              <a:t>考生個人密碼</a:t>
            </a:r>
            <a:r>
              <a:rPr lang="zh-TW" altLang="en-US" sz="1400" dirty="0">
                <a:solidFill>
                  <a:schemeClr val="bg1">
                    <a:lumMod val="10000"/>
                  </a:schemeClr>
                </a:solidFill>
                <a:latin typeface="jf open 粉圓 2.0" panose="020B0000000000000000" pitchFamily="34" charset="-120"/>
                <a:ea typeface="jf open 粉圓 2.0" panose="020B0000000000000000" pitchFamily="34" charset="-120"/>
              </a:rPr>
              <a:t>」執行「</a:t>
            </a:r>
            <a:r>
              <a:rPr lang="zh-TW" altLang="en-US" sz="1400" dirty="0">
                <a:solidFill>
                  <a:srgbClr val="0000FF"/>
                </a:solidFill>
                <a:latin typeface="jf open 粉圓 2.0" panose="020B0000000000000000" pitchFamily="34" charset="-120"/>
                <a:ea typeface="jf open 粉圓 2.0" panose="020B0000000000000000" pitchFamily="34" charset="-120"/>
              </a:rPr>
              <a:t>確認</a:t>
            </a:r>
            <a:r>
              <a:rPr lang="zh-TW" altLang="en-US" sz="1400" dirty="0">
                <a:solidFill>
                  <a:schemeClr val="bg1">
                    <a:lumMod val="10000"/>
                  </a:schemeClr>
                </a:solidFill>
                <a:latin typeface="jf open 粉圓 2.0" panose="020B0000000000000000" pitchFamily="34" charset="-120"/>
                <a:ea typeface="jf open 粉圓 2.0" panose="020B0000000000000000" pitchFamily="34" charset="-120"/>
              </a:rPr>
              <a:t>」鍵送出資料</a:t>
            </a:r>
          </a:p>
        </p:txBody>
      </p:sp>
      <p:sp>
        <p:nvSpPr>
          <p:cNvPr id="15" name="文本框 137">
            <a:extLst>
              <a:ext uri="{FF2B5EF4-FFF2-40B4-BE49-F238E27FC236}">
                <a16:creationId xmlns:a16="http://schemas.microsoft.com/office/drawing/2014/main" id="{0F877DF2-1531-483B-AC61-F1A8C17950B1}"/>
              </a:ext>
            </a:extLst>
          </p:cNvPr>
          <p:cNvSpPr txBox="1">
            <a:spLocks noChangeAspect="1"/>
          </p:cNvSpPr>
          <p:nvPr/>
        </p:nvSpPr>
        <p:spPr>
          <a:xfrm>
            <a:off x="8308004" y="2141674"/>
            <a:ext cx="252000" cy="252000"/>
          </a:xfrm>
          <a:custGeom>
            <a:avLst/>
            <a:gdLst/>
            <a:ahLst/>
            <a:cxnLst/>
            <a:rect l="l" t="t" r="r" b="b"/>
            <a:pathLst>
              <a:path w="1458312" h="1458312">
                <a:moveTo>
                  <a:pt x="739911" y="555302"/>
                </a:moveTo>
                <a:lnTo>
                  <a:pt x="739911" y="926777"/>
                </a:lnTo>
                <a:lnTo>
                  <a:pt x="468448" y="926777"/>
                </a:lnTo>
                <a:close/>
                <a:moveTo>
                  <a:pt x="749436" y="255264"/>
                </a:moveTo>
                <a:lnTo>
                  <a:pt x="254136" y="926777"/>
                </a:lnTo>
                <a:lnTo>
                  <a:pt x="254136" y="1074414"/>
                </a:lnTo>
                <a:lnTo>
                  <a:pt x="739911" y="1074414"/>
                </a:lnTo>
                <a:lnTo>
                  <a:pt x="739911" y="1283964"/>
                </a:lnTo>
                <a:lnTo>
                  <a:pt x="958986" y="1283964"/>
                </a:lnTo>
                <a:lnTo>
                  <a:pt x="958986" y="1074414"/>
                </a:lnTo>
                <a:lnTo>
                  <a:pt x="1082811" y="1074414"/>
                </a:lnTo>
                <a:lnTo>
                  <a:pt x="1082811" y="926777"/>
                </a:lnTo>
                <a:lnTo>
                  <a:pt x="958986" y="926777"/>
                </a:lnTo>
                <a:lnTo>
                  <a:pt x="958986" y="255264"/>
                </a:lnTo>
                <a:close/>
                <a:moveTo>
                  <a:pt x="729156" y="89729"/>
                </a:moveTo>
                <a:cubicBezTo>
                  <a:pt x="1082302" y="89729"/>
                  <a:pt x="1368583" y="376010"/>
                  <a:pt x="1368583" y="729156"/>
                </a:cubicBezTo>
                <a:cubicBezTo>
                  <a:pt x="1368583" y="1082302"/>
                  <a:pt x="1082302" y="1368583"/>
                  <a:pt x="729156" y="1368583"/>
                </a:cubicBezTo>
                <a:cubicBezTo>
                  <a:pt x="376010" y="1368583"/>
                  <a:pt x="89729" y="1082302"/>
                  <a:pt x="89729" y="729156"/>
                </a:cubicBezTo>
                <a:cubicBezTo>
                  <a:pt x="89729" y="376010"/>
                  <a:pt x="376010" y="89729"/>
                  <a:pt x="729156" y="89729"/>
                </a:cubicBezTo>
                <a:close/>
                <a:moveTo>
                  <a:pt x="729156" y="69745"/>
                </a:moveTo>
                <a:cubicBezTo>
                  <a:pt x="364973" y="69745"/>
                  <a:pt x="69745" y="364973"/>
                  <a:pt x="69745" y="729156"/>
                </a:cubicBezTo>
                <a:cubicBezTo>
                  <a:pt x="69745" y="1093339"/>
                  <a:pt x="364973" y="1388567"/>
                  <a:pt x="729156" y="1388567"/>
                </a:cubicBezTo>
                <a:cubicBezTo>
                  <a:pt x="1093339" y="1388567"/>
                  <a:pt x="1388567" y="1093339"/>
                  <a:pt x="1388567" y="729156"/>
                </a:cubicBezTo>
                <a:cubicBezTo>
                  <a:pt x="1388567" y="364973"/>
                  <a:pt x="1093339" y="69745"/>
                  <a:pt x="729156" y="69745"/>
                </a:cubicBezTo>
                <a:close/>
                <a:moveTo>
                  <a:pt x="729156" y="0"/>
                </a:moveTo>
                <a:cubicBezTo>
                  <a:pt x="1131858" y="0"/>
                  <a:pt x="1458312" y="326455"/>
                  <a:pt x="1458312" y="729156"/>
                </a:cubicBezTo>
                <a:cubicBezTo>
                  <a:pt x="1458312" y="1131858"/>
                  <a:pt x="1131858" y="1458312"/>
                  <a:pt x="729156" y="1458312"/>
                </a:cubicBezTo>
                <a:cubicBezTo>
                  <a:pt x="326455" y="1458312"/>
                  <a:pt x="0" y="1131858"/>
                  <a:pt x="0" y="729156"/>
                </a:cubicBezTo>
                <a:cubicBezTo>
                  <a:pt x="0" y="326455"/>
                  <a:pt x="326455" y="0"/>
                  <a:pt x="729156"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dirty="0"/>
          </a:p>
        </p:txBody>
      </p:sp>
      <p:sp>
        <p:nvSpPr>
          <p:cNvPr id="16" name="矩形 15">
            <a:extLst>
              <a:ext uri="{FF2B5EF4-FFF2-40B4-BE49-F238E27FC236}">
                <a16:creationId xmlns:a16="http://schemas.microsoft.com/office/drawing/2014/main" id="{EE1A9ECD-FF88-4AF8-BE3C-88D8F311DCE8}"/>
              </a:ext>
            </a:extLst>
          </p:cNvPr>
          <p:cNvSpPr/>
          <p:nvPr/>
        </p:nvSpPr>
        <p:spPr>
          <a:xfrm>
            <a:off x="6940004" y="2475035"/>
            <a:ext cx="1620000" cy="791999"/>
          </a:xfrm>
          <a:prstGeom prst="rect">
            <a:avLst/>
          </a:prstGeom>
          <a:solidFill>
            <a:srgbClr val="FFC000"/>
          </a:solidFill>
          <a:ln w="12700">
            <a:solidFill>
              <a:schemeClr val="tx2">
                <a:lumMod val="50000"/>
              </a:schemeClr>
            </a:solidFill>
            <a:prstDash val="dash"/>
          </a:ln>
          <a:effectLst>
            <a:outerShdw blurRad="63500" sx="102000" sy="102000" algn="ctr" rotWithShape="0">
              <a:prstClr val="black">
                <a:alpha val="40000"/>
              </a:prstClr>
            </a:outerShdw>
          </a:effectLst>
        </p:spPr>
        <p:txBody>
          <a:bodyPr wrap="square" lIns="72000" tIns="72000" rIns="72000" bIns="72000" anchor="t">
            <a:noAutofit/>
          </a:bodyPr>
          <a:lstStyle/>
          <a:p>
            <a:r>
              <a:rPr lang="zh-TW" altLang="en-US" sz="1400" dirty="0">
                <a:solidFill>
                  <a:schemeClr val="bg1">
                    <a:lumMod val="10000"/>
                  </a:schemeClr>
                </a:solidFill>
                <a:latin typeface="jf open 粉圓 2.0" panose="020B0000000000000000" pitchFamily="34" charset="-120"/>
                <a:ea typeface="jf open 粉圓 2.0" panose="020B0000000000000000" pitchFamily="34" charset="-120"/>
              </a:rPr>
              <a:t>點選「</a:t>
            </a:r>
            <a:r>
              <a:rPr lang="zh-TW" altLang="en-US" sz="1400" dirty="0">
                <a:solidFill>
                  <a:srgbClr val="0000FF"/>
                </a:solidFill>
                <a:latin typeface="jf open 粉圓 2.0" panose="020B0000000000000000" pitchFamily="34" charset="-120"/>
                <a:ea typeface="jf open 粉圓 2.0" panose="020B0000000000000000" pitchFamily="34" charset="-120"/>
              </a:rPr>
              <a:t>審查資料上傳確認表</a:t>
            </a:r>
            <a:r>
              <a:rPr lang="zh-TW" altLang="en-US" sz="1400" dirty="0">
                <a:solidFill>
                  <a:schemeClr val="bg1">
                    <a:lumMod val="10000"/>
                  </a:schemeClr>
                </a:solidFill>
                <a:latin typeface="jf open 粉圓 2.0" panose="020B0000000000000000" pitchFamily="34" charset="-120"/>
                <a:ea typeface="jf open 粉圓 2.0" panose="020B0000000000000000" pitchFamily="34" charset="-120"/>
              </a:rPr>
              <a:t>」下載並自行留存</a:t>
            </a:r>
          </a:p>
        </p:txBody>
      </p:sp>
      <p:pic>
        <p:nvPicPr>
          <p:cNvPr id="17" name="圖片 16">
            <a:extLst>
              <a:ext uri="{FF2B5EF4-FFF2-40B4-BE49-F238E27FC236}">
                <a16:creationId xmlns:a16="http://schemas.microsoft.com/office/drawing/2014/main" id="{DAC00501-C3EE-4924-BE44-AE2805EFA5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6337" y="3438695"/>
            <a:ext cx="5209821" cy="1233451"/>
          </a:xfrm>
          <a:prstGeom prst="rect">
            <a:avLst/>
          </a:prstGeom>
          <a:effectLst>
            <a:outerShdw blurRad="63500" algn="ctr" rotWithShape="0">
              <a:prstClr val="black">
                <a:alpha val="40000"/>
              </a:prstClr>
            </a:outerShdw>
          </a:effectLst>
        </p:spPr>
      </p:pic>
      <p:sp>
        <p:nvSpPr>
          <p:cNvPr id="18" name="矩形 17">
            <a:extLst>
              <a:ext uri="{FF2B5EF4-FFF2-40B4-BE49-F238E27FC236}">
                <a16:creationId xmlns:a16="http://schemas.microsoft.com/office/drawing/2014/main" id="{EFBC84CA-1147-4453-B518-700244A6FC0E}"/>
              </a:ext>
            </a:extLst>
          </p:cNvPr>
          <p:cNvSpPr/>
          <p:nvPr/>
        </p:nvSpPr>
        <p:spPr>
          <a:xfrm>
            <a:off x="5800798" y="4451711"/>
            <a:ext cx="1659956" cy="220435"/>
          </a:xfrm>
          <a:prstGeom prst="rect">
            <a:avLst/>
          </a:prstGeom>
          <a:noFill/>
          <a:ln w="38100">
            <a:solidFill>
              <a:srgbClr val="FF0000"/>
            </a:solidFill>
          </a:ln>
          <a:effectLst>
            <a:glow rad="635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a:extLst>
              <a:ext uri="{FF2B5EF4-FFF2-40B4-BE49-F238E27FC236}">
                <a16:creationId xmlns:a16="http://schemas.microsoft.com/office/drawing/2014/main" id="{E4ACC895-F893-4E09-B826-F1EEC335998F}"/>
              </a:ext>
            </a:extLst>
          </p:cNvPr>
          <p:cNvSpPr/>
          <p:nvPr/>
        </p:nvSpPr>
        <p:spPr>
          <a:xfrm>
            <a:off x="1254028" y="3693706"/>
            <a:ext cx="1910158" cy="923330"/>
          </a:xfrm>
          <a:prstGeom prst="rect">
            <a:avLst/>
          </a:prstGeom>
        </p:spPr>
        <p:txBody>
          <a:bodyPr wrap="square">
            <a:spAutoFit/>
          </a:bodyPr>
          <a:lstStyle/>
          <a:p>
            <a:pPr algn="just"/>
            <a:r>
              <a:rPr lang="zh-TW" altLang="en-US" dirty="0">
                <a:solidFill>
                  <a:schemeClr val="accent1">
                    <a:lumMod val="75000"/>
                  </a:schemeClr>
                </a:solidFill>
                <a:effectLst>
                  <a:glow rad="101600">
                    <a:srgbClr val="FFFF00">
                      <a:alpha val="60000"/>
                    </a:srgbClr>
                  </a:glow>
                </a:effectLst>
                <a:latin typeface="華康華綜體W5" panose="02000509000000000000" pitchFamily="49" charset="-120"/>
                <a:ea typeface="華康華綜體W5" panose="02000509000000000000" pitchFamily="49" charset="-120"/>
              </a:rPr>
              <a:t>按下「確認」即送出資料，不得再修改，請留意！</a:t>
            </a:r>
          </a:p>
        </p:txBody>
      </p:sp>
      <p:pic>
        <p:nvPicPr>
          <p:cNvPr id="20" name="圖片 19">
            <a:extLst>
              <a:ext uri="{FF2B5EF4-FFF2-40B4-BE49-F238E27FC236}">
                <a16:creationId xmlns:a16="http://schemas.microsoft.com/office/drawing/2014/main" id="{D186F626-3F2E-411D-BB91-30F47899420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789822">
            <a:off x="578239" y="3568555"/>
            <a:ext cx="567348" cy="996010"/>
          </a:xfrm>
          <a:prstGeom prst="rect">
            <a:avLst/>
          </a:prstGeom>
        </p:spPr>
      </p:pic>
      <p:sp>
        <p:nvSpPr>
          <p:cNvPr id="21" name="Google Shape;2818;p54">
            <a:extLst>
              <a:ext uri="{FF2B5EF4-FFF2-40B4-BE49-F238E27FC236}">
                <a16:creationId xmlns:a16="http://schemas.microsoft.com/office/drawing/2014/main" id="{476E0841-530F-432E-BAC5-02358F60DE74}"/>
              </a:ext>
            </a:extLst>
          </p:cNvPr>
          <p:cNvSpPr/>
          <p:nvPr/>
        </p:nvSpPr>
        <p:spPr>
          <a:xfrm>
            <a:off x="8408738" y="902315"/>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33;p54">
            <a:extLst>
              <a:ext uri="{FF2B5EF4-FFF2-40B4-BE49-F238E27FC236}">
                <a16:creationId xmlns:a16="http://schemas.microsoft.com/office/drawing/2014/main" id="{0E1BB391-B252-4EFB-BF58-FC1B541692C5}"/>
              </a:ext>
            </a:extLst>
          </p:cNvPr>
          <p:cNvSpPr/>
          <p:nvPr/>
        </p:nvSpPr>
        <p:spPr>
          <a:xfrm>
            <a:off x="8041668" y="63498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670;p67">
            <a:extLst>
              <a:ext uri="{FF2B5EF4-FFF2-40B4-BE49-F238E27FC236}">
                <a16:creationId xmlns:a16="http://schemas.microsoft.com/office/drawing/2014/main" id="{005AEE5E-C136-43D2-80F4-E2ED7BC25303}"/>
              </a:ext>
            </a:extLst>
          </p:cNvPr>
          <p:cNvSpPr/>
          <p:nvPr/>
        </p:nvSpPr>
        <p:spPr>
          <a:xfrm flipH="1">
            <a:off x="928484" y="467214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671;p67">
            <a:extLst>
              <a:ext uri="{FF2B5EF4-FFF2-40B4-BE49-F238E27FC236}">
                <a16:creationId xmlns:a16="http://schemas.microsoft.com/office/drawing/2014/main" id="{3C3B275D-62E9-49E2-AA4B-F528BCA633A6}"/>
              </a:ext>
            </a:extLst>
          </p:cNvPr>
          <p:cNvSpPr/>
          <p:nvPr/>
        </p:nvSpPr>
        <p:spPr>
          <a:xfrm flipH="1">
            <a:off x="490051" y="4430257"/>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8042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3">
            <a:extLst>
              <a:ext uri="{FF2B5EF4-FFF2-40B4-BE49-F238E27FC236}">
                <a16:creationId xmlns:a16="http://schemas.microsoft.com/office/drawing/2014/main" id="{3DEBE80B-6D30-435B-B70D-2396748A18DF}"/>
              </a:ext>
            </a:extLst>
          </p:cNvPr>
          <p:cNvSpPr>
            <a:spLocks noGrp="1"/>
          </p:cNvSpPr>
          <p:nvPr>
            <p:ph type="title"/>
          </p:nvPr>
        </p:nvSpPr>
        <p:spPr>
          <a:xfrm>
            <a:off x="902917" y="275892"/>
            <a:ext cx="7200000" cy="720000"/>
          </a:xfrm>
        </p:spPr>
        <p:txBody>
          <a:bodyPr>
            <a:noAutofit/>
          </a:bodyPr>
          <a:lstStyle/>
          <a:p>
            <a:r>
              <a:rPr lang="zh-TW" altLang="en-US" sz="4000" dirty="0">
                <a:latin typeface="華康新特圓體" panose="020F0909000000000000" pitchFamily="49" charset="-120"/>
                <a:ea typeface="華康新特圓體" panose="020F0909000000000000" pitchFamily="49" charset="-120"/>
              </a:rPr>
              <a:t>審查資料</a:t>
            </a:r>
            <a:r>
              <a:rPr lang="en-US" altLang="zh-TW" sz="4000" dirty="0">
                <a:latin typeface="華康新特圓體" panose="020F0909000000000000" pitchFamily="49" charset="-120"/>
                <a:ea typeface="華康新特圓體" panose="020F0909000000000000" pitchFamily="49" charset="-120"/>
              </a:rPr>
              <a:t>[</a:t>
            </a:r>
            <a:r>
              <a:rPr lang="zh-TW" altLang="en-US" sz="4000" dirty="0">
                <a:latin typeface="華康新特圓體" panose="020F0909000000000000" pitchFamily="49" charset="-120"/>
                <a:ea typeface="華康新特圓體" panose="020F0909000000000000" pitchFamily="49" charset="-120"/>
              </a:rPr>
              <a:t>繳交核對</a:t>
            </a:r>
            <a:r>
              <a:rPr lang="en-US" altLang="zh-TW" sz="4000" dirty="0">
                <a:latin typeface="華康新特圓體" panose="020F0909000000000000" pitchFamily="49" charset="-120"/>
                <a:ea typeface="華康新特圓體" panose="020F0909000000000000" pitchFamily="49" charset="-120"/>
              </a:rPr>
              <a:t>]</a:t>
            </a:r>
            <a:r>
              <a:rPr lang="zh-TW" altLang="en-US" sz="4000" dirty="0">
                <a:latin typeface="華康新特圓體" panose="020F0909000000000000" pitchFamily="49" charset="-120"/>
                <a:ea typeface="華康新特圓體" panose="020F0909000000000000" pitchFamily="49" charset="-120"/>
              </a:rPr>
              <a:t>清單範例</a:t>
            </a:r>
          </a:p>
        </p:txBody>
      </p:sp>
      <p:pic>
        <p:nvPicPr>
          <p:cNvPr id="3" name="圖片 2">
            <a:extLst>
              <a:ext uri="{FF2B5EF4-FFF2-40B4-BE49-F238E27FC236}">
                <a16:creationId xmlns:a16="http://schemas.microsoft.com/office/drawing/2014/main" id="{690C9D6D-346C-4EFA-8BF6-34935E888D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917" y="1036230"/>
            <a:ext cx="3366756" cy="3786446"/>
          </a:xfrm>
          <a:prstGeom prst="rect">
            <a:avLst/>
          </a:prstGeom>
          <a:effectLst>
            <a:outerShdw blurRad="63500" sx="102000" sy="102000" algn="ctr" rotWithShape="0">
              <a:prstClr val="black">
                <a:alpha val="40000"/>
              </a:prstClr>
            </a:outerShdw>
          </a:effectLst>
        </p:spPr>
      </p:pic>
      <p:pic>
        <p:nvPicPr>
          <p:cNvPr id="4" name="圖片 3">
            <a:extLst>
              <a:ext uri="{FF2B5EF4-FFF2-40B4-BE49-F238E27FC236}">
                <a16:creationId xmlns:a16="http://schemas.microsoft.com/office/drawing/2014/main" id="{C74C13A5-CECE-486A-B667-0AEDAB4762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6008" y="1036230"/>
            <a:ext cx="3433462" cy="2972523"/>
          </a:xfrm>
          <a:prstGeom prst="rect">
            <a:avLst/>
          </a:prstGeom>
          <a:ln>
            <a:solidFill>
              <a:schemeClr val="tx1"/>
            </a:solidFill>
          </a:ln>
          <a:effectLst>
            <a:outerShdw blurRad="63500" sx="102000" sy="102000" algn="ctr" rotWithShape="0">
              <a:prstClr val="black">
                <a:alpha val="40000"/>
              </a:prstClr>
            </a:outerShdw>
          </a:effectLst>
        </p:spPr>
      </p:pic>
      <p:sp>
        <p:nvSpPr>
          <p:cNvPr id="5" name="矩形: 圓角 4">
            <a:extLst>
              <a:ext uri="{FF2B5EF4-FFF2-40B4-BE49-F238E27FC236}">
                <a16:creationId xmlns:a16="http://schemas.microsoft.com/office/drawing/2014/main" id="{46D15C86-2E28-4ABF-932A-1EA64F57C808}"/>
              </a:ext>
            </a:extLst>
          </p:cNvPr>
          <p:cNvSpPr/>
          <p:nvPr/>
        </p:nvSpPr>
        <p:spPr>
          <a:xfrm>
            <a:off x="3355008" y="1149571"/>
            <a:ext cx="2104465" cy="715089"/>
          </a:xfrm>
          <a:prstGeom prst="roundRect">
            <a:avLst/>
          </a:prstGeom>
          <a:solidFill>
            <a:schemeClr val="accent1">
              <a:lumMod val="75000"/>
            </a:schemeClr>
          </a:solidFill>
          <a:effectLst>
            <a:outerShdw blurRad="63500" sx="102000" sy="102000" algn="ctr" rotWithShape="0">
              <a:prstClr val="black">
                <a:alpha val="40000"/>
              </a:prstClr>
            </a:outerShdw>
          </a:effectLst>
        </p:spPr>
        <p:txBody>
          <a:bodyPr wrap="square" anchor="ctr">
            <a:spAutoFit/>
          </a:bodyPr>
          <a:lstStyle/>
          <a:p>
            <a:pPr algn="ctr"/>
            <a:r>
              <a:rPr lang="zh-TW" altLang="en-US" b="1" dirty="0">
                <a:solidFill>
                  <a:srgbClr val="FFFF00"/>
                </a:solidFill>
                <a:latin typeface="+mn-ea"/>
              </a:rPr>
              <a:t>務必核對</a:t>
            </a:r>
            <a:r>
              <a:rPr lang="zh-TW" altLang="en-US" b="1" dirty="0">
                <a:solidFill>
                  <a:schemeClr val="accent6"/>
                </a:solidFill>
                <a:latin typeface="+mn-ea"/>
              </a:rPr>
              <a:t>資料</a:t>
            </a:r>
          </a:p>
          <a:p>
            <a:pPr algn="ctr"/>
            <a:r>
              <a:rPr lang="zh-TW" altLang="en-US" b="1" dirty="0">
                <a:solidFill>
                  <a:schemeClr val="accent6"/>
                </a:solidFill>
                <a:latin typeface="+mn-ea"/>
              </a:rPr>
              <a:t>已上傳</a:t>
            </a:r>
            <a:r>
              <a:rPr lang="en-US" altLang="zh-TW" b="1" dirty="0">
                <a:solidFill>
                  <a:schemeClr val="accent6"/>
                </a:solidFill>
                <a:latin typeface="+mn-ea"/>
              </a:rPr>
              <a:t>(</a:t>
            </a:r>
            <a:r>
              <a:rPr lang="zh-TW" altLang="en-US" b="1" dirty="0">
                <a:solidFill>
                  <a:schemeClr val="accent6"/>
                </a:solidFill>
                <a:latin typeface="+mn-ea"/>
              </a:rPr>
              <a:t>勾選</a:t>
            </a:r>
            <a:r>
              <a:rPr lang="en-US" altLang="zh-TW" b="1" dirty="0">
                <a:solidFill>
                  <a:schemeClr val="accent6"/>
                </a:solidFill>
                <a:latin typeface="+mn-ea"/>
              </a:rPr>
              <a:t>)</a:t>
            </a:r>
            <a:r>
              <a:rPr lang="zh-TW" altLang="en-US" b="1" dirty="0">
                <a:solidFill>
                  <a:schemeClr val="accent6"/>
                </a:solidFill>
                <a:latin typeface="+mn-ea"/>
              </a:rPr>
              <a:t>完成</a:t>
            </a:r>
          </a:p>
        </p:txBody>
      </p:sp>
      <p:sp>
        <p:nvSpPr>
          <p:cNvPr id="6" name="矩形 5">
            <a:extLst>
              <a:ext uri="{FF2B5EF4-FFF2-40B4-BE49-F238E27FC236}">
                <a16:creationId xmlns:a16="http://schemas.microsoft.com/office/drawing/2014/main" id="{64D93019-68E6-46FC-96C4-DF4410791FAD}"/>
              </a:ext>
            </a:extLst>
          </p:cNvPr>
          <p:cNvSpPr/>
          <p:nvPr/>
        </p:nvSpPr>
        <p:spPr>
          <a:xfrm>
            <a:off x="2810136" y="2278687"/>
            <a:ext cx="1378325" cy="1101861"/>
          </a:xfrm>
          <a:prstGeom prst="rect">
            <a:avLst/>
          </a:prstGeom>
          <a:noFill/>
          <a:ln w="28575">
            <a:solidFill>
              <a:srgbClr val="FF0000"/>
            </a:solidFill>
          </a:ln>
          <a:effectLst>
            <a:glow rad="508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F32BEF2B-37DD-41B8-9340-8FC589167668}"/>
              </a:ext>
            </a:extLst>
          </p:cNvPr>
          <p:cNvSpPr/>
          <p:nvPr/>
        </p:nvSpPr>
        <p:spPr>
          <a:xfrm>
            <a:off x="6635832" y="1282254"/>
            <a:ext cx="1414451" cy="1214595"/>
          </a:xfrm>
          <a:prstGeom prst="rect">
            <a:avLst/>
          </a:prstGeom>
          <a:noFill/>
          <a:ln w="28575">
            <a:solidFill>
              <a:srgbClr val="FF0000"/>
            </a:solidFill>
          </a:ln>
          <a:effectLst>
            <a:glow rad="508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26F48B48-0CC8-4B02-8E29-7D76C8AEAE2F}"/>
              </a:ext>
            </a:extLst>
          </p:cNvPr>
          <p:cNvSpPr/>
          <p:nvPr/>
        </p:nvSpPr>
        <p:spPr>
          <a:xfrm>
            <a:off x="954442" y="4265860"/>
            <a:ext cx="3234019" cy="462920"/>
          </a:xfrm>
          <a:prstGeom prst="rect">
            <a:avLst/>
          </a:prstGeom>
          <a:noFill/>
          <a:ln w="28575">
            <a:solidFill>
              <a:srgbClr val="FF0000"/>
            </a:solidFill>
          </a:ln>
          <a:effectLst>
            <a:glow rad="508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4750CA38-3A0E-4A81-91E0-3F27D04912D3}"/>
              </a:ext>
            </a:extLst>
          </p:cNvPr>
          <p:cNvSpPr/>
          <p:nvPr/>
        </p:nvSpPr>
        <p:spPr>
          <a:xfrm>
            <a:off x="4738063" y="3474676"/>
            <a:ext cx="3312220" cy="470647"/>
          </a:xfrm>
          <a:prstGeom prst="rect">
            <a:avLst/>
          </a:prstGeom>
          <a:noFill/>
          <a:ln w="28575">
            <a:solidFill>
              <a:srgbClr val="FF0000"/>
            </a:solidFill>
          </a:ln>
          <a:effectLst>
            <a:glow rad="508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圓角 9">
            <a:extLst>
              <a:ext uri="{FF2B5EF4-FFF2-40B4-BE49-F238E27FC236}">
                <a16:creationId xmlns:a16="http://schemas.microsoft.com/office/drawing/2014/main" id="{A4ABF25E-9C1F-48E5-BB5B-0167054642FF}"/>
              </a:ext>
            </a:extLst>
          </p:cNvPr>
          <p:cNvSpPr/>
          <p:nvPr/>
        </p:nvSpPr>
        <p:spPr>
          <a:xfrm>
            <a:off x="4464442" y="4152519"/>
            <a:ext cx="3924000" cy="715089"/>
          </a:xfrm>
          <a:prstGeom prst="roundRect">
            <a:avLst/>
          </a:prstGeom>
          <a:solidFill>
            <a:schemeClr val="accent1">
              <a:lumMod val="75000"/>
            </a:schemeClr>
          </a:solidFill>
          <a:effectLst>
            <a:outerShdw blurRad="63500" sx="102000" sy="102000" algn="ctr" rotWithShape="0">
              <a:prstClr val="black">
                <a:alpha val="40000"/>
              </a:prstClr>
            </a:outerShdw>
          </a:effectLst>
        </p:spPr>
        <p:txBody>
          <a:bodyPr wrap="square">
            <a:spAutoFit/>
          </a:bodyPr>
          <a:lstStyle/>
          <a:p>
            <a:r>
              <a:rPr lang="zh-TW" altLang="en-US" b="1" dirty="0">
                <a:solidFill>
                  <a:schemeClr val="accent6"/>
                </a:solidFill>
                <a:latin typeface="+mn-ea"/>
              </a:rPr>
              <a:t>此時</a:t>
            </a:r>
            <a:r>
              <a:rPr lang="zh-TW" altLang="en-US" b="1" dirty="0">
                <a:solidFill>
                  <a:srgbClr val="FFFF00"/>
                </a:solidFill>
                <a:latin typeface="+mn-ea"/>
              </a:rPr>
              <a:t>尚未完成確認作業</a:t>
            </a:r>
            <a:r>
              <a:rPr lang="zh-TW" altLang="en-US" b="1" dirty="0">
                <a:solidFill>
                  <a:schemeClr val="accent6"/>
                </a:solidFill>
                <a:latin typeface="+mn-ea"/>
              </a:rPr>
              <a:t>，需回主選單輸入考生個人密碼後執行確認。</a:t>
            </a:r>
          </a:p>
        </p:txBody>
      </p:sp>
      <p:pic>
        <p:nvPicPr>
          <p:cNvPr id="11" name="圖片 10">
            <a:extLst>
              <a:ext uri="{FF2B5EF4-FFF2-40B4-BE49-F238E27FC236}">
                <a16:creationId xmlns:a16="http://schemas.microsoft.com/office/drawing/2014/main" id="{DED8D17C-D646-4D88-9F88-D831332BE55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388857">
            <a:off x="2867868" y="1288431"/>
            <a:ext cx="454275" cy="797505"/>
          </a:xfrm>
          <a:prstGeom prst="rect">
            <a:avLst/>
          </a:prstGeom>
        </p:spPr>
      </p:pic>
      <p:pic>
        <p:nvPicPr>
          <p:cNvPr id="12" name="圖片 11">
            <a:extLst>
              <a:ext uri="{FF2B5EF4-FFF2-40B4-BE49-F238E27FC236}">
                <a16:creationId xmlns:a16="http://schemas.microsoft.com/office/drawing/2014/main" id="{93B4269E-12F0-4456-BCEE-5C3D831D7C4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437891">
            <a:off x="8347218" y="3311246"/>
            <a:ext cx="454275" cy="797505"/>
          </a:xfrm>
          <a:prstGeom prst="rect">
            <a:avLst/>
          </a:prstGeom>
        </p:spPr>
      </p:pic>
      <p:sp>
        <p:nvSpPr>
          <p:cNvPr id="13" name="投影片編號版面配置區 109">
            <a:extLst>
              <a:ext uri="{FF2B5EF4-FFF2-40B4-BE49-F238E27FC236}">
                <a16:creationId xmlns:a16="http://schemas.microsoft.com/office/drawing/2014/main" id="{1520D317-EFE0-4E8E-81F7-CF30675C4EA5}"/>
              </a:ext>
            </a:extLst>
          </p:cNvPr>
          <p:cNvSpPr>
            <a:spLocks noGrp="1"/>
          </p:cNvSpPr>
          <p:nvPr>
            <p:ph type="sldNum" sz="quarter" idx="12"/>
          </p:nvPr>
        </p:nvSpPr>
        <p:spPr>
          <a:xfrm>
            <a:off x="7093688" y="4912220"/>
            <a:ext cx="2057400" cy="273844"/>
          </a:xfrm>
        </p:spPr>
        <p:txBody>
          <a:bodyPr/>
          <a:lstStyle/>
          <a:p>
            <a:fld id="{6C4CD5B7-DDBF-436E-A0E0-68ACEC945F65}" type="slidenum">
              <a:rPr lang="zh-TW" altLang="en-US" smtClean="0">
                <a:solidFill>
                  <a:schemeClr val="tx1">
                    <a:lumMod val="50000"/>
                  </a:schemeClr>
                </a:solidFill>
              </a:rPr>
              <a:t>13</a:t>
            </a:fld>
            <a:endParaRPr lang="zh-TW" altLang="en-US">
              <a:solidFill>
                <a:schemeClr val="tx1">
                  <a:lumMod val="50000"/>
                </a:schemeClr>
              </a:solidFill>
            </a:endParaRPr>
          </a:p>
        </p:txBody>
      </p:sp>
      <p:sp>
        <p:nvSpPr>
          <p:cNvPr id="22" name="Google Shape;2818;p54">
            <a:extLst>
              <a:ext uri="{FF2B5EF4-FFF2-40B4-BE49-F238E27FC236}">
                <a16:creationId xmlns:a16="http://schemas.microsoft.com/office/drawing/2014/main" id="{4C29203F-287F-46AF-91B9-B4F908E4DDFA}"/>
              </a:ext>
            </a:extLst>
          </p:cNvPr>
          <p:cNvSpPr/>
          <p:nvPr/>
        </p:nvSpPr>
        <p:spPr>
          <a:xfrm>
            <a:off x="8408738" y="902315"/>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833;p54">
            <a:extLst>
              <a:ext uri="{FF2B5EF4-FFF2-40B4-BE49-F238E27FC236}">
                <a16:creationId xmlns:a16="http://schemas.microsoft.com/office/drawing/2014/main" id="{65ABEC21-4E87-4710-A8A5-EADA66BDDFB9}"/>
              </a:ext>
            </a:extLst>
          </p:cNvPr>
          <p:cNvSpPr/>
          <p:nvPr/>
        </p:nvSpPr>
        <p:spPr>
          <a:xfrm>
            <a:off x="8041668" y="63498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4951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C73C5C15-EBF2-47DE-81FC-E6D0458601E5}"/>
              </a:ext>
            </a:extLst>
          </p:cNvPr>
          <p:cNvSpPr txBox="1">
            <a:spLocks noChangeAspect="1"/>
          </p:cNvSpPr>
          <p:nvPr/>
        </p:nvSpPr>
        <p:spPr>
          <a:xfrm>
            <a:off x="1212111" y="1259655"/>
            <a:ext cx="1079777" cy="830997"/>
          </a:xfrm>
          <a:prstGeom prst="rect">
            <a:avLst/>
          </a:prstGeom>
          <a:noFill/>
          <a:ln>
            <a:noFill/>
          </a:ln>
        </p:spPr>
        <p:txBody>
          <a:bodyPr wrap="square" rtlCol="0" anchor="b">
            <a:spAutoFit/>
          </a:bodyPr>
          <a:lstStyle/>
          <a:p>
            <a:pPr algn="ctr"/>
            <a:r>
              <a:rPr lang="en-US" altLang="zh-TW" sz="4800" b="1" dirty="0">
                <a:solidFill>
                  <a:schemeClr val="bg1"/>
                </a:solidFill>
                <a:latin typeface="jf open 粉圓 2.0" panose="020B0000000000000000" pitchFamily="34" charset="-120"/>
                <a:ea typeface="jf open 粉圓 2.0" panose="020B0000000000000000" pitchFamily="34" charset="-120"/>
              </a:rPr>
              <a:t>02</a:t>
            </a:r>
            <a:endParaRPr lang="zh-TW" altLang="en-US" sz="4800" b="1" dirty="0">
              <a:solidFill>
                <a:schemeClr val="bg1"/>
              </a:solidFill>
              <a:latin typeface="jf open 粉圓 2.0" panose="020B0000000000000000" pitchFamily="34" charset="-120"/>
              <a:ea typeface="jf open 粉圓 2.0" panose="020B0000000000000000" pitchFamily="34" charset="-120"/>
            </a:endParaRPr>
          </a:p>
        </p:txBody>
      </p:sp>
      <p:sp>
        <p:nvSpPr>
          <p:cNvPr id="6" name="矩形 5">
            <a:extLst>
              <a:ext uri="{FF2B5EF4-FFF2-40B4-BE49-F238E27FC236}">
                <a16:creationId xmlns:a16="http://schemas.microsoft.com/office/drawing/2014/main" id="{C4153B9B-FD16-468F-A2D4-905DCAA25405}"/>
              </a:ext>
            </a:extLst>
          </p:cNvPr>
          <p:cNvSpPr/>
          <p:nvPr/>
        </p:nvSpPr>
        <p:spPr>
          <a:xfrm>
            <a:off x="2033687" y="1731860"/>
            <a:ext cx="3960000" cy="2520000"/>
          </a:xfrm>
          <a:prstGeom prst="rect">
            <a:avLst/>
          </a:prstGeom>
        </p:spPr>
        <p:txBody>
          <a:bodyPr wrap="square" anchor="ctr">
            <a:noAutofit/>
          </a:bodyPr>
          <a:lstStyle/>
          <a:p>
            <a:pPr algn="ctr"/>
            <a:r>
              <a:rPr lang="zh-TW" altLang="en-US" sz="4800" dirty="0">
                <a:solidFill>
                  <a:schemeClr val="accent1"/>
                </a:solidFill>
                <a:latin typeface="華康儷粗圓" panose="020F0709000000000000" pitchFamily="49" charset="-120"/>
                <a:ea typeface="華康儷粗圓" panose="020F0709000000000000" pitchFamily="49" charset="-120"/>
              </a:rPr>
              <a:t>第六學期</a:t>
            </a:r>
            <a:endParaRPr lang="en-US" altLang="zh-TW" sz="4800" dirty="0">
              <a:solidFill>
                <a:schemeClr val="accent1"/>
              </a:solidFill>
              <a:latin typeface="華康儷粗圓" panose="020F0709000000000000" pitchFamily="49" charset="-120"/>
              <a:ea typeface="華康儷粗圓" panose="020F0709000000000000" pitchFamily="49" charset="-120"/>
            </a:endParaRPr>
          </a:p>
          <a:p>
            <a:pPr algn="ctr"/>
            <a:r>
              <a:rPr lang="zh-TW" altLang="en-US" sz="4800" dirty="0">
                <a:solidFill>
                  <a:schemeClr val="accent1"/>
                </a:solidFill>
                <a:latin typeface="華康儷粗圓" panose="020F0709000000000000" pitchFamily="49" charset="-120"/>
                <a:ea typeface="華康儷粗圓" panose="020F0709000000000000" pitchFamily="49" charset="-120"/>
              </a:rPr>
              <a:t>修課紀錄</a:t>
            </a:r>
            <a:r>
              <a:rPr lang="en-US" altLang="zh-TW" sz="4800" dirty="0">
                <a:solidFill>
                  <a:schemeClr val="accent1"/>
                </a:solidFill>
                <a:latin typeface="華康儷粗圓" panose="020F0709000000000000" pitchFamily="49" charset="-120"/>
                <a:ea typeface="華康儷粗圓" panose="020F0709000000000000" pitchFamily="49" charset="-120"/>
              </a:rPr>
              <a:t>(PDF)</a:t>
            </a:r>
          </a:p>
          <a:p>
            <a:pPr algn="ctr"/>
            <a:r>
              <a:rPr lang="zh-TW" altLang="en-US" sz="4800" dirty="0">
                <a:solidFill>
                  <a:schemeClr val="accent1"/>
                </a:solidFill>
                <a:latin typeface="華康儷粗圓" panose="020F0709000000000000" pitchFamily="49" charset="-120"/>
                <a:ea typeface="華康儷粗圓" panose="020F0709000000000000" pitchFamily="49" charset="-120"/>
              </a:rPr>
              <a:t>說明</a:t>
            </a:r>
          </a:p>
        </p:txBody>
      </p:sp>
    </p:spTree>
    <p:extLst>
      <p:ext uri="{BB962C8B-B14F-4D97-AF65-F5344CB8AC3E}">
        <p14:creationId xmlns:p14="http://schemas.microsoft.com/office/powerpoint/2010/main" val="3241206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F629D09B-C478-42BD-A860-5A6A108C3659}"/>
              </a:ext>
            </a:extLst>
          </p:cNvPr>
          <p:cNvSpPr>
            <a:spLocks noGrp="1"/>
          </p:cNvSpPr>
          <p:nvPr>
            <p:ph type="title" idx="4294967295"/>
          </p:nvPr>
        </p:nvSpPr>
        <p:spPr>
          <a:xfrm>
            <a:off x="1035140" y="279971"/>
            <a:ext cx="7200900" cy="720725"/>
          </a:xfrm>
        </p:spPr>
        <p:txBody>
          <a:bodyPr>
            <a:noAutofit/>
          </a:bodyPr>
          <a:lstStyle/>
          <a:p>
            <a:r>
              <a:rPr lang="zh-TW" altLang="en-US" sz="3600" dirty="0">
                <a:latin typeface="華康新特圓體" panose="020F0909000000000000" pitchFamily="49" charset="-120"/>
                <a:ea typeface="華康新特圓體" panose="020F0909000000000000" pitchFamily="49" charset="-120"/>
              </a:rPr>
              <a:t>第六學期修課紀錄系統上傳時間</a:t>
            </a:r>
          </a:p>
        </p:txBody>
      </p:sp>
      <p:sp>
        <p:nvSpPr>
          <p:cNvPr id="5" name="Google Shape;3708;p68">
            <a:extLst>
              <a:ext uri="{FF2B5EF4-FFF2-40B4-BE49-F238E27FC236}">
                <a16:creationId xmlns:a16="http://schemas.microsoft.com/office/drawing/2014/main" id="{914EEFE7-3BFD-4BE1-895F-9E852ABE0AF0}"/>
              </a:ext>
            </a:extLst>
          </p:cNvPr>
          <p:cNvSpPr/>
          <p:nvPr/>
        </p:nvSpPr>
        <p:spPr>
          <a:xfrm>
            <a:off x="812931" y="1594679"/>
            <a:ext cx="2520000" cy="1080000"/>
          </a:xfrm>
          <a:prstGeom prst="roundRect">
            <a:avLst>
              <a:gd name="adj" fmla="val 16667"/>
            </a:avLst>
          </a:prstGeom>
          <a:solidFill>
            <a:schemeClr val="tx2"/>
          </a:solidFill>
          <a:ln>
            <a:noFill/>
          </a:ln>
          <a:effectLst>
            <a:outerShdw blurRad="50800" dist="38100" dir="2700000" algn="tl" rotWithShape="0">
              <a:prstClr val="black">
                <a:alpha val="40000"/>
              </a:prstClr>
            </a:outerShdw>
          </a:effectLst>
        </p:spPr>
        <p:txBody>
          <a:bodyPr spcFirstLastPara="1" wrap="square" lIns="36000" tIns="91425" rIns="36000" bIns="91425" anchor="ctr" anchorCtr="0">
            <a:noAutofit/>
          </a:bodyPr>
          <a:lstStyle/>
          <a:p>
            <a:pPr lvl="0" algn="ctr">
              <a:spcBef>
                <a:spcPts val="1200"/>
              </a:spcBef>
            </a:pPr>
            <a:r>
              <a:rPr lang="en-US" altLang="zh-TW" sz="2000" dirty="0">
                <a:solidFill>
                  <a:schemeClr val="tx1">
                    <a:lumMod val="75000"/>
                  </a:schemeClr>
                </a:solidFill>
                <a:latin typeface="jf open 粉圓 2.0" panose="020B0000000000000000" pitchFamily="34" charset="-120"/>
                <a:ea typeface="jf open 粉圓 2.0" panose="020B0000000000000000" pitchFamily="34" charset="-120"/>
                <a:cs typeface="Varela Round"/>
                <a:sym typeface="Varela Round"/>
              </a:rPr>
              <a:t>113.05.09 </a:t>
            </a:r>
            <a:r>
              <a:rPr lang="zh-TW" altLang="en-US" sz="2000" dirty="0">
                <a:solidFill>
                  <a:schemeClr val="tx1">
                    <a:lumMod val="75000"/>
                  </a:schemeClr>
                </a:solidFill>
                <a:latin typeface="jf open 粉圓 2.0" panose="020B0000000000000000" pitchFamily="34" charset="-120"/>
                <a:ea typeface="jf open 粉圓 2.0" panose="020B0000000000000000" pitchFamily="34" charset="-120"/>
                <a:cs typeface="Varela Round"/>
                <a:sym typeface="Varela Round"/>
              </a:rPr>
              <a:t>至 </a:t>
            </a:r>
            <a:r>
              <a:rPr lang="en-US" altLang="zh-TW" sz="2000" dirty="0">
                <a:solidFill>
                  <a:schemeClr val="tx1">
                    <a:lumMod val="75000"/>
                  </a:schemeClr>
                </a:solidFill>
                <a:latin typeface="jf open 粉圓 2.0" panose="020B0000000000000000" pitchFamily="34" charset="-120"/>
                <a:ea typeface="jf open 粉圓 2.0" panose="020B0000000000000000" pitchFamily="34" charset="-120"/>
                <a:cs typeface="Varela Round"/>
                <a:sym typeface="Varela Round"/>
              </a:rPr>
              <a:t>05.10</a:t>
            </a:r>
          </a:p>
          <a:p>
            <a:pPr lvl="0" algn="ctr">
              <a:spcBef>
                <a:spcPts val="300"/>
              </a:spcBef>
            </a:pPr>
            <a:r>
              <a:rPr lang="zh-TW" altLang="en-US" sz="2000" dirty="0">
                <a:solidFill>
                  <a:schemeClr val="tx1">
                    <a:lumMod val="75000"/>
                  </a:schemeClr>
                </a:solidFill>
                <a:latin typeface="jf open 粉圓 2.0" panose="020B0000000000000000" pitchFamily="34" charset="-120"/>
                <a:ea typeface="jf open 粉圓 2.0" panose="020B0000000000000000" pitchFamily="34" charset="-120"/>
                <a:cs typeface="Varela Round"/>
                <a:sym typeface="Varela Round"/>
              </a:rPr>
              <a:t>每日 </a:t>
            </a:r>
            <a:r>
              <a:rPr lang="en-US" altLang="zh-TW" sz="2000" dirty="0">
                <a:solidFill>
                  <a:schemeClr val="tx1">
                    <a:lumMod val="75000"/>
                  </a:schemeClr>
                </a:solidFill>
                <a:latin typeface="jf open 粉圓 2.0" panose="020B0000000000000000" pitchFamily="34" charset="-120"/>
                <a:ea typeface="jf open 粉圓 2.0" panose="020B0000000000000000" pitchFamily="34" charset="-120"/>
                <a:cs typeface="Varela Round"/>
                <a:sym typeface="Varela Round"/>
              </a:rPr>
              <a:t>9 </a:t>
            </a:r>
            <a:r>
              <a:rPr lang="zh-TW" altLang="en-US" sz="2000" dirty="0">
                <a:solidFill>
                  <a:schemeClr val="tx1">
                    <a:lumMod val="75000"/>
                  </a:schemeClr>
                </a:solidFill>
                <a:latin typeface="jf open 粉圓 2.0" panose="020B0000000000000000" pitchFamily="34" charset="-120"/>
                <a:ea typeface="jf open 粉圓 2.0" panose="020B0000000000000000" pitchFamily="34" charset="-120"/>
                <a:cs typeface="Varela Round"/>
                <a:sym typeface="Varela Round"/>
              </a:rPr>
              <a:t>時 至 </a:t>
            </a:r>
            <a:r>
              <a:rPr lang="en-US" altLang="zh-TW" sz="2000" dirty="0">
                <a:solidFill>
                  <a:schemeClr val="tx1">
                    <a:lumMod val="75000"/>
                  </a:schemeClr>
                </a:solidFill>
                <a:latin typeface="jf open 粉圓 2.0" panose="020B0000000000000000" pitchFamily="34" charset="-120"/>
                <a:ea typeface="jf open 粉圓 2.0" panose="020B0000000000000000" pitchFamily="34" charset="-120"/>
                <a:cs typeface="Varela Round"/>
                <a:sym typeface="Varela Round"/>
              </a:rPr>
              <a:t>19 </a:t>
            </a:r>
            <a:r>
              <a:rPr lang="zh-TW" altLang="en-US" sz="2000" dirty="0">
                <a:solidFill>
                  <a:schemeClr val="tx1">
                    <a:lumMod val="75000"/>
                  </a:schemeClr>
                </a:solidFill>
                <a:latin typeface="jf open 粉圓 2.0" panose="020B0000000000000000" pitchFamily="34" charset="-120"/>
                <a:ea typeface="jf open 粉圓 2.0" panose="020B0000000000000000" pitchFamily="34" charset="-120"/>
                <a:cs typeface="Varela Round"/>
                <a:sym typeface="Varela Round"/>
              </a:rPr>
              <a:t>時</a:t>
            </a:r>
          </a:p>
        </p:txBody>
      </p:sp>
      <p:sp>
        <p:nvSpPr>
          <p:cNvPr id="6" name="Google Shape;3709;p68">
            <a:extLst>
              <a:ext uri="{FF2B5EF4-FFF2-40B4-BE49-F238E27FC236}">
                <a16:creationId xmlns:a16="http://schemas.microsoft.com/office/drawing/2014/main" id="{2C862A32-954C-4B3F-8DCB-B1CAA70326A5}"/>
              </a:ext>
            </a:extLst>
          </p:cNvPr>
          <p:cNvSpPr/>
          <p:nvPr/>
        </p:nvSpPr>
        <p:spPr>
          <a:xfrm>
            <a:off x="815404" y="3373739"/>
            <a:ext cx="2520000" cy="1260000"/>
          </a:xfrm>
          <a:prstGeom prst="roundRect">
            <a:avLst>
              <a:gd name="adj" fmla="val 16667"/>
            </a:avLst>
          </a:prstGeom>
          <a:solidFill>
            <a:schemeClr val="tx2"/>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lvl="0" algn="dist">
              <a:spcBef>
                <a:spcPts val="600"/>
              </a:spcBef>
            </a:pPr>
            <a:r>
              <a:rPr lang="zh-TW" altLang="en-US" dirty="0">
                <a:solidFill>
                  <a:schemeClr val="tx1">
                    <a:lumMod val="75000"/>
                  </a:schemeClr>
                </a:solidFill>
                <a:latin typeface="jf open 粉圓 2.0" panose="020B0000000000000000" pitchFamily="34" charset="-120"/>
                <a:ea typeface="jf open 粉圓 2.0" panose="020B0000000000000000" pitchFamily="34" charset="-120"/>
                <a:cs typeface="Varela Round"/>
                <a:sym typeface="Varela Round"/>
              </a:rPr>
              <a:t>報名</a:t>
            </a:r>
            <a:r>
              <a:rPr lang="en-US" altLang="zh-TW" dirty="0">
                <a:solidFill>
                  <a:schemeClr val="tx1">
                    <a:lumMod val="75000"/>
                  </a:schemeClr>
                </a:solidFill>
                <a:latin typeface="jf open 粉圓 2.0" panose="020B0000000000000000" pitchFamily="34" charset="-120"/>
                <a:ea typeface="jf open 粉圓 2.0" panose="020B0000000000000000" pitchFamily="34" charset="-120"/>
                <a:cs typeface="Varela Round"/>
                <a:sym typeface="Varela Round"/>
              </a:rPr>
              <a:t>113</a:t>
            </a:r>
            <a:r>
              <a:rPr lang="zh-TW" altLang="en-US" dirty="0">
                <a:solidFill>
                  <a:schemeClr val="tx1">
                    <a:lumMod val="75000"/>
                  </a:schemeClr>
                </a:solidFill>
                <a:latin typeface="jf open 粉圓 2.0" panose="020B0000000000000000" pitchFamily="34" charset="-120"/>
                <a:ea typeface="jf open 粉圓 2.0" panose="020B0000000000000000" pitchFamily="34" charset="-120"/>
                <a:cs typeface="Varela Round"/>
                <a:sym typeface="Varela Round"/>
              </a:rPr>
              <a:t>學年度學科能力測驗</a:t>
            </a:r>
            <a:r>
              <a:rPr lang="en-US" altLang="zh-TW" dirty="0">
                <a:solidFill>
                  <a:schemeClr val="tx1">
                    <a:lumMod val="75000"/>
                  </a:schemeClr>
                </a:solidFill>
                <a:latin typeface="jf open 粉圓 2.0" panose="020B0000000000000000" pitchFamily="34" charset="-120"/>
                <a:ea typeface="jf open 粉圓 2.0" panose="020B0000000000000000" pitchFamily="34" charset="-120"/>
                <a:cs typeface="Varela Round"/>
                <a:sym typeface="Varela Round"/>
              </a:rPr>
              <a:t>(</a:t>
            </a:r>
            <a:r>
              <a:rPr lang="zh-TW" altLang="en-US" dirty="0">
                <a:solidFill>
                  <a:schemeClr val="tx1">
                    <a:lumMod val="75000"/>
                  </a:schemeClr>
                </a:solidFill>
                <a:latin typeface="jf open 粉圓 2.0" panose="020B0000000000000000" pitchFamily="34" charset="-120"/>
                <a:ea typeface="jf open 粉圓 2.0" panose="020B0000000000000000" pitchFamily="34" charset="-120"/>
                <a:cs typeface="Varela Round"/>
                <a:sym typeface="Varela Round"/>
              </a:rPr>
              <a:t>或僅報名術科考試</a:t>
            </a:r>
            <a:r>
              <a:rPr lang="en-US" altLang="zh-TW" dirty="0">
                <a:solidFill>
                  <a:schemeClr val="tx1">
                    <a:lumMod val="75000"/>
                  </a:schemeClr>
                </a:solidFill>
                <a:latin typeface="jf open 粉圓 2.0" panose="020B0000000000000000" pitchFamily="34" charset="-120"/>
                <a:ea typeface="jf open 粉圓 2.0" panose="020B0000000000000000" pitchFamily="34" charset="-120"/>
                <a:cs typeface="Varela Round"/>
                <a:sym typeface="Varela Round"/>
              </a:rPr>
              <a:t>)</a:t>
            </a:r>
            <a:r>
              <a:rPr lang="zh-TW" altLang="en-US" dirty="0">
                <a:solidFill>
                  <a:schemeClr val="tx1">
                    <a:lumMod val="75000"/>
                  </a:schemeClr>
                </a:solidFill>
                <a:latin typeface="jf open 粉圓 2.0" panose="020B0000000000000000" pitchFamily="34" charset="-120"/>
                <a:ea typeface="jf open 粉圓 2.0" panose="020B0000000000000000" pitchFamily="34" charset="-120"/>
                <a:cs typeface="Varela Round"/>
                <a:sym typeface="Varela Round"/>
              </a:rPr>
              <a:t>之應屆畢業生</a:t>
            </a:r>
          </a:p>
        </p:txBody>
      </p:sp>
      <p:sp>
        <p:nvSpPr>
          <p:cNvPr id="58" name="Google Shape;3716;p68">
            <a:extLst>
              <a:ext uri="{FF2B5EF4-FFF2-40B4-BE49-F238E27FC236}">
                <a16:creationId xmlns:a16="http://schemas.microsoft.com/office/drawing/2014/main" id="{30DBB091-145F-4598-81C0-10A4061D5D8F}"/>
              </a:ext>
            </a:extLst>
          </p:cNvPr>
          <p:cNvSpPr>
            <a:spLocks noChangeAspect="1"/>
          </p:cNvSpPr>
          <p:nvPr/>
        </p:nvSpPr>
        <p:spPr>
          <a:xfrm rot="-9000099">
            <a:off x="603470" y="998191"/>
            <a:ext cx="976263" cy="900000"/>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文字方塊 32">
            <a:extLst>
              <a:ext uri="{FF2B5EF4-FFF2-40B4-BE49-F238E27FC236}">
                <a16:creationId xmlns:a16="http://schemas.microsoft.com/office/drawing/2014/main" id="{6C1C91CF-42DC-42DC-8467-3E41DA8C3CEC}"/>
              </a:ext>
            </a:extLst>
          </p:cNvPr>
          <p:cNvSpPr txBox="1">
            <a:spLocks noChangeAspect="1"/>
          </p:cNvSpPr>
          <p:nvPr/>
        </p:nvSpPr>
        <p:spPr>
          <a:xfrm>
            <a:off x="473448" y="1160976"/>
            <a:ext cx="1165561" cy="461665"/>
          </a:xfrm>
          <a:prstGeom prst="rect">
            <a:avLst/>
          </a:prstGeom>
          <a:noFill/>
          <a:ln>
            <a:noFill/>
          </a:ln>
        </p:spPr>
        <p:txBody>
          <a:bodyPr wrap="square" rtlCol="0" anchor="b">
            <a:spAutoFit/>
          </a:bodyPr>
          <a:lstStyle/>
          <a:p>
            <a:pPr algn="ctr"/>
            <a:r>
              <a:rPr lang="zh-TW" altLang="en-US" sz="2400" dirty="0">
                <a:solidFill>
                  <a:schemeClr val="accent6"/>
                </a:solidFill>
                <a:latin typeface="jf open 粉圓 2.0" panose="020B0000000000000000" pitchFamily="34" charset="-120"/>
                <a:ea typeface="jf open 粉圓 2.0" panose="020B0000000000000000" pitchFamily="34" charset="-120"/>
              </a:rPr>
              <a:t>時間</a:t>
            </a:r>
          </a:p>
        </p:txBody>
      </p:sp>
      <p:sp>
        <p:nvSpPr>
          <p:cNvPr id="97" name="Google Shape;3716;p68">
            <a:extLst>
              <a:ext uri="{FF2B5EF4-FFF2-40B4-BE49-F238E27FC236}">
                <a16:creationId xmlns:a16="http://schemas.microsoft.com/office/drawing/2014/main" id="{CA0B4104-9F54-4119-918F-95CB488F9CAA}"/>
              </a:ext>
            </a:extLst>
          </p:cNvPr>
          <p:cNvSpPr>
            <a:spLocks noChangeAspect="1"/>
          </p:cNvSpPr>
          <p:nvPr/>
        </p:nvSpPr>
        <p:spPr>
          <a:xfrm rot="-9000099">
            <a:off x="2785656" y="2787381"/>
            <a:ext cx="976263" cy="900000"/>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文字方塊 33">
            <a:extLst>
              <a:ext uri="{FF2B5EF4-FFF2-40B4-BE49-F238E27FC236}">
                <a16:creationId xmlns:a16="http://schemas.microsoft.com/office/drawing/2014/main" id="{984B9A0D-06AC-4AAC-8AA8-F86E90694D52}"/>
              </a:ext>
            </a:extLst>
          </p:cNvPr>
          <p:cNvSpPr txBox="1">
            <a:spLocks noChangeAspect="1"/>
          </p:cNvSpPr>
          <p:nvPr/>
        </p:nvSpPr>
        <p:spPr>
          <a:xfrm>
            <a:off x="2685455" y="2958461"/>
            <a:ext cx="1165561" cy="461665"/>
          </a:xfrm>
          <a:prstGeom prst="rect">
            <a:avLst/>
          </a:prstGeom>
          <a:noFill/>
          <a:ln>
            <a:noFill/>
          </a:ln>
        </p:spPr>
        <p:txBody>
          <a:bodyPr wrap="square" rtlCol="0" anchor="b">
            <a:spAutoFit/>
          </a:bodyPr>
          <a:lstStyle/>
          <a:p>
            <a:pPr algn="ctr"/>
            <a:r>
              <a:rPr lang="zh-TW" altLang="en-US" sz="2400" dirty="0">
                <a:solidFill>
                  <a:schemeClr val="accent6"/>
                </a:solidFill>
                <a:latin typeface="jf open 粉圓 2.0" panose="020B0000000000000000" pitchFamily="34" charset="-120"/>
                <a:ea typeface="jf open 粉圓 2.0" panose="020B0000000000000000" pitchFamily="34" charset="-120"/>
              </a:rPr>
              <a:t>對象</a:t>
            </a:r>
          </a:p>
        </p:txBody>
      </p:sp>
      <p:sp>
        <p:nvSpPr>
          <p:cNvPr id="41" name="Google Shape;2818;p54">
            <a:extLst>
              <a:ext uri="{FF2B5EF4-FFF2-40B4-BE49-F238E27FC236}">
                <a16:creationId xmlns:a16="http://schemas.microsoft.com/office/drawing/2014/main" id="{1366C111-9307-48A7-9B99-1C43DEEC7DD2}"/>
              </a:ext>
            </a:extLst>
          </p:cNvPr>
          <p:cNvSpPr/>
          <p:nvPr/>
        </p:nvSpPr>
        <p:spPr>
          <a:xfrm>
            <a:off x="8446358" y="99374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833;p54">
            <a:extLst>
              <a:ext uri="{FF2B5EF4-FFF2-40B4-BE49-F238E27FC236}">
                <a16:creationId xmlns:a16="http://schemas.microsoft.com/office/drawing/2014/main" id="{0DB7B5E6-7310-4D83-B9E0-C6ADE7C07515}"/>
              </a:ext>
            </a:extLst>
          </p:cNvPr>
          <p:cNvSpPr/>
          <p:nvPr/>
        </p:nvSpPr>
        <p:spPr>
          <a:xfrm>
            <a:off x="8285901" y="59969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818;p54">
            <a:extLst>
              <a:ext uri="{FF2B5EF4-FFF2-40B4-BE49-F238E27FC236}">
                <a16:creationId xmlns:a16="http://schemas.microsoft.com/office/drawing/2014/main" id="{D5D0E873-2289-4768-878B-43DDDF361AB1}"/>
              </a:ext>
            </a:extLst>
          </p:cNvPr>
          <p:cNvSpPr/>
          <p:nvPr/>
        </p:nvSpPr>
        <p:spPr>
          <a:xfrm>
            <a:off x="803272" y="719764"/>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833;p54">
            <a:extLst>
              <a:ext uri="{FF2B5EF4-FFF2-40B4-BE49-F238E27FC236}">
                <a16:creationId xmlns:a16="http://schemas.microsoft.com/office/drawing/2014/main" id="{0C5334EE-1BD2-4D29-B646-6A858C4374E6}"/>
              </a:ext>
            </a:extLst>
          </p:cNvPr>
          <p:cNvSpPr/>
          <p:nvPr/>
        </p:nvSpPr>
        <p:spPr>
          <a:xfrm>
            <a:off x="546472" y="363977"/>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投影片編號版面配置區 109">
            <a:extLst>
              <a:ext uri="{FF2B5EF4-FFF2-40B4-BE49-F238E27FC236}">
                <a16:creationId xmlns:a16="http://schemas.microsoft.com/office/drawing/2014/main" id="{20A6F2D6-4330-4DF5-B383-CE3C9794096C}"/>
              </a:ext>
            </a:extLst>
          </p:cNvPr>
          <p:cNvSpPr>
            <a:spLocks noGrp="1"/>
          </p:cNvSpPr>
          <p:nvPr>
            <p:ph type="sldNum" sz="quarter" idx="12"/>
          </p:nvPr>
        </p:nvSpPr>
        <p:spPr>
          <a:xfrm>
            <a:off x="7093688" y="4912220"/>
            <a:ext cx="2057400" cy="273844"/>
          </a:xfrm>
        </p:spPr>
        <p:txBody>
          <a:bodyPr/>
          <a:lstStyle/>
          <a:p>
            <a:fld id="{6C4CD5B7-DDBF-436E-A0E0-68ACEC945F65}" type="slidenum">
              <a:rPr lang="zh-TW" altLang="en-US" smtClean="0">
                <a:solidFill>
                  <a:schemeClr val="tx1">
                    <a:lumMod val="50000"/>
                  </a:schemeClr>
                </a:solidFill>
              </a:rPr>
              <a:t>15</a:t>
            </a:fld>
            <a:endParaRPr lang="zh-TW" altLang="en-US">
              <a:solidFill>
                <a:schemeClr val="tx1">
                  <a:lumMod val="50000"/>
                </a:schemeClr>
              </a:solidFill>
            </a:endParaRPr>
          </a:p>
        </p:txBody>
      </p:sp>
      <p:sp>
        <p:nvSpPr>
          <p:cNvPr id="127" name="Google Shape;3718;p68">
            <a:extLst>
              <a:ext uri="{FF2B5EF4-FFF2-40B4-BE49-F238E27FC236}">
                <a16:creationId xmlns:a16="http://schemas.microsoft.com/office/drawing/2014/main" id="{E9FBD61D-2E19-4D14-84C8-73313798F556}"/>
              </a:ext>
            </a:extLst>
          </p:cNvPr>
          <p:cNvSpPr>
            <a:spLocks noChangeAspect="1"/>
          </p:cNvSpPr>
          <p:nvPr/>
        </p:nvSpPr>
        <p:spPr>
          <a:xfrm rot="-9000099">
            <a:off x="3346386" y="953151"/>
            <a:ext cx="976263" cy="900000"/>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bg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文字方塊 127">
            <a:extLst>
              <a:ext uri="{FF2B5EF4-FFF2-40B4-BE49-F238E27FC236}">
                <a16:creationId xmlns:a16="http://schemas.microsoft.com/office/drawing/2014/main" id="{C206A406-17B2-4150-AF28-CD2F85449E8B}"/>
              </a:ext>
            </a:extLst>
          </p:cNvPr>
          <p:cNvSpPr txBox="1">
            <a:spLocks noChangeAspect="1"/>
          </p:cNvSpPr>
          <p:nvPr/>
        </p:nvSpPr>
        <p:spPr>
          <a:xfrm>
            <a:off x="3233910" y="1122803"/>
            <a:ext cx="1165561" cy="461665"/>
          </a:xfrm>
          <a:prstGeom prst="rect">
            <a:avLst/>
          </a:prstGeom>
          <a:noFill/>
          <a:ln>
            <a:noFill/>
          </a:ln>
        </p:spPr>
        <p:txBody>
          <a:bodyPr wrap="square" rtlCol="0" anchor="b">
            <a:spAutoFit/>
          </a:bodyPr>
          <a:lstStyle/>
          <a:p>
            <a:pPr algn="ctr"/>
            <a:r>
              <a:rPr lang="zh-TW" altLang="en-US" sz="2400" dirty="0">
                <a:solidFill>
                  <a:schemeClr val="tx1">
                    <a:lumMod val="75000"/>
                  </a:schemeClr>
                </a:solidFill>
                <a:latin typeface="jf open 粉圓 2.0" panose="020B0000000000000000" pitchFamily="34" charset="-120"/>
                <a:ea typeface="jf open 粉圓 2.0" panose="020B0000000000000000" pitchFamily="34" charset="-120"/>
              </a:rPr>
              <a:t>提醒</a:t>
            </a:r>
          </a:p>
        </p:txBody>
      </p:sp>
      <p:grpSp>
        <p:nvGrpSpPr>
          <p:cNvPr id="181" name="Google Shape;4788;p71">
            <a:extLst>
              <a:ext uri="{FF2B5EF4-FFF2-40B4-BE49-F238E27FC236}">
                <a16:creationId xmlns:a16="http://schemas.microsoft.com/office/drawing/2014/main" id="{FB0DCB8D-5712-484D-B3D5-57FE939A8AFC}"/>
              </a:ext>
            </a:extLst>
          </p:cNvPr>
          <p:cNvGrpSpPr/>
          <p:nvPr/>
        </p:nvGrpSpPr>
        <p:grpSpPr>
          <a:xfrm rot="17858675">
            <a:off x="3176773" y="4050017"/>
            <a:ext cx="1099620" cy="1017663"/>
            <a:chOff x="2977489" y="3443673"/>
            <a:chExt cx="1429935" cy="1323187"/>
          </a:xfrm>
        </p:grpSpPr>
        <p:sp>
          <p:nvSpPr>
            <p:cNvPr id="182" name="Google Shape;4789;p71">
              <a:extLst>
                <a:ext uri="{FF2B5EF4-FFF2-40B4-BE49-F238E27FC236}">
                  <a16:creationId xmlns:a16="http://schemas.microsoft.com/office/drawing/2014/main" id="{D91B507C-F98C-4957-8DD2-138463E5A32F}"/>
                </a:ext>
              </a:extLst>
            </p:cNvPr>
            <p:cNvSpPr/>
            <p:nvPr/>
          </p:nvSpPr>
          <p:spPr>
            <a:xfrm>
              <a:off x="3068478" y="3443673"/>
              <a:ext cx="1338946" cy="1309990"/>
            </a:xfrm>
            <a:custGeom>
              <a:avLst/>
              <a:gdLst/>
              <a:ahLst/>
              <a:cxnLst/>
              <a:rect l="l" t="t" r="r" b="b"/>
              <a:pathLst>
                <a:path w="24045" h="23525" extrusionOk="0">
                  <a:moveTo>
                    <a:pt x="13908" y="1"/>
                  </a:moveTo>
                  <a:cubicBezTo>
                    <a:pt x="13335" y="1"/>
                    <a:pt x="12758" y="219"/>
                    <a:pt x="12313" y="653"/>
                  </a:cubicBezTo>
                  <a:lnTo>
                    <a:pt x="918" y="11784"/>
                  </a:lnTo>
                  <a:cubicBezTo>
                    <a:pt x="0" y="12682"/>
                    <a:pt x="4" y="14146"/>
                    <a:pt x="927" y="15002"/>
                  </a:cubicBezTo>
                  <a:lnTo>
                    <a:pt x="9495" y="22941"/>
                  </a:lnTo>
                  <a:cubicBezTo>
                    <a:pt x="9917" y="23332"/>
                    <a:pt x="10453" y="23524"/>
                    <a:pt x="10992" y="23524"/>
                  </a:cubicBezTo>
                  <a:cubicBezTo>
                    <a:pt x="11608" y="23524"/>
                    <a:pt x="12227" y="23272"/>
                    <a:pt x="12680" y="22778"/>
                  </a:cubicBezTo>
                  <a:lnTo>
                    <a:pt x="23227" y="11250"/>
                  </a:lnTo>
                  <a:cubicBezTo>
                    <a:pt x="24044" y="10357"/>
                    <a:pt x="24019" y="8994"/>
                    <a:pt x="23170" y="8165"/>
                  </a:cubicBezTo>
                  <a:lnTo>
                    <a:pt x="15448" y="623"/>
                  </a:lnTo>
                  <a:cubicBezTo>
                    <a:pt x="15022" y="208"/>
                    <a:pt x="14467" y="1"/>
                    <a:pt x="139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90;p71">
              <a:extLst>
                <a:ext uri="{FF2B5EF4-FFF2-40B4-BE49-F238E27FC236}">
                  <a16:creationId xmlns:a16="http://schemas.microsoft.com/office/drawing/2014/main" id="{EDEB29E5-1694-4452-BFB0-F701AA3E7BD9}"/>
                </a:ext>
              </a:extLst>
            </p:cNvPr>
            <p:cNvSpPr/>
            <p:nvPr/>
          </p:nvSpPr>
          <p:spPr>
            <a:xfrm>
              <a:off x="3238874" y="3514393"/>
              <a:ext cx="648118" cy="654633"/>
            </a:xfrm>
            <a:custGeom>
              <a:avLst/>
              <a:gdLst/>
              <a:ahLst/>
              <a:cxnLst/>
              <a:rect l="l" t="t" r="r" b="b"/>
              <a:pathLst>
                <a:path w="11639" h="11756" extrusionOk="0">
                  <a:moveTo>
                    <a:pt x="11378" y="1"/>
                  </a:moveTo>
                  <a:cubicBezTo>
                    <a:pt x="11317" y="1"/>
                    <a:pt x="11256" y="24"/>
                    <a:pt x="11209" y="71"/>
                  </a:cubicBezTo>
                  <a:lnTo>
                    <a:pt x="93" y="11354"/>
                  </a:lnTo>
                  <a:cubicBezTo>
                    <a:pt x="1" y="11446"/>
                    <a:pt x="3" y="11596"/>
                    <a:pt x="95" y="11687"/>
                  </a:cubicBezTo>
                  <a:cubicBezTo>
                    <a:pt x="141" y="11733"/>
                    <a:pt x="201" y="11756"/>
                    <a:pt x="261" y="11756"/>
                  </a:cubicBezTo>
                  <a:cubicBezTo>
                    <a:pt x="321" y="11756"/>
                    <a:pt x="384" y="11731"/>
                    <a:pt x="430" y="11685"/>
                  </a:cubicBezTo>
                  <a:lnTo>
                    <a:pt x="11546" y="404"/>
                  </a:lnTo>
                  <a:cubicBezTo>
                    <a:pt x="11638" y="310"/>
                    <a:pt x="11636" y="161"/>
                    <a:pt x="11544" y="69"/>
                  </a:cubicBezTo>
                  <a:cubicBezTo>
                    <a:pt x="11498" y="23"/>
                    <a:pt x="11438" y="1"/>
                    <a:pt x="11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91;p71">
              <a:extLst>
                <a:ext uri="{FF2B5EF4-FFF2-40B4-BE49-F238E27FC236}">
                  <a16:creationId xmlns:a16="http://schemas.microsoft.com/office/drawing/2014/main" id="{AFF39F1A-3FEC-4AFB-8194-1C23C12C012D}"/>
                </a:ext>
              </a:extLst>
            </p:cNvPr>
            <p:cNvSpPr/>
            <p:nvPr/>
          </p:nvSpPr>
          <p:spPr>
            <a:xfrm>
              <a:off x="2977489" y="3920002"/>
              <a:ext cx="308829" cy="316736"/>
            </a:xfrm>
            <a:custGeom>
              <a:avLst/>
              <a:gdLst/>
              <a:ahLst/>
              <a:cxnLst/>
              <a:rect l="l" t="t" r="r" b="b"/>
              <a:pathLst>
                <a:path w="5546" h="5688" extrusionOk="0">
                  <a:moveTo>
                    <a:pt x="3034" y="0"/>
                  </a:moveTo>
                  <a:cubicBezTo>
                    <a:pt x="2963" y="0"/>
                    <a:pt x="2892" y="3"/>
                    <a:pt x="2820" y="8"/>
                  </a:cubicBezTo>
                  <a:cubicBezTo>
                    <a:pt x="1213" y="123"/>
                    <a:pt x="0" y="1523"/>
                    <a:pt x="116" y="3130"/>
                  </a:cubicBezTo>
                  <a:cubicBezTo>
                    <a:pt x="202" y="4337"/>
                    <a:pt x="1014" y="5321"/>
                    <a:pt x="2095" y="5688"/>
                  </a:cubicBezTo>
                  <a:cubicBezTo>
                    <a:pt x="2026" y="5526"/>
                    <a:pt x="1992" y="5342"/>
                    <a:pt x="1983" y="5149"/>
                  </a:cubicBezTo>
                  <a:cubicBezTo>
                    <a:pt x="1204" y="4780"/>
                    <a:pt x="638" y="4017"/>
                    <a:pt x="571" y="3097"/>
                  </a:cubicBezTo>
                  <a:cubicBezTo>
                    <a:pt x="474" y="1743"/>
                    <a:pt x="1498" y="561"/>
                    <a:pt x="2852" y="463"/>
                  </a:cubicBezTo>
                  <a:cubicBezTo>
                    <a:pt x="2912" y="459"/>
                    <a:pt x="2972" y="457"/>
                    <a:pt x="3031" y="457"/>
                  </a:cubicBezTo>
                  <a:cubicBezTo>
                    <a:pt x="3965" y="457"/>
                    <a:pt x="4794" y="987"/>
                    <a:pt x="5209" y="1777"/>
                  </a:cubicBezTo>
                  <a:cubicBezTo>
                    <a:pt x="5319" y="1661"/>
                    <a:pt x="5430" y="1550"/>
                    <a:pt x="5545" y="1440"/>
                  </a:cubicBezTo>
                  <a:cubicBezTo>
                    <a:pt x="5034" y="573"/>
                    <a:pt x="4090" y="0"/>
                    <a:pt x="30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2;p71">
              <a:extLst>
                <a:ext uri="{FF2B5EF4-FFF2-40B4-BE49-F238E27FC236}">
                  <a16:creationId xmlns:a16="http://schemas.microsoft.com/office/drawing/2014/main" id="{612FFD6E-41D0-4A03-B4D2-1C059420F372}"/>
                </a:ext>
              </a:extLst>
            </p:cNvPr>
            <p:cNvSpPr/>
            <p:nvPr/>
          </p:nvSpPr>
          <p:spPr>
            <a:xfrm>
              <a:off x="3120989" y="3765476"/>
              <a:ext cx="300810" cy="286221"/>
            </a:xfrm>
            <a:custGeom>
              <a:avLst/>
              <a:gdLst/>
              <a:ahLst/>
              <a:cxnLst/>
              <a:rect l="l" t="t" r="r" b="b"/>
              <a:pathLst>
                <a:path w="5402" h="5140" extrusionOk="0">
                  <a:moveTo>
                    <a:pt x="3028" y="1"/>
                  </a:moveTo>
                  <a:cubicBezTo>
                    <a:pt x="2959" y="1"/>
                    <a:pt x="2889" y="3"/>
                    <a:pt x="2819" y="8"/>
                  </a:cubicBezTo>
                  <a:cubicBezTo>
                    <a:pt x="1212" y="125"/>
                    <a:pt x="0" y="1525"/>
                    <a:pt x="115" y="3132"/>
                  </a:cubicBezTo>
                  <a:cubicBezTo>
                    <a:pt x="174" y="3942"/>
                    <a:pt x="558" y="4651"/>
                    <a:pt x="1131" y="5140"/>
                  </a:cubicBezTo>
                  <a:cubicBezTo>
                    <a:pt x="1143" y="5129"/>
                    <a:pt x="1154" y="5120"/>
                    <a:pt x="1164" y="5110"/>
                  </a:cubicBezTo>
                  <a:cubicBezTo>
                    <a:pt x="1233" y="5041"/>
                    <a:pt x="1303" y="4975"/>
                    <a:pt x="1373" y="4911"/>
                  </a:cubicBezTo>
                  <a:cubicBezTo>
                    <a:pt x="1405" y="4883"/>
                    <a:pt x="1437" y="4855"/>
                    <a:pt x="1469" y="4826"/>
                  </a:cubicBezTo>
                  <a:cubicBezTo>
                    <a:pt x="964" y="4412"/>
                    <a:pt x="622" y="3800"/>
                    <a:pt x="571" y="3099"/>
                  </a:cubicBezTo>
                  <a:cubicBezTo>
                    <a:pt x="473" y="1745"/>
                    <a:pt x="1498" y="563"/>
                    <a:pt x="2851" y="465"/>
                  </a:cubicBezTo>
                  <a:cubicBezTo>
                    <a:pt x="2912" y="461"/>
                    <a:pt x="2972" y="459"/>
                    <a:pt x="3031" y="459"/>
                  </a:cubicBezTo>
                  <a:cubicBezTo>
                    <a:pt x="3789" y="459"/>
                    <a:pt x="4477" y="808"/>
                    <a:pt x="4932" y="1364"/>
                  </a:cubicBezTo>
                  <a:cubicBezTo>
                    <a:pt x="4974" y="1330"/>
                    <a:pt x="5017" y="1296"/>
                    <a:pt x="5061" y="1264"/>
                  </a:cubicBezTo>
                  <a:cubicBezTo>
                    <a:pt x="5115" y="1224"/>
                    <a:pt x="5170" y="1207"/>
                    <a:pt x="5221" y="1207"/>
                  </a:cubicBezTo>
                  <a:cubicBezTo>
                    <a:pt x="5270" y="1207"/>
                    <a:pt x="5317" y="1223"/>
                    <a:pt x="5357" y="1248"/>
                  </a:cubicBezTo>
                  <a:cubicBezTo>
                    <a:pt x="5359" y="1247"/>
                    <a:pt x="5362" y="1245"/>
                    <a:pt x="5364" y="1243"/>
                  </a:cubicBezTo>
                  <a:cubicBezTo>
                    <a:pt x="5377" y="1236"/>
                    <a:pt x="5389" y="1229"/>
                    <a:pt x="5401" y="1224"/>
                  </a:cubicBezTo>
                  <a:cubicBezTo>
                    <a:pt x="4867" y="479"/>
                    <a:pt x="3995" y="1"/>
                    <a:pt x="3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793;p71">
              <a:extLst>
                <a:ext uri="{FF2B5EF4-FFF2-40B4-BE49-F238E27FC236}">
                  <a16:creationId xmlns:a16="http://schemas.microsoft.com/office/drawing/2014/main" id="{DD6C09CB-2FD5-4CE3-9E9B-C86E82C2D51A}"/>
                </a:ext>
              </a:extLst>
            </p:cNvPr>
            <p:cNvSpPr/>
            <p:nvPr/>
          </p:nvSpPr>
          <p:spPr>
            <a:xfrm>
              <a:off x="3264044" y="3606496"/>
              <a:ext cx="308940" cy="291678"/>
            </a:xfrm>
            <a:custGeom>
              <a:avLst/>
              <a:gdLst/>
              <a:ahLst/>
              <a:cxnLst/>
              <a:rect l="l" t="t" r="r" b="b"/>
              <a:pathLst>
                <a:path w="5548" h="5238" extrusionOk="0">
                  <a:moveTo>
                    <a:pt x="3030" y="1"/>
                  </a:moveTo>
                  <a:cubicBezTo>
                    <a:pt x="2961" y="1"/>
                    <a:pt x="2890" y="3"/>
                    <a:pt x="2820" y="8"/>
                  </a:cubicBezTo>
                  <a:cubicBezTo>
                    <a:pt x="1215" y="123"/>
                    <a:pt x="1" y="1525"/>
                    <a:pt x="118" y="3131"/>
                  </a:cubicBezTo>
                  <a:cubicBezTo>
                    <a:pt x="180" y="3995"/>
                    <a:pt x="614" y="4747"/>
                    <a:pt x="1252" y="5238"/>
                  </a:cubicBezTo>
                  <a:cubicBezTo>
                    <a:pt x="1353" y="5121"/>
                    <a:pt x="1459" y="5009"/>
                    <a:pt x="1569" y="4901"/>
                  </a:cubicBezTo>
                  <a:cubicBezTo>
                    <a:pt x="1011" y="4488"/>
                    <a:pt x="626" y="3845"/>
                    <a:pt x="573" y="3099"/>
                  </a:cubicBezTo>
                  <a:cubicBezTo>
                    <a:pt x="476" y="1743"/>
                    <a:pt x="1498" y="561"/>
                    <a:pt x="2854" y="464"/>
                  </a:cubicBezTo>
                  <a:cubicBezTo>
                    <a:pt x="2912" y="459"/>
                    <a:pt x="2971" y="457"/>
                    <a:pt x="3029" y="457"/>
                  </a:cubicBezTo>
                  <a:cubicBezTo>
                    <a:pt x="3963" y="457"/>
                    <a:pt x="4793" y="986"/>
                    <a:pt x="5211" y="1777"/>
                  </a:cubicBezTo>
                  <a:cubicBezTo>
                    <a:pt x="5320" y="1661"/>
                    <a:pt x="5432" y="1550"/>
                    <a:pt x="5547" y="1442"/>
                  </a:cubicBezTo>
                  <a:cubicBezTo>
                    <a:pt x="5035" y="574"/>
                    <a:pt x="4089" y="1"/>
                    <a:pt x="30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794;p71">
              <a:extLst>
                <a:ext uri="{FF2B5EF4-FFF2-40B4-BE49-F238E27FC236}">
                  <a16:creationId xmlns:a16="http://schemas.microsoft.com/office/drawing/2014/main" id="{F0997C76-79B6-4D12-B7BE-39ED0454DA50}"/>
                </a:ext>
              </a:extLst>
            </p:cNvPr>
            <p:cNvSpPr/>
            <p:nvPr/>
          </p:nvSpPr>
          <p:spPr>
            <a:xfrm>
              <a:off x="3408713" y="3452081"/>
              <a:ext cx="322249" cy="298861"/>
            </a:xfrm>
            <a:custGeom>
              <a:avLst/>
              <a:gdLst/>
              <a:ahLst/>
              <a:cxnLst/>
              <a:rect l="l" t="t" r="r" b="b"/>
              <a:pathLst>
                <a:path w="5787" h="5367" extrusionOk="0">
                  <a:moveTo>
                    <a:pt x="3035" y="0"/>
                  </a:moveTo>
                  <a:cubicBezTo>
                    <a:pt x="1575" y="0"/>
                    <a:pt x="310" y="1096"/>
                    <a:pt x="135" y="2579"/>
                  </a:cubicBezTo>
                  <a:cubicBezTo>
                    <a:pt x="1" y="3715"/>
                    <a:pt x="541" y="4778"/>
                    <a:pt x="1439" y="5367"/>
                  </a:cubicBezTo>
                  <a:cubicBezTo>
                    <a:pt x="1551" y="5264"/>
                    <a:pt x="1663" y="5159"/>
                    <a:pt x="1766" y="5046"/>
                  </a:cubicBezTo>
                  <a:cubicBezTo>
                    <a:pt x="1769" y="5042"/>
                    <a:pt x="1773" y="5039"/>
                    <a:pt x="1776" y="5035"/>
                  </a:cubicBezTo>
                  <a:cubicBezTo>
                    <a:pt x="968" y="4553"/>
                    <a:pt x="472" y="3626"/>
                    <a:pt x="589" y="2632"/>
                  </a:cubicBezTo>
                  <a:cubicBezTo>
                    <a:pt x="737" y="1381"/>
                    <a:pt x="1802" y="458"/>
                    <a:pt x="3034" y="458"/>
                  </a:cubicBezTo>
                  <a:cubicBezTo>
                    <a:pt x="3130" y="458"/>
                    <a:pt x="3227" y="464"/>
                    <a:pt x="3325" y="476"/>
                  </a:cubicBezTo>
                  <a:cubicBezTo>
                    <a:pt x="4326" y="593"/>
                    <a:pt x="5117" y="1300"/>
                    <a:pt x="5393" y="2207"/>
                  </a:cubicBezTo>
                  <a:cubicBezTo>
                    <a:pt x="5521" y="2115"/>
                    <a:pt x="5652" y="2026"/>
                    <a:pt x="5786" y="1941"/>
                  </a:cubicBezTo>
                  <a:cubicBezTo>
                    <a:pt x="5423" y="929"/>
                    <a:pt x="4516" y="155"/>
                    <a:pt x="3378" y="20"/>
                  </a:cubicBezTo>
                  <a:cubicBezTo>
                    <a:pt x="3263" y="7"/>
                    <a:pt x="3148" y="0"/>
                    <a:pt x="30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795;p71">
              <a:extLst>
                <a:ext uri="{FF2B5EF4-FFF2-40B4-BE49-F238E27FC236}">
                  <a16:creationId xmlns:a16="http://schemas.microsoft.com/office/drawing/2014/main" id="{0AA3AA14-9E24-4AAE-9E4F-1E8B2FF3D100}"/>
                </a:ext>
              </a:extLst>
            </p:cNvPr>
            <p:cNvSpPr/>
            <p:nvPr/>
          </p:nvSpPr>
          <p:spPr>
            <a:xfrm>
              <a:off x="3243051" y="3981590"/>
              <a:ext cx="80855" cy="78015"/>
            </a:xfrm>
            <a:custGeom>
              <a:avLst/>
              <a:gdLst/>
              <a:ahLst/>
              <a:cxnLst/>
              <a:rect l="l" t="t" r="r" b="b"/>
              <a:pathLst>
                <a:path w="1452" h="1401" extrusionOk="0">
                  <a:moveTo>
                    <a:pt x="725" y="1"/>
                  </a:moveTo>
                  <a:cubicBezTo>
                    <a:pt x="708" y="1"/>
                    <a:pt x="692" y="1"/>
                    <a:pt x="675" y="3"/>
                  </a:cubicBezTo>
                  <a:cubicBezTo>
                    <a:pt x="291" y="31"/>
                    <a:pt x="0" y="366"/>
                    <a:pt x="29" y="752"/>
                  </a:cubicBezTo>
                  <a:cubicBezTo>
                    <a:pt x="54" y="1119"/>
                    <a:pt x="360" y="1401"/>
                    <a:pt x="724" y="1401"/>
                  </a:cubicBezTo>
                  <a:cubicBezTo>
                    <a:pt x="742" y="1401"/>
                    <a:pt x="759" y="1400"/>
                    <a:pt x="776" y="1399"/>
                  </a:cubicBezTo>
                  <a:cubicBezTo>
                    <a:pt x="1163" y="1372"/>
                    <a:pt x="1452" y="1037"/>
                    <a:pt x="1425" y="651"/>
                  </a:cubicBezTo>
                  <a:cubicBezTo>
                    <a:pt x="1398" y="281"/>
                    <a:pt x="1090" y="1"/>
                    <a:pt x="7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796;p71">
              <a:extLst>
                <a:ext uri="{FF2B5EF4-FFF2-40B4-BE49-F238E27FC236}">
                  <a16:creationId xmlns:a16="http://schemas.microsoft.com/office/drawing/2014/main" id="{30F549D4-9741-4F50-B083-D74E94B69A23}"/>
                </a:ext>
              </a:extLst>
            </p:cNvPr>
            <p:cNvSpPr/>
            <p:nvPr/>
          </p:nvSpPr>
          <p:spPr>
            <a:xfrm>
              <a:off x="3388277" y="3821161"/>
              <a:ext cx="80966" cy="78015"/>
            </a:xfrm>
            <a:custGeom>
              <a:avLst/>
              <a:gdLst/>
              <a:ahLst/>
              <a:cxnLst/>
              <a:rect l="l" t="t" r="r" b="b"/>
              <a:pathLst>
                <a:path w="1454" h="1401" extrusionOk="0">
                  <a:moveTo>
                    <a:pt x="729" y="0"/>
                  </a:moveTo>
                  <a:cubicBezTo>
                    <a:pt x="712" y="0"/>
                    <a:pt x="695" y="1"/>
                    <a:pt x="678" y="2"/>
                  </a:cubicBezTo>
                  <a:cubicBezTo>
                    <a:pt x="291" y="30"/>
                    <a:pt x="1" y="365"/>
                    <a:pt x="29" y="750"/>
                  </a:cubicBezTo>
                  <a:cubicBezTo>
                    <a:pt x="56" y="1119"/>
                    <a:pt x="363" y="1400"/>
                    <a:pt x="725" y="1400"/>
                  </a:cubicBezTo>
                  <a:cubicBezTo>
                    <a:pt x="742" y="1400"/>
                    <a:pt x="760" y="1400"/>
                    <a:pt x="777" y="1399"/>
                  </a:cubicBezTo>
                  <a:cubicBezTo>
                    <a:pt x="1163" y="1370"/>
                    <a:pt x="1454" y="1035"/>
                    <a:pt x="1425" y="651"/>
                  </a:cubicBezTo>
                  <a:cubicBezTo>
                    <a:pt x="1398" y="282"/>
                    <a:pt x="1092" y="0"/>
                    <a:pt x="7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797;p71">
              <a:extLst>
                <a:ext uri="{FF2B5EF4-FFF2-40B4-BE49-F238E27FC236}">
                  <a16:creationId xmlns:a16="http://schemas.microsoft.com/office/drawing/2014/main" id="{11D0F2A7-2536-4CDE-B250-7F78DEC3A6BC}"/>
                </a:ext>
              </a:extLst>
            </p:cNvPr>
            <p:cNvSpPr/>
            <p:nvPr/>
          </p:nvSpPr>
          <p:spPr>
            <a:xfrm>
              <a:off x="3538682" y="3678051"/>
              <a:ext cx="80855" cy="78015"/>
            </a:xfrm>
            <a:custGeom>
              <a:avLst/>
              <a:gdLst/>
              <a:ahLst/>
              <a:cxnLst/>
              <a:rect l="l" t="t" r="r" b="b"/>
              <a:pathLst>
                <a:path w="1452" h="1401" extrusionOk="0">
                  <a:moveTo>
                    <a:pt x="728" y="1"/>
                  </a:moveTo>
                  <a:cubicBezTo>
                    <a:pt x="710" y="1"/>
                    <a:pt x="693" y="1"/>
                    <a:pt x="676" y="3"/>
                  </a:cubicBezTo>
                  <a:cubicBezTo>
                    <a:pt x="289" y="29"/>
                    <a:pt x="0" y="364"/>
                    <a:pt x="27" y="750"/>
                  </a:cubicBezTo>
                  <a:cubicBezTo>
                    <a:pt x="54" y="1119"/>
                    <a:pt x="362" y="1401"/>
                    <a:pt x="728" y="1401"/>
                  </a:cubicBezTo>
                  <a:cubicBezTo>
                    <a:pt x="744" y="1401"/>
                    <a:pt x="760" y="1400"/>
                    <a:pt x="777" y="1399"/>
                  </a:cubicBezTo>
                  <a:cubicBezTo>
                    <a:pt x="1161" y="1371"/>
                    <a:pt x="1452" y="1036"/>
                    <a:pt x="1423" y="649"/>
                  </a:cubicBezTo>
                  <a:cubicBezTo>
                    <a:pt x="1398" y="282"/>
                    <a:pt x="1091" y="1"/>
                    <a:pt x="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798;p71">
              <a:extLst>
                <a:ext uri="{FF2B5EF4-FFF2-40B4-BE49-F238E27FC236}">
                  <a16:creationId xmlns:a16="http://schemas.microsoft.com/office/drawing/2014/main" id="{3A8C9EA2-93E6-4199-B913-45CECA8092DC}"/>
                </a:ext>
              </a:extLst>
            </p:cNvPr>
            <p:cNvSpPr/>
            <p:nvPr/>
          </p:nvSpPr>
          <p:spPr>
            <a:xfrm>
              <a:off x="3677394" y="3546634"/>
              <a:ext cx="80910" cy="78015"/>
            </a:xfrm>
            <a:custGeom>
              <a:avLst/>
              <a:gdLst/>
              <a:ahLst/>
              <a:cxnLst/>
              <a:rect l="l" t="t" r="r" b="b"/>
              <a:pathLst>
                <a:path w="1453" h="1401" extrusionOk="0">
                  <a:moveTo>
                    <a:pt x="728" y="0"/>
                  </a:moveTo>
                  <a:cubicBezTo>
                    <a:pt x="711" y="0"/>
                    <a:pt x="694" y="1"/>
                    <a:pt x="676" y="2"/>
                  </a:cubicBezTo>
                  <a:cubicBezTo>
                    <a:pt x="292" y="29"/>
                    <a:pt x="1" y="365"/>
                    <a:pt x="29" y="750"/>
                  </a:cubicBezTo>
                  <a:cubicBezTo>
                    <a:pt x="55" y="1120"/>
                    <a:pt x="364" y="1400"/>
                    <a:pt x="728" y="1400"/>
                  </a:cubicBezTo>
                  <a:cubicBezTo>
                    <a:pt x="744" y="1400"/>
                    <a:pt x="761" y="1400"/>
                    <a:pt x="777" y="1399"/>
                  </a:cubicBezTo>
                  <a:cubicBezTo>
                    <a:pt x="1163" y="1370"/>
                    <a:pt x="1452" y="1035"/>
                    <a:pt x="1426" y="649"/>
                  </a:cubicBezTo>
                  <a:cubicBezTo>
                    <a:pt x="1399" y="282"/>
                    <a:pt x="1092" y="0"/>
                    <a:pt x="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799;p71">
              <a:extLst>
                <a:ext uri="{FF2B5EF4-FFF2-40B4-BE49-F238E27FC236}">
                  <a16:creationId xmlns:a16="http://schemas.microsoft.com/office/drawing/2014/main" id="{63352EC2-F6DB-4EDF-9223-8689DD4E58E9}"/>
                </a:ext>
              </a:extLst>
            </p:cNvPr>
            <p:cNvSpPr/>
            <p:nvPr/>
          </p:nvSpPr>
          <p:spPr>
            <a:xfrm>
              <a:off x="3800068" y="3905357"/>
              <a:ext cx="77736" cy="69551"/>
            </a:xfrm>
            <a:custGeom>
              <a:avLst/>
              <a:gdLst/>
              <a:ahLst/>
              <a:cxnLst/>
              <a:rect l="l" t="t" r="r" b="b"/>
              <a:pathLst>
                <a:path w="1396" h="1249" extrusionOk="0">
                  <a:moveTo>
                    <a:pt x="699" y="1"/>
                  </a:moveTo>
                  <a:cubicBezTo>
                    <a:pt x="524" y="1"/>
                    <a:pt x="351" y="74"/>
                    <a:pt x="227" y="216"/>
                  </a:cubicBezTo>
                  <a:cubicBezTo>
                    <a:pt x="1" y="477"/>
                    <a:pt x="29" y="870"/>
                    <a:pt x="289" y="1095"/>
                  </a:cubicBezTo>
                  <a:cubicBezTo>
                    <a:pt x="408" y="1198"/>
                    <a:pt x="554" y="1248"/>
                    <a:pt x="699" y="1248"/>
                  </a:cubicBezTo>
                  <a:cubicBezTo>
                    <a:pt x="874" y="1248"/>
                    <a:pt x="1047" y="1175"/>
                    <a:pt x="1170" y="1033"/>
                  </a:cubicBezTo>
                  <a:cubicBezTo>
                    <a:pt x="1395" y="773"/>
                    <a:pt x="1367" y="377"/>
                    <a:pt x="1106" y="152"/>
                  </a:cubicBezTo>
                  <a:cubicBezTo>
                    <a:pt x="988" y="50"/>
                    <a:pt x="843" y="1"/>
                    <a:pt x="6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00;p71">
              <a:extLst>
                <a:ext uri="{FF2B5EF4-FFF2-40B4-BE49-F238E27FC236}">
                  <a16:creationId xmlns:a16="http://schemas.microsoft.com/office/drawing/2014/main" id="{A23CA7C6-A307-48CA-AFA8-1169897A9DE6}"/>
                </a:ext>
              </a:extLst>
            </p:cNvPr>
            <p:cNvSpPr/>
            <p:nvPr/>
          </p:nvSpPr>
          <p:spPr>
            <a:xfrm>
              <a:off x="3937721" y="4024467"/>
              <a:ext cx="77736" cy="69551"/>
            </a:xfrm>
            <a:custGeom>
              <a:avLst/>
              <a:gdLst/>
              <a:ahLst/>
              <a:cxnLst/>
              <a:rect l="l" t="t" r="r" b="b"/>
              <a:pathLst>
                <a:path w="1396" h="1249" extrusionOk="0">
                  <a:moveTo>
                    <a:pt x="698" y="1"/>
                  </a:moveTo>
                  <a:cubicBezTo>
                    <a:pt x="524" y="1"/>
                    <a:pt x="350" y="74"/>
                    <a:pt x="228" y="216"/>
                  </a:cubicBezTo>
                  <a:cubicBezTo>
                    <a:pt x="1" y="477"/>
                    <a:pt x="29" y="872"/>
                    <a:pt x="290" y="1097"/>
                  </a:cubicBezTo>
                  <a:cubicBezTo>
                    <a:pt x="407" y="1199"/>
                    <a:pt x="553" y="1249"/>
                    <a:pt x="698" y="1249"/>
                  </a:cubicBezTo>
                  <a:cubicBezTo>
                    <a:pt x="873" y="1249"/>
                    <a:pt x="1047" y="1176"/>
                    <a:pt x="1170" y="1033"/>
                  </a:cubicBezTo>
                  <a:cubicBezTo>
                    <a:pt x="1395" y="772"/>
                    <a:pt x="1367" y="379"/>
                    <a:pt x="1106" y="154"/>
                  </a:cubicBezTo>
                  <a:cubicBezTo>
                    <a:pt x="988" y="51"/>
                    <a:pt x="843" y="1"/>
                    <a:pt x="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01;p71">
              <a:extLst>
                <a:ext uri="{FF2B5EF4-FFF2-40B4-BE49-F238E27FC236}">
                  <a16:creationId xmlns:a16="http://schemas.microsoft.com/office/drawing/2014/main" id="{7498E1DC-8309-4DAC-9CE0-868ACAB6316A}"/>
                </a:ext>
              </a:extLst>
            </p:cNvPr>
            <p:cNvSpPr/>
            <p:nvPr/>
          </p:nvSpPr>
          <p:spPr>
            <a:xfrm>
              <a:off x="3854249" y="3990165"/>
              <a:ext cx="63704" cy="55629"/>
            </a:xfrm>
            <a:custGeom>
              <a:avLst/>
              <a:gdLst/>
              <a:ahLst/>
              <a:cxnLst/>
              <a:rect l="l" t="t" r="r" b="b"/>
              <a:pathLst>
                <a:path w="1144" h="999" fill="none" extrusionOk="0">
                  <a:moveTo>
                    <a:pt x="61" y="1"/>
                  </a:moveTo>
                  <a:cubicBezTo>
                    <a:pt x="1" y="283"/>
                    <a:pt x="109" y="593"/>
                    <a:pt x="332" y="774"/>
                  </a:cubicBezTo>
                  <a:cubicBezTo>
                    <a:pt x="555" y="956"/>
                    <a:pt x="881" y="999"/>
                    <a:pt x="1144" y="882"/>
                  </a:cubicBezTo>
                </a:path>
              </a:pathLst>
            </a:custGeom>
            <a:noFill/>
            <a:ln w="8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02;p71">
              <a:extLst>
                <a:ext uri="{FF2B5EF4-FFF2-40B4-BE49-F238E27FC236}">
                  <a16:creationId xmlns:a16="http://schemas.microsoft.com/office/drawing/2014/main" id="{DA7EAB20-D39A-43A3-BF71-FB264A294337}"/>
                </a:ext>
              </a:extLst>
            </p:cNvPr>
            <p:cNvSpPr/>
            <p:nvPr/>
          </p:nvSpPr>
          <p:spPr>
            <a:xfrm>
              <a:off x="3729403" y="3956754"/>
              <a:ext cx="79128" cy="70776"/>
            </a:xfrm>
            <a:custGeom>
              <a:avLst/>
              <a:gdLst/>
              <a:ahLst/>
              <a:cxnLst/>
              <a:rect l="l" t="t" r="r" b="b"/>
              <a:pathLst>
                <a:path w="1421" h="1271" extrusionOk="0">
                  <a:moveTo>
                    <a:pt x="711" y="0"/>
                  </a:moveTo>
                  <a:cubicBezTo>
                    <a:pt x="533" y="0"/>
                    <a:pt x="356" y="74"/>
                    <a:pt x="229" y="220"/>
                  </a:cubicBezTo>
                  <a:cubicBezTo>
                    <a:pt x="1" y="484"/>
                    <a:pt x="29" y="886"/>
                    <a:pt x="295" y="1115"/>
                  </a:cubicBezTo>
                  <a:cubicBezTo>
                    <a:pt x="414" y="1219"/>
                    <a:pt x="562" y="1270"/>
                    <a:pt x="710" y="1270"/>
                  </a:cubicBezTo>
                  <a:cubicBezTo>
                    <a:pt x="888" y="1270"/>
                    <a:pt x="1065" y="1196"/>
                    <a:pt x="1190" y="1051"/>
                  </a:cubicBezTo>
                  <a:cubicBezTo>
                    <a:pt x="1420" y="785"/>
                    <a:pt x="1392" y="385"/>
                    <a:pt x="1126" y="154"/>
                  </a:cubicBezTo>
                  <a:cubicBezTo>
                    <a:pt x="1006" y="51"/>
                    <a:pt x="858" y="0"/>
                    <a:pt x="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803;p71">
              <a:extLst>
                <a:ext uri="{FF2B5EF4-FFF2-40B4-BE49-F238E27FC236}">
                  <a16:creationId xmlns:a16="http://schemas.microsoft.com/office/drawing/2014/main" id="{117D67BC-0BA4-4815-A5EC-C39FD475729C}"/>
                </a:ext>
              </a:extLst>
            </p:cNvPr>
            <p:cNvSpPr/>
            <p:nvPr/>
          </p:nvSpPr>
          <p:spPr>
            <a:xfrm>
              <a:off x="3885544" y="4102705"/>
              <a:ext cx="79073" cy="70720"/>
            </a:xfrm>
            <a:custGeom>
              <a:avLst/>
              <a:gdLst/>
              <a:ahLst/>
              <a:cxnLst/>
              <a:rect l="l" t="t" r="r" b="b"/>
              <a:pathLst>
                <a:path w="1420" h="1270" extrusionOk="0">
                  <a:moveTo>
                    <a:pt x="710" y="0"/>
                  </a:moveTo>
                  <a:cubicBezTo>
                    <a:pt x="532" y="0"/>
                    <a:pt x="355" y="74"/>
                    <a:pt x="229" y="220"/>
                  </a:cubicBezTo>
                  <a:cubicBezTo>
                    <a:pt x="0" y="484"/>
                    <a:pt x="29" y="886"/>
                    <a:pt x="294" y="1115"/>
                  </a:cubicBezTo>
                  <a:cubicBezTo>
                    <a:pt x="414" y="1219"/>
                    <a:pt x="562" y="1270"/>
                    <a:pt x="709" y="1270"/>
                  </a:cubicBezTo>
                  <a:cubicBezTo>
                    <a:pt x="887" y="1270"/>
                    <a:pt x="1064" y="1196"/>
                    <a:pt x="1189" y="1051"/>
                  </a:cubicBezTo>
                  <a:cubicBezTo>
                    <a:pt x="1420" y="785"/>
                    <a:pt x="1390" y="385"/>
                    <a:pt x="1126" y="154"/>
                  </a:cubicBezTo>
                  <a:cubicBezTo>
                    <a:pt x="1005" y="51"/>
                    <a:pt x="857" y="0"/>
                    <a:pt x="7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804;p71">
              <a:extLst>
                <a:ext uri="{FF2B5EF4-FFF2-40B4-BE49-F238E27FC236}">
                  <a16:creationId xmlns:a16="http://schemas.microsoft.com/office/drawing/2014/main" id="{301C6C60-298B-4805-A68D-1098C19B4732}"/>
                </a:ext>
              </a:extLst>
            </p:cNvPr>
            <p:cNvSpPr/>
            <p:nvPr/>
          </p:nvSpPr>
          <p:spPr>
            <a:xfrm>
              <a:off x="3582562" y="4056987"/>
              <a:ext cx="793957" cy="709872"/>
            </a:xfrm>
            <a:custGeom>
              <a:avLst/>
              <a:gdLst/>
              <a:ahLst/>
              <a:cxnLst/>
              <a:rect l="l" t="t" r="r" b="b"/>
              <a:pathLst>
                <a:path w="14258" h="12748" extrusionOk="0">
                  <a:moveTo>
                    <a:pt x="13994" y="0"/>
                  </a:moveTo>
                  <a:cubicBezTo>
                    <a:pt x="13930" y="0"/>
                    <a:pt x="13867" y="26"/>
                    <a:pt x="13820" y="77"/>
                  </a:cubicBezTo>
                  <a:lnTo>
                    <a:pt x="3272" y="11604"/>
                  </a:lnTo>
                  <a:cubicBezTo>
                    <a:pt x="2900" y="12012"/>
                    <a:pt x="2391" y="12249"/>
                    <a:pt x="1844" y="12272"/>
                  </a:cubicBezTo>
                  <a:cubicBezTo>
                    <a:pt x="1816" y="12274"/>
                    <a:pt x="1788" y="12274"/>
                    <a:pt x="1761" y="12274"/>
                  </a:cubicBezTo>
                  <a:cubicBezTo>
                    <a:pt x="1260" y="12274"/>
                    <a:pt x="789" y="12092"/>
                    <a:pt x="424" y="11755"/>
                  </a:cubicBezTo>
                  <a:cubicBezTo>
                    <a:pt x="379" y="11713"/>
                    <a:pt x="321" y="11692"/>
                    <a:pt x="264" y="11692"/>
                  </a:cubicBezTo>
                  <a:cubicBezTo>
                    <a:pt x="201" y="11692"/>
                    <a:pt x="138" y="11717"/>
                    <a:pt x="91" y="11767"/>
                  </a:cubicBezTo>
                  <a:cubicBezTo>
                    <a:pt x="1" y="11863"/>
                    <a:pt x="8" y="12012"/>
                    <a:pt x="104" y="12100"/>
                  </a:cubicBezTo>
                  <a:cubicBezTo>
                    <a:pt x="556" y="12520"/>
                    <a:pt x="1139" y="12747"/>
                    <a:pt x="1759" y="12747"/>
                  </a:cubicBezTo>
                  <a:cubicBezTo>
                    <a:pt x="1793" y="12747"/>
                    <a:pt x="1828" y="12746"/>
                    <a:pt x="1863" y="12744"/>
                  </a:cubicBezTo>
                  <a:cubicBezTo>
                    <a:pt x="2539" y="12717"/>
                    <a:pt x="3162" y="12425"/>
                    <a:pt x="3621" y="11923"/>
                  </a:cubicBezTo>
                  <a:lnTo>
                    <a:pt x="14169" y="396"/>
                  </a:lnTo>
                  <a:cubicBezTo>
                    <a:pt x="14257" y="300"/>
                    <a:pt x="14250" y="151"/>
                    <a:pt x="14155" y="63"/>
                  </a:cubicBezTo>
                  <a:cubicBezTo>
                    <a:pt x="14109" y="21"/>
                    <a:pt x="14051" y="0"/>
                    <a:pt x="139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272;p39">
            <a:extLst>
              <a:ext uri="{FF2B5EF4-FFF2-40B4-BE49-F238E27FC236}">
                <a16:creationId xmlns:a16="http://schemas.microsoft.com/office/drawing/2014/main" id="{BBC2BD8D-BA2E-4B11-8256-0B0FB0D3100E}"/>
              </a:ext>
            </a:extLst>
          </p:cNvPr>
          <p:cNvSpPr/>
          <p:nvPr/>
        </p:nvSpPr>
        <p:spPr>
          <a:xfrm>
            <a:off x="7804060" y="813153"/>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 name="Google Shape;2337;p41">
            <a:extLst>
              <a:ext uri="{FF2B5EF4-FFF2-40B4-BE49-F238E27FC236}">
                <a16:creationId xmlns:a16="http://schemas.microsoft.com/office/drawing/2014/main" id="{5323FBE9-4C43-4BA5-9F62-3BA73ABF8F6E}"/>
              </a:ext>
            </a:extLst>
          </p:cNvPr>
          <p:cNvGrpSpPr>
            <a:grpSpLocks noChangeAspect="1"/>
          </p:cNvGrpSpPr>
          <p:nvPr/>
        </p:nvGrpSpPr>
        <p:grpSpPr>
          <a:xfrm rot="6016816">
            <a:off x="-28376" y="1957816"/>
            <a:ext cx="1244615" cy="1668738"/>
            <a:chOff x="1400935" y="1333409"/>
            <a:chExt cx="760984" cy="1020399"/>
          </a:xfrm>
        </p:grpSpPr>
        <p:sp>
          <p:nvSpPr>
            <p:cNvPr id="208" name="Google Shape;2338;p41">
              <a:extLst>
                <a:ext uri="{FF2B5EF4-FFF2-40B4-BE49-F238E27FC236}">
                  <a16:creationId xmlns:a16="http://schemas.microsoft.com/office/drawing/2014/main" id="{C876A19F-934B-446B-80B0-910F5A165ECC}"/>
                </a:ext>
              </a:extLst>
            </p:cNvPr>
            <p:cNvSpPr/>
            <p:nvPr/>
          </p:nvSpPr>
          <p:spPr>
            <a:xfrm>
              <a:off x="1400935" y="1333409"/>
              <a:ext cx="760984" cy="1005685"/>
            </a:xfrm>
            <a:custGeom>
              <a:avLst/>
              <a:gdLst/>
              <a:ahLst/>
              <a:cxnLst/>
              <a:rect l="l" t="t" r="r" b="b"/>
              <a:pathLst>
                <a:path w="14268" h="18856" extrusionOk="0">
                  <a:moveTo>
                    <a:pt x="14054" y="0"/>
                  </a:moveTo>
                  <a:cubicBezTo>
                    <a:pt x="14038" y="0"/>
                    <a:pt x="14023" y="2"/>
                    <a:pt x="14009" y="5"/>
                  </a:cubicBezTo>
                  <a:cubicBezTo>
                    <a:pt x="13998" y="7"/>
                    <a:pt x="13986" y="9"/>
                    <a:pt x="13975" y="14"/>
                  </a:cubicBezTo>
                  <a:cubicBezTo>
                    <a:pt x="13421" y="273"/>
                    <a:pt x="12939" y="429"/>
                    <a:pt x="12386" y="686"/>
                  </a:cubicBezTo>
                  <a:cubicBezTo>
                    <a:pt x="12370" y="693"/>
                    <a:pt x="12354" y="700"/>
                    <a:pt x="12338" y="709"/>
                  </a:cubicBezTo>
                  <a:cubicBezTo>
                    <a:pt x="12224" y="757"/>
                    <a:pt x="12111" y="805"/>
                    <a:pt x="12001" y="860"/>
                  </a:cubicBezTo>
                  <a:cubicBezTo>
                    <a:pt x="11909" y="906"/>
                    <a:pt x="11819" y="962"/>
                    <a:pt x="11744" y="1035"/>
                  </a:cubicBezTo>
                  <a:cubicBezTo>
                    <a:pt x="11723" y="1056"/>
                    <a:pt x="11703" y="1079"/>
                    <a:pt x="11684" y="1104"/>
                  </a:cubicBezTo>
                  <a:cubicBezTo>
                    <a:pt x="11684" y="1104"/>
                    <a:pt x="11684" y="1102"/>
                    <a:pt x="11684" y="1102"/>
                  </a:cubicBezTo>
                  <a:lnTo>
                    <a:pt x="10759" y="2371"/>
                  </a:lnTo>
                  <a:cubicBezTo>
                    <a:pt x="8436" y="5485"/>
                    <a:pt x="4036" y="11421"/>
                    <a:pt x="2841" y="13062"/>
                  </a:cubicBezTo>
                  <a:cubicBezTo>
                    <a:pt x="2629" y="13355"/>
                    <a:pt x="2311" y="13784"/>
                    <a:pt x="1994" y="14214"/>
                  </a:cubicBezTo>
                  <a:cubicBezTo>
                    <a:pt x="1891" y="14351"/>
                    <a:pt x="1790" y="14489"/>
                    <a:pt x="1691" y="14622"/>
                  </a:cubicBezTo>
                  <a:cubicBezTo>
                    <a:pt x="1613" y="14730"/>
                    <a:pt x="1535" y="14834"/>
                    <a:pt x="1461" y="14934"/>
                  </a:cubicBezTo>
                  <a:cubicBezTo>
                    <a:pt x="1401" y="15017"/>
                    <a:pt x="1342" y="15097"/>
                    <a:pt x="1287" y="15171"/>
                  </a:cubicBezTo>
                  <a:cubicBezTo>
                    <a:pt x="1255" y="15214"/>
                    <a:pt x="1225" y="15254"/>
                    <a:pt x="1197" y="15293"/>
                  </a:cubicBezTo>
                  <a:lnTo>
                    <a:pt x="977" y="15596"/>
                  </a:lnTo>
                  <a:cubicBezTo>
                    <a:pt x="958" y="15623"/>
                    <a:pt x="938" y="15648"/>
                    <a:pt x="919" y="15674"/>
                  </a:cubicBezTo>
                  <a:cubicBezTo>
                    <a:pt x="291" y="16536"/>
                    <a:pt x="1" y="17076"/>
                    <a:pt x="63" y="17512"/>
                  </a:cubicBezTo>
                  <a:cubicBezTo>
                    <a:pt x="107" y="17808"/>
                    <a:pt x="311" y="18056"/>
                    <a:pt x="683" y="18327"/>
                  </a:cubicBezTo>
                  <a:cubicBezTo>
                    <a:pt x="725" y="18357"/>
                    <a:pt x="766" y="18387"/>
                    <a:pt x="809" y="18414"/>
                  </a:cubicBezTo>
                  <a:cubicBezTo>
                    <a:pt x="846" y="18444"/>
                    <a:pt x="887" y="18474"/>
                    <a:pt x="929" y="18506"/>
                  </a:cubicBezTo>
                  <a:cubicBezTo>
                    <a:pt x="1115" y="18641"/>
                    <a:pt x="1282" y="18738"/>
                    <a:pt x="1441" y="18795"/>
                  </a:cubicBezTo>
                  <a:cubicBezTo>
                    <a:pt x="1552" y="18835"/>
                    <a:pt x="1659" y="18856"/>
                    <a:pt x="1764" y="18856"/>
                  </a:cubicBezTo>
                  <a:cubicBezTo>
                    <a:pt x="1808" y="18856"/>
                    <a:pt x="1852" y="18852"/>
                    <a:pt x="1895" y="18845"/>
                  </a:cubicBezTo>
                  <a:cubicBezTo>
                    <a:pt x="2326" y="18772"/>
                    <a:pt x="2746" y="18336"/>
                    <a:pt x="3364" y="17489"/>
                  </a:cubicBezTo>
                  <a:cubicBezTo>
                    <a:pt x="3387" y="17455"/>
                    <a:pt x="3412" y="17422"/>
                    <a:pt x="3437" y="17386"/>
                  </a:cubicBezTo>
                  <a:cubicBezTo>
                    <a:pt x="3469" y="17342"/>
                    <a:pt x="3508" y="17290"/>
                    <a:pt x="3550" y="17232"/>
                  </a:cubicBezTo>
                  <a:cubicBezTo>
                    <a:pt x="3582" y="17189"/>
                    <a:pt x="3614" y="17143"/>
                    <a:pt x="3651" y="17094"/>
                  </a:cubicBezTo>
                  <a:cubicBezTo>
                    <a:pt x="3731" y="16982"/>
                    <a:pt x="3821" y="16858"/>
                    <a:pt x="3919" y="16722"/>
                  </a:cubicBezTo>
                  <a:cubicBezTo>
                    <a:pt x="3990" y="16624"/>
                    <a:pt x="4062" y="16520"/>
                    <a:pt x="4138" y="16413"/>
                  </a:cubicBezTo>
                  <a:cubicBezTo>
                    <a:pt x="4234" y="16282"/>
                    <a:pt x="4332" y="16146"/>
                    <a:pt x="4429" y="16009"/>
                  </a:cubicBezTo>
                  <a:cubicBezTo>
                    <a:pt x="4744" y="15570"/>
                    <a:pt x="5060" y="15129"/>
                    <a:pt x="5274" y="14834"/>
                  </a:cubicBezTo>
                  <a:cubicBezTo>
                    <a:pt x="6469" y="13192"/>
                    <a:pt x="10764" y="7181"/>
                    <a:pt x="13011" y="4010"/>
                  </a:cubicBezTo>
                  <a:lnTo>
                    <a:pt x="13935" y="2742"/>
                  </a:lnTo>
                  <a:lnTo>
                    <a:pt x="13933" y="2742"/>
                  </a:lnTo>
                  <a:cubicBezTo>
                    <a:pt x="14011" y="2630"/>
                    <a:pt x="14048" y="2497"/>
                    <a:pt x="14069" y="2364"/>
                  </a:cubicBezTo>
                  <a:cubicBezTo>
                    <a:pt x="14089" y="2242"/>
                    <a:pt x="14098" y="2120"/>
                    <a:pt x="14110" y="1997"/>
                  </a:cubicBezTo>
                  <a:cubicBezTo>
                    <a:pt x="14112" y="1980"/>
                    <a:pt x="14114" y="1964"/>
                    <a:pt x="14115" y="1946"/>
                  </a:cubicBezTo>
                  <a:cubicBezTo>
                    <a:pt x="14191" y="1338"/>
                    <a:pt x="14191" y="833"/>
                    <a:pt x="14266" y="227"/>
                  </a:cubicBezTo>
                  <a:cubicBezTo>
                    <a:pt x="14268" y="216"/>
                    <a:pt x="14266" y="206"/>
                    <a:pt x="14266" y="197"/>
                  </a:cubicBezTo>
                  <a:cubicBezTo>
                    <a:pt x="14262" y="142"/>
                    <a:pt x="14236" y="87"/>
                    <a:pt x="14177" y="43"/>
                  </a:cubicBezTo>
                  <a:cubicBezTo>
                    <a:pt x="14136" y="13"/>
                    <a:pt x="14094" y="0"/>
                    <a:pt x="14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339;p41">
              <a:extLst>
                <a:ext uri="{FF2B5EF4-FFF2-40B4-BE49-F238E27FC236}">
                  <a16:creationId xmlns:a16="http://schemas.microsoft.com/office/drawing/2014/main" id="{E77B1E58-68C9-42A5-824B-C190FF958D27}"/>
                </a:ext>
              </a:extLst>
            </p:cNvPr>
            <p:cNvSpPr/>
            <p:nvPr/>
          </p:nvSpPr>
          <p:spPr>
            <a:xfrm>
              <a:off x="1429576" y="1335169"/>
              <a:ext cx="728876" cy="987391"/>
            </a:xfrm>
            <a:custGeom>
              <a:avLst/>
              <a:gdLst/>
              <a:ahLst/>
              <a:cxnLst/>
              <a:rect l="l" t="t" r="r" b="b"/>
              <a:pathLst>
                <a:path w="13666" h="18513" extrusionOk="0">
                  <a:moveTo>
                    <a:pt x="13612" y="1"/>
                  </a:moveTo>
                  <a:cubicBezTo>
                    <a:pt x="13592" y="1"/>
                    <a:pt x="13569" y="11"/>
                    <a:pt x="13545" y="27"/>
                  </a:cubicBezTo>
                  <a:cubicBezTo>
                    <a:pt x="13538" y="31"/>
                    <a:pt x="13530" y="35"/>
                    <a:pt x="13522" y="43"/>
                  </a:cubicBezTo>
                  <a:cubicBezTo>
                    <a:pt x="13107" y="401"/>
                    <a:pt x="12763" y="658"/>
                    <a:pt x="12348" y="1016"/>
                  </a:cubicBezTo>
                  <a:cubicBezTo>
                    <a:pt x="12336" y="1027"/>
                    <a:pt x="12324" y="1038"/>
                    <a:pt x="12311" y="1048"/>
                  </a:cubicBezTo>
                  <a:cubicBezTo>
                    <a:pt x="12228" y="1117"/>
                    <a:pt x="12145" y="1186"/>
                    <a:pt x="12061" y="1261"/>
                  </a:cubicBezTo>
                  <a:cubicBezTo>
                    <a:pt x="11969" y="1342"/>
                    <a:pt x="11877" y="1434"/>
                    <a:pt x="11796" y="1544"/>
                  </a:cubicBezTo>
                  <a:cubicBezTo>
                    <a:pt x="11796" y="1544"/>
                    <a:pt x="11796" y="1544"/>
                    <a:pt x="11796" y="1543"/>
                  </a:cubicBezTo>
                  <a:lnTo>
                    <a:pt x="10872" y="2811"/>
                  </a:lnTo>
                  <a:cubicBezTo>
                    <a:pt x="8570" y="5943"/>
                    <a:pt x="4202" y="11899"/>
                    <a:pt x="3006" y="13541"/>
                  </a:cubicBezTo>
                  <a:cubicBezTo>
                    <a:pt x="2671" y="14002"/>
                    <a:pt x="2081" y="14807"/>
                    <a:pt x="1634" y="15416"/>
                  </a:cubicBezTo>
                  <a:cubicBezTo>
                    <a:pt x="1572" y="15500"/>
                    <a:pt x="1514" y="15579"/>
                    <a:pt x="1459" y="15656"/>
                  </a:cubicBezTo>
                  <a:cubicBezTo>
                    <a:pt x="1424" y="15705"/>
                    <a:pt x="1388" y="15753"/>
                    <a:pt x="1356" y="15797"/>
                  </a:cubicBezTo>
                  <a:cubicBezTo>
                    <a:pt x="1323" y="15843"/>
                    <a:pt x="1292" y="15884"/>
                    <a:pt x="1264" y="15925"/>
                  </a:cubicBezTo>
                  <a:cubicBezTo>
                    <a:pt x="1220" y="15983"/>
                    <a:pt x="1183" y="16037"/>
                    <a:pt x="1151" y="16081"/>
                  </a:cubicBezTo>
                  <a:cubicBezTo>
                    <a:pt x="484" y="16990"/>
                    <a:pt x="139" y="17522"/>
                    <a:pt x="55" y="17864"/>
                  </a:cubicBezTo>
                  <a:cubicBezTo>
                    <a:pt x="1" y="18089"/>
                    <a:pt x="59" y="18232"/>
                    <a:pt x="217" y="18346"/>
                  </a:cubicBezTo>
                  <a:cubicBezTo>
                    <a:pt x="234" y="18360"/>
                    <a:pt x="252" y="18370"/>
                    <a:pt x="270" y="18381"/>
                  </a:cubicBezTo>
                  <a:cubicBezTo>
                    <a:pt x="286" y="18395"/>
                    <a:pt x="304" y="18408"/>
                    <a:pt x="321" y="18422"/>
                  </a:cubicBezTo>
                  <a:cubicBezTo>
                    <a:pt x="402" y="18481"/>
                    <a:pt x="483" y="18512"/>
                    <a:pt x="569" y="18512"/>
                  </a:cubicBezTo>
                  <a:cubicBezTo>
                    <a:pt x="649" y="18512"/>
                    <a:pt x="734" y="18485"/>
                    <a:pt x="830" y="18427"/>
                  </a:cubicBezTo>
                  <a:cubicBezTo>
                    <a:pt x="1129" y="18243"/>
                    <a:pt x="1528" y="17750"/>
                    <a:pt x="2189" y="16838"/>
                  </a:cubicBezTo>
                  <a:cubicBezTo>
                    <a:pt x="2221" y="16793"/>
                    <a:pt x="2260" y="16740"/>
                    <a:pt x="2302" y="16682"/>
                  </a:cubicBezTo>
                  <a:cubicBezTo>
                    <a:pt x="2403" y="16543"/>
                    <a:pt x="2531" y="16368"/>
                    <a:pt x="2671" y="16173"/>
                  </a:cubicBezTo>
                  <a:cubicBezTo>
                    <a:pt x="3116" y="15560"/>
                    <a:pt x="3699" y="14750"/>
                    <a:pt x="4036" y="14289"/>
                  </a:cubicBezTo>
                  <a:cubicBezTo>
                    <a:pt x="5230" y="12647"/>
                    <a:pt x="9554" y="6659"/>
                    <a:pt x="11824" y="3504"/>
                  </a:cubicBezTo>
                  <a:lnTo>
                    <a:pt x="12747" y="2235"/>
                  </a:lnTo>
                  <a:cubicBezTo>
                    <a:pt x="12827" y="2126"/>
                    <a:pt x="12885" y="2009"/>
                    <a:pt x="12935" y="1895"/>
                  </a:cubicBezTo>
                  <a:cubicBezTo>
                    <a:pt x="12979" y="1794"/>
                    <a:pt x="13020" y="1693"/>
                    <a:pt x="13061" y="1592"/>
                  </a:cubicBezTo>
                  <a:cubicBezTo>
                    <a:pt x="13066" y="1578"/>
                    <a:pt x="13073" y="1564"/>
                    <a:pt x="13079" y="1550"/>
                  </a:cubicBezTo>
                  <a:cubicBezTo>
                    <a:pt x="13293" y="1043"/>
                    <a:pt x="13431" y="639"/>
                    <a:pt x="13646" y="132"/>
                  </a:cubicBezTo>
                  <a:cubicBezTo>
                    <a:pt x="13649" y="123"/>
                    <a:pt x="13651" y="116"/>
                    <a:pt x="13653" y="109"/>
                  </a:cubicBezTo>
                  <a:cubicBezTo>
                    <a:pt x="13665" y="66"/>
                    <a:pt x="13665" y="29"/>
                    <a:pt x="13640" y="10"/>
                  </a:cubicBezTo>
                  <a:cubicBezTo>
                    <a:pt x="13632" y="4"/>
                    <a:pt x="13622" y="1"/>
                    <a:pt x="13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340;p41">
              <a:extLst>
                <a:ext uri="{FF2B5EF4-FFF2-40B4-BE49-F238E27FC236}">
                  <a16:creationId xmlns:a16="http://schemas.microsoft.com/office/drawing/2014/main" id="{FAAD899D-72B3-4708-A2AD-765BC95F582F}"/>
                </a:ext>
              </a:extLst>
            </p:cNvPr>
            <p:cNvSpPr/>
            <p:nvPr/>
          </p:nvSpPr>
          <p:spPr>
            <a:xfrm>
              <a:off x="1400935" y="2169375"/>
              <a:ext cx="179472" cy="169712"/>
            </a:xfrm>
            <a:custGeom>
              <a:avLst/>
              <a:gdLst/>
              <a:ahLst/>
              <a:cxnLst/>
              <a:rect l="l" t="t" r="r" b="b"/>
              <a:pathLst>
                <a:path w="3365" h="3182" extrusionOk="0">
                  <a:moveTo>
                    <a:pt x="919" y="0"/>
                  </a:moveTo>
                  <a:cubicBezTo>
                    <a:pt x="291" y="862"/>
                    <a:pt x="1" y="1402"/>
                    <a:pt x="63" y="1838"/>
                  </a:cubicBezTo>
                  <a:cubicBezTo>
                    <a:pt x="107" y="2134"/>
                    <a:pt x="311" y="2382"/>
                    <a:pt x="683" y="2653"/>
                  </a:cubicBezTo>
                  <a:cubicBezTo>
                    <a:pt x="725" y="2683"/>
                    <a:pt x="766" y="2713"/>
                    <a:pt x="809" y="2740"/>
                  </a:cubicBezTo>
                  <a:cubicBezTo>
                    <a:pt x="846" y="2770"/>
                    <a:pt x="887" y="2800"/>
                    <a:pt x="929" y="2832"/>
                  </a:cubicBezTo>
                  <a:cubicBezTo>
                    <a:pt x="1115" y="2967"/>
                    <a:pt x="1282" y="3064"/>
                    <a:pt x="1441" y="3121"/>
                  </a:cubicBezTo>
                  <a:cubicBezTo>
                    <a:pt x="1552" y="3161"/>
                    <a:pt x="1659" y="3182"/>
                    <a:pt x="1764" y="3182"/>
                  </a:cubicBezTo>
                  <a:cubicBezTo>
                    <a:pt x="1808" y="3182"/>
                    <a:pt x="1852" y="3178"/>
                    <a:pt x="1895" y="3171"/>
                  </a:cubicBezTo>
                  <a:cubicBezTo>
                    <a:pt x="2326" y="3098"/>
                    <a:pt x="2746" y="2662"/>
                    <a:pt x="3364" y="1815"/>
                  </a:cubicBezTo>
                  <a:cubicBezTo>
                    <a:pt x="2487" y="1299"/>
                    <a:pt x="1688" y="672"/>
                    <a:pt x="9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341;p41">
              <a:extLst>
                <a:ext uri="{FF2B5EF4-FFF2-40B4-BE49-F238E27FC236}">
                  <a16:creationId xmlns:a16="http://schemas.microsoft.com/office/drawing/2014/main" id="{538A3647-EB86-46CB-AB60-C62F74648543}"/>
                </a:ext>
              </a:extLst>
            </p:cNvPr>
            <p:cNvSpPr/>
            <p:nvPr/>
          </p:nvSpPr>
          <p:spPr>
            <a:xfrm>
              <a:off x="1449896" y="2091507"/>
              <a:ext cx="187313" cy="174672"/>
            </a:xfrm>
            <a:custGeom>
              <a:avLst/>
              <a:gdLst/>
              <a:ahLst/>
              <a:cxnLst/>
              <a:rect l="l" t="t" r="r" b="b"/>
              <a:pathLst>
                <a:path w="3512" h="3275" extrusionOk="0">
                  <a:moveTo>
                    <a:pt x="1076" y="0"/>
                  </a:moveTo>
                  <a:cubicBezTo>
                    <a:pt x="973" y="137"/>
                    <a:pt x="872" y="275"/>
                    <a:pt x="773" y="408"/>
                  </a:cubicBezTo>
                  <a:cubicBezTo>
                    <a:pt x="693" y="516"/>
                    <a:pt x="617" y="620"/>
                    <a:pt x="543" y="720"/>
                  </a:cubicBezTo>
                  <a:cubicBezTo>
                    <a:pt x="483" y="803"/>
                    <a:pt x="424" y="883"/>
                    <a:pt x="369" y="957"/>
                  </a:cubicBezTo>
                  <a:cubicBezTo>
                    <a:pt x="337" y="1000"/>
                    <a:pt x="307" y="1040"/>
                    <a:pt x="279" y="1079"/>
                  </a:cubicBezTo>
                  <a:lnTo>
                    <a:pt x="59" y="1382"/>
                  </a:lnTo>
                  <a:cubicBezTo>
                    <a:pt x="40" y="1409"/>
                    <a:pt x="20" y="1434"/>
                    <a:pt x="1" y="1460"/>
                  </a:cubicBezTo>
                  <a:cubicBezTo>
                    <a:pt x="770" y="2132"/>
                    <a:pt x="1569" y="2759"/>
                    <a:pt x="2446" y="3275"/>
                  </a:cubicBezTo>
                  <a:cubicBezTo>
                    <a:pt x="2469" y="3241"/>
                    <a:pt x="2494" y="3208"/>
                    <a:pt x="2519" y="3172"/>
                  </a:cubicBezTo>
                  <a:cubicBezTo>
                    <a:pt x="2551" y="3128"/>
                    <a:pt x="2590" y="3076"/>
                    <a:pt x="2632" y="3018"/>
                  </a:cubicBezTo>
                  <a:cubicBezTo>
                    <a:pt x="2664" y="2975"/>
                    <a:pt x="2696" y="2929"/>
                    <a:pt x="2733" y="2880"/>
                  </a:cubicBezTo>
                  <a:cubicBezTo>
                    <a:pt x="2813" y="2770"/>
                    <a:pt x="2903" y="2644"/>
                    <a:pt x="3001" y="2508"/>
                  </a:cubicBezTo>
                  <a:cubicBezTo>
                    <a:pt x="3070" y="2410"/>
                    <a:pt x="3144" y="2306"/>
                    <a:pt x="3220" y="2199"/>
                  </a:cubicBezTo>
                  <a:cubicBezTo>
                    <a:pt x="3316" y="2068"/>
                    <a:pt x="3414" y="1932"/>
                    <a:pt x="3511" y="1795"/>
                  </a:cubicBezTo>
                  <a:cubicBezTo>
                    <a:pt x="2629" y="1308"/>
                    <a:pt x="1835" y="674"/>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342;p41">
              <a:extLst>
                <a:ext uri="{FF2B5EF4-FFF2-40B4-BE49-F238E27FC236}">
                  <a16:creationId xmlns:a16="http://schemas.microsoft.com/office/drawing/2014/main" id="{5DF54AED-85D6-42CA-88A6-3B4AB61BD5D0}"/>
                </a:ext>
              </a:extLst>
            </p:cNvPr>
            <p:cNvSpPr/>
            <p:nvPr/>
          </p:nvSpPr>
          <p:spPr>
            <a:xfrm>
              <a:off x="1464723" y="2113214"/>
              <a:ext cx="156965" cy="131897"/>
            </a:xfrm>
            <a:custGeom>
              <a:avLst/>
              <a:gdLst/>
              <a:ahLst/>
              <a:cxnLst/>
              <a:rect l="l" t="t" r="r" b="b"/>
              <a:pathLst>
                <a:path w="2943" h="2473" extrusionOk="0">
                  <a:moveTo>
                    <a:pt x="495" y="1"/>
                  </a:moveTo>
                  <a:cubicBezTo>
                    <a:pt x="415" y="109"/>
                    <a:pt x="339" y="213"/>
                    <a:pt x="265" y="313"/>
                  </a:cubicBezTo>
                  <a:cubicBezTo>
                    <a:pt x="205" y="396"/>
                    <a:pt x="146" y="476"/>
                    <a:pt x="91" y="550"/>
                  </a:cubicBezTo>
                  <a:cubicBezTo>
                    <a:pt x="59" y="593"/>
                    <a:pt x="29" y="633"/>
                    <a:pt x="1" y="672"/>
                  </a:cubicBezTo>
                  <a:cubicBezTo>
                    <a:pt x="798" y="1303"/>
                    <a:pt x="1610" y="1915"/>
                    <a:pt x="2455" y="2473"/>
                  </a:cubicBezTo>
                  <a:cubicBezTo>
                    <a:pt x="2535" y="2361"/>
                    <a:pt x="2625" y="2237"/>
                    <a:pt x="2723" y="2101"/>
                  </a:cubicBezTo>
                  <a:cubicBezTo>
                    <a:pt x="2792" y="2003"/>
                    <a:pt x="2866" y="1899"/>
                    <a:pt x="2942" y="1792"/>
                  </a:cubicBezTo>
                  <a:cubicBezTo>
                    <a:pt x="2099" y="1248"/>
                    <a:pt x="1286" y="633"/>
                    <a:pt x="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343;p41">
              <a:extLst>
                <a:ext uri="{FF2B5EF4-FFF2-40B4-BE49-F238E27FC236}">
                  <a16:creationId xmlns:a16="http://schemas.microsoft.com/office/drawing/2014/main" id="{643A49BB-7073-4355-B1E3-2556C1C8A6B2}"/>
                </a:ext>
              </a:extLst>
            </p:cNvPr>
            <p:cNvSpPr/>
            <p:nvPr/>
          </p:nvSpPr>
          <p:spPr>
            <a:xfrm>
              <a:off x="2027403" y="1333409"/>
              <a:ext cx="134511" cy="146991"/>
            </a:xfrm>
            <a:custGeom>
              <a:avLst/>
              <a:gdLst/>
              <a:ahLst/>
              <a:cxnLst/>
              <a:rect l="l" t="t" r="r" b="b"/>
              <a:pathLst>
                <a:path w="2522" h="2756" extrusionOk="0">
                  <a:moveTo>
                    <a:pt x="2308" y="0"/>
                  </a:moveTo>
                  <a:cubicBezTo>
                    <a:pt x="2292" y="0"/>
                    <a:pt x="2277" y="2"/>
                    <a:pt x="2263" y="5"/>
                  </a:cubicBezTo>
                  <a:cubicBezTo>
                    <a:pt x="2252" y="7"/>
                    <a:pt x="2240" y="9"/>
                    <a:pt x="2229" y="14"/>
                  </a:cubicBezTo>
                  <a:cubicBezTo>
                    <a:pt x="2064" y="91"/>
                    <a:pt x="1910" y="154"/>
                    <a:pt x="1761" y="211"/>
                  </a:cubicBezTo>
                  <a:cubicBezTo>
                    <a:pt x="1402" y="348"/>
                    <a:pt x="1030" y="505"/>
                    <a:pt x="640" y="686"/>
                  </a:cubicBezTo>
                  <a:cubicBezTo>
                    <a:pt x="624" y="693"/>
                    <a:pt x="608" y="700"/>
                    <a:pt x="592" y="707"/>
                  </a:cubicBezTo>
                  <a:cubicBezTo>
                    <a:pt x="478" y="757"/>
                    <a:pt x="365" y="805"/>
                    <a:pt x="255" y="860"/>
                  </a:cubicBezTo>
                  <a:cubicBezTo>
                    <a:pt x="163" y="906"/>
                    <a:pt x="73" y="962"/>
                    <a:pt x="0" y="1035"/>
                  </a:cubicBezTo>
                  <a:cubicBezTo>
                    <a:pt x="99" y="1212"/>
                    <a:pt x="200" y="1391"/>
                    <a:pt x="299" y="1568"/>
                  </a:cubicBezTo>
                  <a:cubicBezTo>
                    <a:pt x="346" y="1652"/>
                    <a:pt x="385" y="1749"/>
                    <a:pt x="489" y="1772"/>
                  </a:cubicBezTo>
                  <a:cubicBezTo>
                    <a:pt x="510" y="1777"/>
                    <a:pt x="532" y="1779"/>
                    <a:pt x="554" y="1779"/>
                  </a:cubicBezTo>
                  <a:cubicBezTo>
                    <a:pt x="630" y="1779"/>
                    <a:pt x="712" y="1755"/>
                    <a:pt x="785" y="1746"/>
                  </a:cubicBezTo>
                  <a:cubicBezTo>
                    <a:pt x="888" y="1730"/>
                    <a:pt x="991" y="1719"/>
                    <a:pt x="1095" y="1710"/>
                  </a:cubicBezTo>
                  <a:cubicBezTo>
                    <a:pt x="1118" y="1708"/>
                    <a:pt x="1148" y="1704"/>
                    <a:pt x="1177" y="1704"/>
                  </a:cubicBezTo>
                  <a:cubicBezTo>
                    <a:pt x="1204" y="1704"/>
                    <a:pt x="1229" y="1707"/>
                    <a:pt x="1248" y="1721"/>
                  </a:cubicBezTo>
                  <a:cubicBezTo>
                    <a:pt x="1285" y="1747"/>
                    <a:pt x="1295" y="1822"/>
                    <a:pt x="1306" y="1863"/>
                  </a:cubicBezTo>
                  <a:cubicBezTo>
                    <a:pt x="1359" y="2061"/>
                    <a:pt x="1389" y="2268"/>
                    <a:pt x="1391" y="2476"/>
                  </a:cubicBezTo>
                  <a:cubicBezTo>
                    <a:pt x="1393" y="2513"/>
                    <a:pt x="1409" y="2563"/>
                    <a:pt x="1451" y="2573"/>
                  </a:cubicBezTo>
                  <a:cubicBezTo>
                    <a:pt x="1694" y="2634"/>
                    <a:pt x="1937" y="2696"/>
                    <a:pt x="2180" y="2756"/>
                  </a:cubicBezTo>
                  <a:lnTo>
                    <a:pt x="2189" y="2742"/>
                  </a:lnTo>
                  <a:lnTo>
                    <a:pt x="2187" y="2742"/>
                  </a:lnTo>
                  <a:cubicBezTo>
                    <a:pt x="2265" y="2630"/>
                    <a:pt x="2302" y="2497"/>
                    <a:pt x="2323" y="2364"/>
                  </a:cubicBezTo>
                  <a:cubicBezTo>
                    <a:pt x="2343" y="2242"/>
                    <a:pt x="2352" y="2120"/>
                    <a:pt x="2364" y="1997"/>
                  </a:cubicBezTo>
                  <a:cubicBezTo>
                    <a:pt x="2366" y="1980"/>
                    <a:pt x="2368" y="1964"/>
                    <a:pt x="2369" y="1946"/>
                  </a:cubicBezTo>
                  <a:cubicBezTo>
                    <a:pt x="2422" y="1521"/>
                    <a:pt x="2458" y="1122"/>
                    <a:pt x="2477" y="743"/>
                  </a:cubicBezTo>
                  <a:cubicBezTo>
                    <a:pt x="2484" y="578"/>
                    <a:pt x="2497" y="410"/>
                    <a:pt x="2520" y="227"/>
                  </a:cubicBezTo>
                  <a:cubicBezTo>
                    <a:pt x="2522" y="216"/>
                    <a:pt x="2520" y="206"/>
                    <a:pt x="2520" y="197"/>
                  </a:cubicBezTo>
                  <a:cubicBezTo>
                    <a:pt x="2516" y="142"/>
                    <a:pt x="2490" y="87"/>
                    <a:pt x="2431" y="43"/>
                  </a:cubicBezTo>
                  <a:cubicBezTo>
                    <a:pt x="2390" y="13"/>
                    <a:pt x="2348" y="0"/>
                    <a:pt x="2308" y="0"/>
                  </a:cubicBezTo>
                  <a:close/>
                </a:path>
              </a:pathLst>
            </a:custGeom>
            <a:solidFill>
              <a:schemeClr val="accent6">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344;p41">
              <a:extLst>
                <a:ext uri="{FF2B5EF4-FFF2-40B4-BE49-F238E27FC236}">
                  <a16:creationId xmlns:a16="http://schemas.microsoft.com/office/drawing/2014/main" id="{8B8A38B7-441B-40E5-AC34-A6D55F243E45}"/>
                </a:ext>
              </a:extLst>
            </p:cNvPr>
            <p:cNvSpPr/>
            <p:nvPr/>
          </p:nvSpPr>
          <p:spPr>
            <a:xfrm>
              <a:off x="2120845" y="1333409"/>
              <a:ext cx="41068" cy="41228"/>
            </a:xfrm>
            <a:custGeom>
              <a:avLst/>
              <a:gdLst/>
              <a:ahLst/>
              <a:cxnLst/>
              <a:rect l="l" t="t" r="r" b="b"/>
              <a:pathLst>
                <a:path w="770" h="773" extrusionOk="0">
                  <a:moveTo>
                    <a:pt x="555" y="0"/>
                  </a:moveTo>
                  <a:cubicBezTo>
                    <a:pt x="540" y="0"/>
                    <a:pt x="525" y="2"/>
                    <a:pt x="511" y="5"/>
                  </a:cubicBezTo>
                  <a:cubicBezTo>
                    <a:pt x="500" y="7"/>
                    <a:pt x="488" y="9"/>
                    <a:pt x="477" y="14"/>
                  </a:cubicBezTo>
                  <a:cubicBezTo>
                    <a:pt x="312" y="91"/>
                    <a:pt x="158" y="154"/>
                    <a:pt x="9" y="211"/>
                  </a:cubicBezTo>
                  <a:cubicBezTo>
                    <a:pt x="1" y="372"/>
                    <a:pt x="64" y="537"/>
                    <a:pt x="235" y="661"/>
                  </a:cubicBezTo>
                  <a:cubicBezTo>
                    <a:pt x="342" y="739"/>
                    <a:pt x="451" y="773"/>
                    <a:pt x="555" y="773"/>
                  </a:cubicBezTo>
                  <a:cubicBezTo>
                    <a:pt x="613" y="773"/>
                    <a:pt x="670" y="762"/>
                    <a:pt x="724" y="743"/>
                  </a:cubicBezTo>
                  <a:cubicBezTo>
                    <a:pt x="732" y="578"/>
                    <a:pt x="745" y="410"/>
                    <a:pt x="768" y="227"/>
                  </a:cubicBezTo>
                  <a:cubicBezTo>
                    <a:pt x="770" y="216"/>
                    <a:pt x="768" y="206"/>
                    <a:pt x="768" y="197"/>
                  </a:cubicBezTo>
                  <a:cubicBezTo>
                    <a:pt x="764" y="142"/>
                    <a:pt x="738" y="87"/>
                    <a:pt x="679" y="43"/>
                  </a:cubicBezTo>
                  <a:cubicBezTo>
                    <a:pt x="638" y="13"/>
                    <a:pt x="595" y="0"/>
                    <a:pt x="5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345;p41">
              <a:extLst>
                <a:ext uri="{FF2B5EF4-FFF2-40B4-BE49-F238E27FC236}">
                  <a16:creationId xmlns:a16="http://schemas.microsoft.com/office/drawing/2014/main" id="{FE7B073A-347C-4F34-AC27-478A252BC464}"/>
                </a:ext>
              </a:extLst>
            </p:cNvPr>
            <p:cNvSpPr/>
            <p:nvPr/>
          </p:nvSpPr>
          <p:spPr>
            <a:xfrm>
              <a:off x="1468937" y="2146068"/>
              <a:ext cx="204700" cy="207740"/>
            </a:xfrm>
            <a:custGeom>
              <a:avLst/>
              <a:gdLst/>
              <a:ahLst/>
              <a:cxnLst/>
              <a:rect l="l" t="t" r="r" b="b"/>
              <a:pathLst>
                <a:path w="3838" h="3895" extrusionOk="0">
                  <a:moveTo>
                    <a:pt x="3616" y="0"/>
                  </a:moveTo>
                  <a:cubicBezTo>
                    <a:pt x="3574" y="0"/>
                    <a:pt x="3532" y="19"/>
                    <a:pt x="3500" y="63"/>
                  </a:cubicBezTo>
                  <a:cubicBezTo>
                    <a:pt x="3090" y="632"/>
                    <a:pt x="2679" y="1199"/>
                    <a:pt x="2268" y="1766"/>
                  </a:cubicBezTo>
                  <a:cubicBezTo>
                    <a:pt x="2062" y="2046"/>
                    <a:pt x="1859" y="2328"/>
                    <a:pt x="1653" y="2610"/>
                  </a:cubicBezTo>
                  <a:cubicBezTo>
                    <a:pt x="1552" y="2748"/>
                    <a:pt x="1449" y="2890"/>
                    <a:pt x="1347" y="3028"/>
                  </a:cubicBezTo>
                  <a:cubicBezTo>
                    <a:pt x="1258" y="3149"/>
                    <a:pt x="1166" y="3271"/>
                    <a:pt x="1052" y="3372"/>
                  </a:cubicBezTo>
                  <a:cubicBezTo>
                    <a:pt x="924" y="3488"/>
                    <a:pt x="744" y="3584"/>
                    <a:pt x="569" y="3584"/>
                  </a:cubicBezTo>
                  <a:cubicBezTo>
                    <a:pt x="482" y="3584"/>
                    <a:pt x="395" y="3560"/>
                    <a:pt x="317" y="3501"/>
                  </a:cubicBezTo>
                  <a:cubicBezTo>
                    <a:pt x="287" y="3480"/>
                    <a:pt x="257" y="3470"/>
                    <a:pt x="228" y="3470"/>
                  </a:cubicBezTo>
                  <a:cubicBezTo>
                    <a:pt x="100" y="3470"/>
                    <a:pt x="1" y="3656"/>
                    <a:pt x="133" y="3755"/>
                  </a:cubicBezTo>
                  <a:cubicBezTo>
                    <a:pt x="262" y="3851"/>
                    <a:pt x="417" y="3894"/>
                    <a:pt x="574" y="3894"/>
                  </a:cubicBezTo>
                  <a:cubicBezTo>
                    <a:pt x="712" y="3894"/>
                    <a:pt x="852" y="3860"/>
                    <a:pt x="976" y="3799"/>
                  </a:cubicBezTo>
                  <a:cubicBezTo>
                    <a:pt x="1284" y="3650"/>
                    <a:pt x="1488" y="3363"/>
                    <a:pt x="1685" y="3094"/>
                  </a:cubicBezTo>
                  <a:cubicBezTo>
                    <a:pt x="2126" y="2491"/>
                    <a:pt x="2566" y="1887"/>
                    <a:pt x="3003" y="1281"/>
                  </a:cubicBezTo>
                  <a:cubicBezTo>
                    <a:pt x="3253" y="937"/>
                    <a:pt x="3503" y="592"/>
                    <a:pt x="3751" y="248"/>
                  </a:cubicBezTo>
                  <a:cubicBezTo>
                    <a:pt x="3837" y="129"/>
                    <a:pt x="3728"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346;p41">
              <a:extLst>
                <a:ext uri="{FF2B5EF4-FFF2-40B4-BE49-F238E27FC236}">
                  <a16:creationId xmlns:a16="http://schemas.microsoft.com/office/drawing/2014/main" id="{BD67B731-DFAC-440B-AA60-68C515A4E9AB}"/>
                </a:ext>
              </a:extLst>
            </p:cNvPr>
            <p:cNvSpPr/>
            <p:nvPr/>
          </p:nvSpPr>
          <p:spPr>
            <a:xfrm>
              <a:off x="1519498" y="1962651"/>
              <a:ext cx="88856" cy="100856"/>
            </a:xfrm>
            <a:custGeom>
              <a:avLst/>
              <a:gdLst/>
              <a:ahLst/>
              <a:cxnLst/>
              <a:rect l="l" t="t" r="r" b="b"/>
              <a:pathLst>
                <a:path w="1666" h="1891" extrusionOk="0">
                  <a:moveTo>
                    <a:pt x="1439" y="1"/>
                  </a:moveTo>
                  <a:cubicBezTo>
                    <a:pt x="1397" y="1"/>
                    <a:pt x="1354" y="18"/>
                    <a:pt x="1320" y="59"/>
                  </a:cubicBezTo>
                  <a:cubicBezTo>
                    <a:pt x="896" y="577"/>
                    <a:pt x="485" y="1107"/>
                    <a:pt x="87" y="1644"/>
                  </a:cubicBezTo>
                  <a:cubicBezTo>
                    <a:pt x="0" y="1761"/>
                    <a:pt x="110" y="1890"/>
                    <a:pt x="222" y="1890"/>
                  </a:cubicBezTo>
                  <a:cubicBezTo>
                    <a:pt x="264" y="1890"/>
                    <a:pt x="307" y="1872"/>
                    <a:pt x="340" y="1828"/>
                  </a:cubicBezTo>
                  <a:cubicBezTo>
                    <a:pt x="737" y="1289"/>
                    <a:pt x="1148" y="761"/>
                    <a:pt x="1572" y="244"/>
                  </a:cubicBezTo>
                  <a:cubicBezTo>
                    <a:pt x="1665" y="129"/>
                    <a:pt x="1555" y="1"/>
                    <a:pt x="1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347;p41">
              <a:extLst>
                <a:ext uri="{FF2B5EF4-FFF2-40B4-BE49-F238E27FC236}">
                  <a16:creationId xmlns:a16="http://schemas.microsoft.com/office/drawing/2014/main" id="{FFC4B02E-42B8-42B4-827F-F1AD18D38380}"/>
                </a:ext>
              </a:extLst>
            </p:cNvPr>
            <p:cNvSpPr/>
            <p:nvPr/>
          </p:nvSpPr>
          <p:spPr>
            <a:xfrm>
              <a:off x="2022763" y="1464452"/>
              <a:ext cx="136698" cy="178939"/>
            </a:xfrm>
            <a:custGeom>
              <a:avLst/>
              <a:gdLst/>
              <a:ahLst/>
              <a:cxnLst/>
              <a:rect l="l" t="t" r="r" b="b"/>
              <a:pathLst>
                <a:path w="2563" h="3355" extrusionOk="0">
                  <a:moveTo>
                    <a:pt x="2337" y="0"/>
                  </a:moveTo>
                  <a:cubicBezTo>
                    <a:pt x="2294" y="0"/>
                    <a:pt x="2251" y="18"/>
                    <a:pt x="2217" y="60"/>
                  </a:cubicBezTo>
                  <a:cubicBezTo>
                    <a:pt x="1428" y="1020"/>
                    <a:pt x="853" y="2129"/>
                    <a:pt x="91" y="3111"/>
                  </a:cubicBezTo>
                  <a:cubicBezTo>
                    <a:pt x="0" y="3226"/>
                    <a:pt x="110" y="3355"/>
                    <a:pt x="224" y="3355"/>
                  </a:cubicBezTo>
                  <a:cubicBezTo>
                    <a:pt x="266" y="3355"/>
                    <a:pt x="309" y="3337"/>
                    <a:pt x="342" y="3294"/>
                  </a:cubicBezTo>
                  <a:cubicBezTo>
                    <a:pt x="1104" y="2314"/>
                    <a:pt x="1682" y="1203"/>
                    <a:pt x="2470" y="242"/>
                  </a:cubicBezTo>
                  <a:cubicBezTo>
                    <a:pt x="2563" y="129"/>
                    <a:pt x="2453" y="0"/>
                    <a:pt x="2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348;p41">
              <a:extLst>
                <a:ext uri="{FF2B5EF4-FFF2-40B4-BE49-F238E27FC236}">
                  <a16:creationId xmlns:a16="http://schemas.microsoft.com/office/drawing/2014/main" id="{72C23B1B-EC9A-48DC-AF95-1DAC53F49B6F}"/>
                </a:ext>
              </a:extLst>
            </p:cNvPr>
            <p:cNvSpPr/>
            <p:nvPr/>
          </p:nvSpPr>
          <p:spPr>
            <a:xfrm>
              <a:off x="1791024" y="1775766"/>
              <a:ext cx="90616" cy="109977"/>
            </a:xfrm>
            <a:custGeom>
              <a:avLst/>
              <a:gdLst/>
              <a:ahLst/>
              <a:cxnLst/>
              <a:rect l="l" t="t" r="r" b="b"/>
              <a:pathLst>
                <a:path w="1699" h="2062" extrusionOk="0">
                  <a:moveTo>
                    <a:pt x="1478" y="0"/>
                  </a:moveTo>
                  <a:cubicBezTo>
                    <a:pt x="1436" y="0"/>
                    <a:pt x="1394" y="19"/>
                    <a:pt x="1361" y="63"/>
                  </a:cubicBezTo>
                  <a:lnTo>
                    <a:pt x="87" y="1814"/>
                  </a:lnTo>
                  <a:cubicBezTo>
                    <a:pt x="1" y="1933"/>
                    <a:pt x="110" y="2061"/>
                    <a:pt x="221" y="2061"/>
                  </a:cubicBezTo>
                  <a:cubicBezTo>
                    <a:pt x="263" y="2061"/>
                    <a:pt x="306" y="2043"/>
                    <a:pt x="338" y="1998"/>
                  </a:cubicBezTo>
                  <a:lnTo>
                    <a:pt x="1613" y="248"/>
                  </a:lnTo>
                  <a:cubicBezTo>
                    <a:pt x="1699" y="129"/>
                    <a:pt x="1590" y="0"/>
                    <a:pt x="1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349;p41">
              <a:extLst>
                <a:ext uri="{FF2B5EF4-FFF2-40B4-BE49-F238E27FC236}">
                  <a16:creationId xmlns:a16="http://schemas.microsoft.com/office/drawing/2014/main" id="{D277C44B-0431-43C7-96B0-530C706B270E}"/>
                </a:ext>
              </a:extLst>
            </p:cNvPr>
            <p:cNvSpPr/>
            <p:nvPr/>
          </p:nvSpPr>
          <p:spPr>
            <a:xfrm>
              <a:off x="1748196" y="1907023"/>
              <a:ext cx="36641" cy="41281"/>
            </a:xfrm>
            <a:custGeom>
              <a:avLst/>
              <a:gdLst/>
              <a:ahLst/>
              <a:cxnLst/>
              <a:rect l="l" t="t" r="r" b="b"/>
              <a:pathLst>
                <a:path w="687" h="774" extrusionOk="0">
                  <a:moveTo>
                    <a:pt x="510" y="1"/>
                  </a:moveTo>
                  <a:cubicBezTo>
                    <a:pt x="463" y="1"/>
                    <a:pt x="417" y="22"/>
                    <a:pt x="387" y="64"/>
                  </a:cubicBezTo>
                  <a:lnTo>
                    <a:pt x="48" y="528"/>
                  </a:lnTo>
                  <a:cubicBezTo>
                    <a:pt x="0" y="594"/>
                    <a:pt x="13" y="698"/>
                    <a:pt x="84" y="744"/>
                  </a:cubicBezTo>
                  <a:cubicBezTo>
                    <a:pt x="112" y="764"/>
                    <a:pt x="145" y="774"/>
                    <a:pt x="178" y="774"/>
                  </a:cubicBezTo>
                  <a:cubicBezTo>
                    <a:pt x="225" y="774"/>
                    <a:pt x="271" y="753"/>
                    <a:pt x="302" y="711"/>
                  </a:cubicBezTo>
                  <a:lnTo>
                    <a:pt x="638" y="248"/>
                  </a:lnTo>
                  <a:cubicBezTo>
                    <a:pt x="686" y="181"/>
                    <a:pt x="674" y="76"/>
                    <a:pt x="605" y="30"/>
                  </a:cubicBezTo>
                  <a:cubicBezTo>
                    <a:pt x="576" y="11"/>
                    <a:pt x="543"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350;p41">
              <a:extLst>
                <a:ext uri="{FF2B5EF4-FFF2-40B4-BE49-F238E27FC236}">
                  <a16:creationId xmlns:a16="http://schemas.microsoft.com/office/drawing/2014/main" id="{4175D89E-2115-4AFE-B1DD-75690BE20D5B}"/>
                </a:ext>
              </a:extLst>
            </p:cNvPr>
            <p:cNvSpPr/>
            <p:nvPr/>
          </p:nvSpPr>
          <p:spPr>
            <a:xfrm>
              <a:off x="1440616" y="2162655"/>
              <a:ext cx="38988" cy="36961"/>
            </a:xfrm>
            <a:custGeom>
              <a:avLst/>
              <a:gdLst/>
              <a:ahLst/>
              <a:cxnLst/>
              <a:rect l="l" t="t" r="r" b="b"/>
              <a:pathLst>
                <a:path w="731" h="693" extrusionOk="0">
                  <a:moveTo>
                    <a:pt x="172" y="1"/>
                  </a:moveTo>
                  <a:cubicBezTo>
                    <a:pt x="138" y="1"/>
                    <a:pt x="105" y="11"/>
                    <a:pt x="79" y="34"/>
                  </a:cubicBezTo>
                  <a:cubicBezTo>
                    <a:pt x="15" y="91"/>
                    <a:pt x="1" y="185"/>
                    <a:pt x="54" y="254"/>
                  </a:cubicBezTo>
                  <a:cubicBezTo>
                    <a:pt x="173" y="406"/>
                    <a:pt x="313" y="545"/>
                    <a:pt x="465" y="663"/>
                  </a:cubicBezTo>
                  <a:cubicBezTo>
                    <a:pt x="491" y="683"/>
                    <a:pt x="523" y="692"/>
                    <a:pt x="556" y="692"/>
                  </a:cubicBezTo>
                  <a:cubicBezTo>
                    <a:pt x="606" y="692"/>
                    <a:pt x="656" y="670"/>
                    <a:pt x="683" y="628"/>
                  </a:cubicBezTo>
                  <a:cubicBezTo>
                    <a:pt x="731" y="557"/>
                    <a:pt x="719" y="463"/>
                    <a:pt x="649" y="410"/>
                  </a:cubicBezTo>
                  <a:cubicBezTo>
                    <a:pt x="596" y="369"/>
                    <a:pt x="545" y="327"/>
                    <a:pt x="495" y="281"/>
                  </a:cubicBezTo>
                  <a:cubicBezTo>
                    <a:pt x="424" y="211"/>
                    <a:pt x="359" y="139"/>
                    <a:pt x="299" y="59"/>
                  </a:cubicBezTo>
                  <a:cubicBezTo>
                    <a:pt x="269" y="22"/>
                    <a:pt x="220"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351;p41">
              <a:extLst>
                <a:ext uri="{FF2B5EF4-FFF2-40B4-BE49-F238E27FC236}">
                  <a16:creationId xmlns:a16="http://schemas.microsoft.com/office/drawing/2014/main" id="{A98678E4-9B7C-482A-B075-E3B054E47162}"/>
                </a:ext>
              </a:extLst>
            </p:cNvPr>
            <p:cNvSpPr/>
            <p:nvPr/>
          </p:nvSpPr>
          <p:spPr>
            <a:xfrm>
              <a:off x="1989535" y="1357463"/>
              <a:ext cx="92376" cy="73496"/>
            </a:xfrm>
            <a:custGeom>
              <a:avLst/>
              <a:gdLst/>
              <a:ahLst/>
              <a:cxnLst/>
              <a:rect l="l" t="t" r="r" b="b"/>
              <a:pathLst>
                <a:path w="1732" h="1378" extrusionOk="0">
                  <a:moveTo>
                    <a:pt x="1508" y="1"/>
                  </a:moveTo>
                  <a:cubicBezTo>
                    <a:pt x="1488" y="1"/>
                    <a:pt x="1466" y="5"/>
                    <a:pt x="1444" y="15"/>
                  </a:cubicBezTo>
                  <a:lnTo>
                    <a:pt x="1036" y="192"/>
                  </a:lnTo>
                  <a:cubicBezTo>
                    <a:pt x="900" y="253"/>
                    <a:pt x="761" y="311"/>
                    <a:pt x="650" y="412"/>
                  </a:cubicBezTo>
                  <a:cubicBezTo>
                    <a:pt x="426" y="614"/>
                    <a:pt x="244" y="878"/>
                    <a:pt x="79" y="1128"/>
                  </a:cubicBezTo>
                  <a:cubicBezTo>
                    <a:pt x="0" y="1248"/>
                    <a:pt x="108" y="1377"/>
                    <a:pt x="216" y="1377"/>
                  </a:cubicBezTo>
                  <a:cubicBezTo>
                    <a:pt x="258" y="1377"/>
                    <a:pt x="300" y="1358"/>
                    <a:pt x="331" y="1311"/>
                  </a:cubicBezTo>
                  <a:cubicBezTo>
                    <a:pt x="411" y="1192"/>
                    <a:pt x="494" y="1075"/>
                    <a:pt x="581" y="963"/>
                  </a:cubicBezTo>
                  <a:cubicBezTo>
                    <a:pt x="662" y="857"/>
                    <a:pt x="745" y="745"/>
                    <a:pt x="843" y="657"/>
                  </a:cubicBezTo>
                  <a:cubicBezTo>
                    <a:pt x="944" y="566"/>
                    <a:pt x="1068" y="520"/>
                    <a:pt x="1188" y="467"/>
                  </a:cubicBezTo>
                  <a:lnTo>
                    <a:pt x="1569" y="301"/>
                  </a:lnTo>
                  <a:cubicBezTo>
                    <a:pt x="1731" y="229"/>
                    <a:pt x="1654" y="1"/>
                    <a:pt x="1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圖片 6"/>
          <p:cNvPicPr>
            <a:picLocks noChangeAspect="1"/>
          </p:cNvPicPr>
          <p:nvPr/>
        </p:nvPicPr>
        <p:blipFill>
          <a:blip r:embed="rId2"/>
          <a:stretch>
            <a:fillRect/>
          </a:stretch>
        </p:blipFill>
        <p:spPr>
          <a:xfrm>
            <a:off x="4048599" y="1861086"/>
            <a:ext cx="3755461" cy="2194750"/>
          </a:xfrm>
          <a:prstGeom prst="rect">
            <a:avLst/>
          </a:prstGeom>
        </p:spPr>
      </p:pic>
    </p:spTree>
    <p:extLst>
      <p:ext uri="{BB962C8B-B14F-4D97-AF65-F5344CB8AC3E}">
        <p14:creationId xmlns:p14="http://schemas.microsoft.com/office/powerpoint/2010/main" val="1873987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109">
            <a:extLst>
              <a:ext uri="{FF2B5EF4-FFF2-40B4-BE49-F238E27FC236}">
                <a16:creationId xmlns:a16="http://schemas.microsoft.com/office/drawing/2014/main" id="{329165CA-60E5-4355-B0C3-8AC8A4E13C22}"/>
              </a:ext>
            </a:extLst>
          </p:cNvPr>
          <p:cNvSpPr>
            <a:spLocks noGrp="1"/>
          </p:cNvSpPr>
          <p:nvPr>
            <p:ph type="sldNum" sz="quarter" idx="12"/>
          </p:nvPr>
        </p:nvSpPr>
        <p:spPr>
          <a:xfrm>
            <a:off x="7093688" y="4912220"/>
            <a:ext cx="2057400" cy="273844"/>
          </a:xfrm>
        </p:spPr>
        <p:txBody>
          <a:bodyPr/>
          <a:lstStyle/>
          <a:p>
            <a:fld id="{6C4CD5B7-DDBF-436E-A0E0-68ACEC945F65}" type="slidenum">
              <a:rPr lang="zh-TW" altLang="en-US" smtClean="0">
                <a:solidFill>
                  <a:schemeClr val="tx1">
                    <a:lumMod val="50000"/>
                  </a:schemeClr>
                </a:solidFill>
              </a:rPr>
              <a:t>16</a:t>
            </a:fld>
            <a:endParaRPr lang="zh-TW" altLang="en-US">
              <a:solidFill>
                <a:schemeClr val="tx1">
                  <a:lumMod val="50000"/>
                </a:schemeClr>
              </a:solidFill>
            </a:endParaRPr>
          </a:p>
        </p:txBody>
      </p:sp>
      <p:sp>
        <p:nvSpPr>
          <p:cNvPr id="4" name="標題 3">
            <a:extLst>
              <a:ext uri="{FF2B5EF4-FFF2-40B4-BE49-F238E27FC236}">
                <a16:creationId xmlns:a16="http://schemas.microsoft.com/office/drawing/2014/main" id="{F8B6431C-B1FE-4387-8A2A-97FB0B864B6C}"/>
              </a:ext>
            </a:extLst>
          </p:cNvPr>
          <p:cNvSpPr>
            <a:spLocks noGrp="1"/>
          </p:cNvSpPr>
          <p:nvPr>
            <p:ph type="title"/>
          </p:nvPr>
        </p:nvSpPr>
        <p:spPr>
          <a:xfrm>
            <a:off x="894036" y="253950"/>
            <a:ext cx="7200000" cy="720000"/>
          </a:xfrm>
        </p:spPr>
        <p:txBody>
          <a:bodyPr>
            <a:noAutofit/>
          </a:bodyPr>
          <a:lstStyle/>
          <a:p>
            <a:r>
              <a:rPr lang="zh-TW" altLang="en-US" sz="3500" dirty="0">
                <a:latin typeface="華康新特圓體" panose="020F0909000000000000" pitchFamily="49" charset="-120"/>
                <a:ea typeface="華康新特圓體" panose="020F0909000000000000" pitchFamily="49" charset="-120"/>
              </a:rPr>
              <a:t>學生查詢修課紀錄及高中下載名單</a:t>
            </a:r>
          </a:p>
        </p:txBody>
      </p:sp>
      <p:sp>
        <p:nvSpPr>
          <p:cNvPr id="101" name="Google Shape;3708;p68">
            <a:extLst>
              <a:ext uri="{FF2B5EF4-FFF2-40B4-BE49-F238E27FC236}">
                <a16:creationId xmlns:a16="http://schemas.microsoft.com/office/drawing/2014/main" id="{663D9DFE-D576-448F-994C-8871A6C30ED0}"/>
              </a:ext>
            </a:extLst>
          </p:cNvPr>
          <p:cNvSpPr/>
          <p:nvPr/>
        </p:nvSpPr>
        <p:spPr>
          <a:xfrm>
            <a:off x="906461" y="1132665"/>
            <a:ext cx="3240000" cy="2952000"/>
          </a:xfrm>
          <a:prstGeom prst="roundRect">
            <a:avLst>
              <a:gd name="adj" fmla="val 16667"/>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spcFirstLastPara="1" wrap="square" lIns="72000" tIns="36000" rIns="72000" bIns="91425" anchor="t" anchorCtr="0">
            <a:noAutofit/>
          </a:bodyPr>
          <a:lstStyle/>
          <a:p>
            <a:pPr algn="ctr"/>
            <a:r>
              <a:rPr lang="zh-TW" altLang="en-US" sz="2000" dirty="0">
                <a:solidFill>
                  <a:schemeClr val="tx1">
                    <a:lumMod val="75000"/>
                  </a:schemeClr>
                </a:solidFill>
                <a:latin typeface="華康華綜體W5" panose="02000509000000000000" pitchFamily="49" charset="-120"/>
                <a:ea typeface="華康華綜體W5" panose="02000509000000000000" pitchFamily="49" charset="-120"/>
              </a:rPr>
              <a:t>通過第一階段篩選</a:t>
            </a:r>
            <a:endParaRPr lang="en-US" altLang="zh-TW" sz="2000" dirty="0">
              <a:solidFill>
                <a:schemeClr val="tx1">
                  <a:lumMod val="75000"/>
                </a:schemeClr>
              </a:solidFill>
              <a:latin typeface="華康華綜體W5" panose="02000509000000000000" pitchFamily="49" charset="-120"/>
              <a:ea typeface="華康華綜體W5" panose="02000509000000000000" pitchFamily="49" charset="-120"/>
            </a:endParaRPr>
          </a:p>
          <a:p>
            <a:pPr algn="ctr"/>
            <a:r>
              <a:rPr lang="zh-TW" altLang="en-US" sz="2000" dirty="0">
                <a:solidFill>
                  <a:schemeClr val="tx1">
                    <a:lumMod val="75000"/>
                  </a:schemeClr>
                </a:solidFill>
                <a:latin typeface="華康華綜體W5" panose="02000509000000000000" pitchFamily="49" charset="-120"/>
                <a:ea typeface="華康華綜體W5" panose="02000509000000000000" pitchFamily="49" charset="-120"/>
              </a:rPr>
              <a:t>應屆畢業生查詢</a:t>
            </a:r>
            <a:endParaRPr lang="en-US" altLang="zh-TW" sz="2000" dirty="0">
              <a:solidFill>
                <a:schemeClr val="tx1">
                  <a:lumMod val="75000"/>
                </a:schemeClr>
              </a:solidFill>
              <a:latin typeface="華康華綜體W5" panose="02000509000000000000" pitchFamily="49" charset="-120"/>
              <a:ea typeface="華康華綜體W5" panose="02000509000000000000" pitchFamily="49" charset="-120"/>
            </a:endParaRPr>
          </a:p>
          <a:p>
            <a:pPr algn="ctr"/>
            <a:r>
              <a:rPr lang="zh-TW" altLang="en-US" sz="2000" dirty="0">
                <a:solidFill>
                  <a:schemeClr val="tx1">
                    <a:lumMod val="75000"/>
                  </a:schemeClr>
                </a:solidFill>
                <a:latin typeface="華康華綜體W5" panose="02000509000000000000" pitchFamily="49" charset="-120"/>
                <a:ea typeface="華康華綜體W5" panose="02000509000000000000" pitchFamily="49" charset="-120"/>
              </a:rPr>
              <a:t>第六學期修課紀錄</a:t>
            </a:r>
            <a:endParaRPr lang="en-US" altLang="zh-TW" sz="2000" dirty="0">
              <a:solidFill>
                <a:schemeClr val="tx1">
                  <a:lumMod val="75000"/>
                </a:schemeClr>
              </a:solidFill>
              <a:latin typeface="華康華綜體W5" panose="02000509000000000000" pitchFamily="49" charset="-120"/>
              <a:ea typeface="華康華綜體W5" panose="02000509000000000000" pitchFamily="49" charset="-120"/>
            </a:endParaRPr>
          </a:p>
          <a:p>
            <a:pPr algn="ctr"/>
            <a:endParaRPr lang="en-US" altLang="zh-TW" dirty="0">
              <a:latin typeface="華康華綜體W5" panose="02000509000000000000" pitchFamily="49" charset="-120"/>
              <a:ea typeface="華康華綜體W5" panose="02000509000000000000" pitchFamily="49" charset="-120"/>
            </a:endParaRPr>
          </a:p>
          <a:p>
            <a:pPr algn="ctr"/>
            <a:endParaRPr lang="en-US" altLang="zh-TW" dirty="0">
              <a:latin typeface="華康華綜體W5" panose="02000509000000000000" pitchFamily="49" charset="-120"/>
              <a:ea typeface="華康華綜體W5" panose="02000509000000000000" pitchFamily="49" charset="-120"/>
            </a:endParaRPr>
          </a:p>
          <a:p>
            <a:pPr algn="ctr"/>
            <a:endParaRPr lang="en-US" altLang="zh-TW" dirty="0">
              <a:latin typeface="華康華綜體W5" panose="02000509000000000000" pitchFamily="49" charset="-120"/>
              <a:ea typeface="華康華綜體W5" panose="02000509000000000000" pitchFamily="49" charset="-120"/>
            </a:endParaRPr>
          </a:p>
          <a:p>
            <a:pPr algn="ctr">
              <a:spcBef>
                <a:spcPts val="300"/>
              </a:spcBef>
            </a:pPr>
            <a:r>
              <a:rPr lang="zh-TW" altLang="en-US" sz="1400" dirty="0">
                <a:solidFill>
                  <a:schemeClr val="tx1">
                    <a:lumMod val="75000"/>
                  </a:schemeClr>
                </a:solidFill>
                <a:latin typeface="jf open 粉圓 2.0" panose="020B0000000000000000" pitchFamily="34" charset="-120"/>
                <a:ea typeface="jf open 粉圓 2.0" panose="020B0000000000000000" pitchFamily="34" charset="-120"/>
              </a:rPr>
              <a:t>點選「</a:t>
            </a:r>
            <a:r>
              <a:rPr lang="zh-TW" altLang="en-US" sz="1400" dirty="0">
                <a:solidFill>
                  <a:srgbClr val="0000FF"/>
                </a:solidFill>
                <a:latin typeface="jf open 粉圓 2.0" panose="020B0000000000000000" pitchFamily="34" charset="-120"/>
                <a:ea typeface="jf open 粉圓 2.0" panose="020B0000000000000000" pitchFamily="34" charset="-120"/>
              </a:rPr>
              <a:t>應屆畢業生查詢第六學期</a:t>
            </a:r>
            <a:br>
              <a:rPr lang="en-US" altLang="zh-TW" sz="1400" dirty="0">
                <a:solidFill>
                  <a:srgbClr val="0000FF"/>
                </a:solidFill>
                <a:latin typeface="jf open 粉圓 2.0" panose="020B0000000000000000" pitchFamily="34" charset="-120"/>
                <a:ea typeface="jf open 粉圓 2.0" panose="020B0000000000000000" pitchFamily="34" charset="-120"/>
              </a:rPr>
            </a:br>
            <a:r>
              <a:rPr lang="zh-TW" altLang="en-US" sz="1400" dirty="0">
                <a:solidFill>
                  <a:srgbClr val="0000FF"/>
                </a:solidFill>
                <a:latin typeface="jf open 粉圓 2.0" panose="020B0000000000000000" pitchFamily="34" charset="-120"/>
                <a:ea typeface="jf open 粉圓 2.0" panose="020B0000000000000000" pitchFamily="34" charset="-120"/>
              </a:rPr>
              <a:t>修課紀錄系統</a:t>
            </a:r>
            <a:r>
              <a:rPr lang="zh-TW" altLang="en-US" sz="1400" dirty="0">
                <a:solidFill>
                  <a:schemeClr val="tx1">
                    <a:lumMod val="75000"/>
                  </a:schemeClr>
                </a:solidFill>
                <a:latin typeface="jf open 粉圓 2.0" panose="020B0000000000000000" pitchFamily="34" charset="-120"/>
                <a:ea typeface="jf open 粉圓 2.0" panose="020B0000000000000000" pitchFamily="34" charset="-120"/>
              </a:rPr>
              <a:t>」查詢第六學期修</a:t>
            </a:r>
            <a:br>
              <a:rPr lang="en-US" altLang="zh-TW" sz="1400" dirty="0">
                <a:solidFill>
                  <a:schemeClr val="tx1">
                    <a:lumMod val="75000"/>
                  </a:schemeClr>
                </a:solidFill>
                <a:latin typeface="jf open 粉圓 2.0" panose="020B0000000000000000" pitchFamily="34" charset="-120"/>
                <a:ea typeface="jf open 粉圓 2.0" panose="020B0000000000000000" pitchFamily="34" charset="-120"/>
              </a:rPr>
            </a:br>
            <a:r>
              <a:rPr lang="zh-TW" altLang="en-US" sz="1400" dirty="0">
                <a:solidFill>
                  <a:schemeClr val="tx1">
                    <a:lumMod val="75000"/>
                  </a:schemeClr>
                </a:solidFill>
                <a:latin typeface="jf open 粉圓 2.0" panose="020B0000000000000000" pitchFamily="34" charset="-120"/>
                <a:ea typeface="jf open 粉圓 2.0" panose="020B0000000000000000" pitchFamily="34" charset="-120"/>
              </a:rPr>
              <a:t>課紀錄。如學業成績有誤者應於</a:t>
            </a:r>
            <a:br>
              <a:rPr lang="en-US" altLang="zh-TW" sz="1400" dirty="0">
                <a:solidFill>
                  <a:schemeClr val="tx1">
                    <a:lumMod val="75000"/>
                  </a:schemeClr>
                </a:solidFill>
                <a:latin typeface="jf open 粉圓 2.0" panose="020B0000000000000000" pitchFamily="34" charset="-120"/>
                <a:ea typeface="jf open 粉圓 2.0" panose="020B0000000000000000" pitchFamily="34" charset="-120"/>
              </a:rPr>
            </a:br>
            <a:r>
              <a:rPr lang="zh-TW" altLang="en-US" sz="1400" dirty="0">
                <a:solidFill>
                  <a:schemeClr val="tx1">
                    <a:lumMod val="75000"/>
                  </a:schemeClr>
                </a:solidFill>
                <a:latin typeface="jf open 粉圓 2.0" panose="020B0000000000000000" pitchFamily="34" charset="-120"/>
                <a:ea typeface="jf open 粉圓 2.0" panose="020B0000000000000000" pitchFamily="34" charset="-120"/>
              </a:rPr>
              <a:t>查詢截止日前向就讀學校反映。</a:t>
            </a:r>
          </a:p>
        </p:txBody>
      </p:sp>
      <p:sp>
        <p:nvSpPr>
          <p:cNvPr id="102" name="Google Shape;3709;p68">
            <a:extLst>
              <a:ext uri="{FF2B5EF4-FFF2-40B4-BE49-F238E27FC236}">
                <a16:creationId xmlns:a16="http://schemas.microsoft.com/office/drawing/2014/main" id="{AC2B5B91-0D6A-44C6-AAD1-ED84FB31559D}"/>
              </a:ext>
            </a:extLst>
          </p:cNvPr>
          <p:cNvSpPr/>
          <p:nvPr/>
        </p:nvSpPr>
        <p:spPr>
          <a:xfrm>
            <a:off x="5284809" y="1132665"/>
            <a:ext cx="3060000" cy="2952000"/>
          </a:xfrm>
          <a:prstGeom prst="roundRect">
            <a:avLst>
              <a:gd name="adj" fmla="val 16667"/>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spcFirstLastPara="1" wrap="square" lIns="91425" tIns="36000" rIns="91425" bIns="91425" anchor="t" anchorCtr="0">
            <a:noAutofit/>
          </a:bodyPr>
          <a:lstStyle/>
          <a:p>
            <a:pPr lvl="0" algn="ctr"/>
            <a:r>
              <a:rPr lang="zh-TW" altLang="en-US" sz="2000" dirty="0">
                <a:solidFill>
                  <a:schemeClr val="tx1">
                    <a:lumMod val="75000"/>
                  </a:schemeClr>
                </a:solidFill>
                <a:latin typeface="華康華綜體W5" panose="02000509000000000000" pitchFamily="49" charset="-120"/>
                <a:ea typeface="華康華綜體W5" panose="02000509000000000000" pitchFamily="49" charset="-120"/>
                <a:cs typeface="Varela Round"/>
                <a:sym typeface="Varela Round"/>
              </a:rPr>
              <a:t>高中下載</a:t>
            </a:r>
            <a:endParaRPr lang="en-US" altLang="zh-TW" sz="2000" dirty="0">
              <a:solidFill>
                <a:schemeClr val="tx1">
                  <a:lumMod val="75000"/>
                </a:schemeClr>
              </a:solidFill>
              <a:latin typeface="華康華綜體W5" panose="02000509000000000000" pitchFamily="49" charset="-120"/>
              <a:ea typeface="華康華綜體W5" panose="02000509000000000000" pitchFamily="49" charset="-120"/>
              <a:cs typeface="Varela Round"/>
              <a:sym typeface="Varela Round"/>
            </a:endParaRPr>
          </a:p>
          <a:p>
            <a:pPr lvl="0" algn="ctr"/>
            <a:r>
              <a:rPr lang="zh-TW" altLang="en-US" sz="2000" dirty="0">
                <a:solidFill>
                  <a:schemeClr val="tx1">
                    <a:lumMod val="75000"/>
                  </a:schemeClr>
                </a:solidFill>
                <a:latin typeface="華康華綜體W5" panose="02000509000000000000" pitchFamily="49" charset="-120"/>
                <a:ea typeface="華康華綜體W5" panose="02000509000000000000" pitchFamily="49" charset="-120"/>
                <a:cs typeface="Varela Round"/>
                <a:sym typeface="Varela Round"/>
              </a:rPr>
              <a:t>未查詢第六學期</a:t>
            </a:r>
          </a:p>
          <a:p>
            <a:pPr lvl="0" algn="ctr"/>
            <a:r>
              <a:rPr lang="zh-TW" altLang="en-US" sz="2000" dirty="0">
                <a:solidFill>
                  <a:schemeClr val="tx1">
                    <a:lumMod val="75000"/>
                  </a:schemeClr>
                </a:solidFill>
                <a:latin typeface="華康華綜體W5" panose="02000509000000000000" pitchFamily="49" charset="-120"/>
                <a:ea typeface="華康華綜體W5" panose="02000509000000000000" pitchFamily="49" charset="-120"/>
                <a:cs typeface="Varela Round"/>
                <a:sym typeface="Varela Round"/>
              </a:rPr>
              <a:t>修課紀錄名單</a:t>
            </a:r>
            <a:endParaRPr lang="en-US" altLang="zh-TW" sz="2000" dirty="0">
              <a:solidFill>
                <a:schemeClr val="tx1">
                  <a:lumMod val="75000"/>
                </a:schemeClr>
              </a:solidFill>
              <a:latin typeface="華康華綜體W5" panose="02000509000000000000" pitchFamily="49" charset="-120"/>
              <a:ea typeface="華康華綜體W5" panose="02000509000000000000" pitchFamily="49" charset="-120"/>
              <a:cs typeface="Varela Round"/>
              <a:sym typeface="Varela Round"/>
            </a:endParaRPr>
          </a:p>
          <a:p>
            <a:pPr lvl="0" algn="ctr"/>
            <a:endParaRPr lang="en-US" altLang="zh-TW" sz="1600" dirty="0">
              <a:solidFill>
                <a:schemeClr val="tx1">
                  <a:lumMod val="75000"/>
                </a:schemeClr>
              </a:solidFill>
              <a:latin typeface="華康華綜體W5" panose="02000509000000000000" pitchFamily="49" charset="-120"/>
              <a:ea typeface="華康華綜體W5" panose="02000509000000000000" pitchFamily="49" charset="-120"/>
              <a:cs typeface="Varela Round"/>
              <a:sym typeface="Varela Round"/>
            </a:endParaRPr>
          </a:p>
          <a:p>
            <a:pPr lvl="0" algn="ctr"/>
            <a:endParaRPr lang="en-US" altLang="zh-TW" sz="1600" dirty="0">
              <a:solidFill>
                <a:schemeClr val="tx1">
                  <a:lumMod val="75000"/>
                </a:schemeClr>
              </a:solidFill>
              <a:latin typeface="華康華綜體W5" panose="02000509000000000000" pitchFamily="49" charset="-120"/>
              <a:ea typeface="華康華綜體W5" panose="02000509000000000000" pitchFamily="49" charset="-120"/>
              <a:cs typeface="Varela Round"/>
              <a:sym typeface="Varela Round"/>
            </a:endParaRPr>
          </a:p>
          <a:p>
            <a:pPr lvl="0" algn="ctr"/>
            <a:endParaRPr lang="en-US" altLang="zh-TW" sz="1600" dirty="0">
              <a:solidFill>
                <a:schemeClr val="tx1">
                  <a:lumMod val="75000"/>
                </a:schemeClr>
              </a:solidFill>
              <a:latin typeface="華康華綜體W5" panose="02000509000000000000" pitchFamily="49" charset="-120"/>
              <a:ea typeface="華康華綜體W5" panose="02000509000000000000" pitchFamily="49" charset="-120"/>
              <a:cs typeface="Varela Round"/>
              <a:sym typeface="Varela Round"/>
            </a:endParaRPr>
          </a:p>
          <a:p>
            <a:pPr marL="144000" lvl="0">
              <a:lnSpc>
                <a:spcPts val="2000"/>
              </a:lnSpc>
              <a:spcBef>
                <a:spcPts val="1200"/>
              </a:spcBef>
            </a:pPr>
            <a:r>
              <a:rPr lang="zh-TW" altLang="en-US" sz="1400" dirty="0">
                <a:solidFill>
                  <a:schemeClr val="tx1">
                    <a:lumMod val="75000"/>
                  </a:schemeClr>
                </a:solidFill>
                <a:latin typeface="jf open 粉圓 2.0" panose="020B0000000000000000" pitchFamily="34" charset="-120"/>
                <a:ea typeface="jf open 粉圓 2.0" panose="020B0000000000000000" pitchFamily="34" charset="-120"/>
                <a:cs typeface="Varela Round"/>
                <a:sym typeface="Varela Round"/>
              </a:rPr>
              <a:t>點選「</a:t>
            </a:r>
            <a:r>
              <a:rPr lang="zh-TW" altLang="en-US" sz="1400" dirty="0">
                <a:solidFill>
                  <a:srgbClr val="0000FF"/>
                </a:solidFill>
                <a:latin typeface="jf open 粉圓 2.0" panose="020B0000000000000000" pitchFamily="34" charset="-120"/>
                <a:ea typeface="jf open 粉圓 2.0" panose="020B0000000000000000" pitchFamily="34" charset="-120"/>
                <a:cs typeface="Varela Round"/>
                <a:sym typeface="Varela Round"/>
              </a:rPr>
              <a:t>下載未查詢第六學期修課紀錄之學生名單</a:t>
            </a:r>
            <a:r>
              <a:rPr lang="zh-TW" altLang="en-US" sz="1400" dirty="0">
                <a:solidFill>
                  <a:schemeClr val="tx1">
                    <a:lumMod val="75000"/>
                  </a:schemeClr>
                </a:solidFill>
                <a:latin typeface="jf open 粉圓 2.0" panose="020B0000000000000000" pitchFamily="34" charset="-120"/>
                <a:ea typeface="jf open 粉圓 2.0" panose="020B0000000000000000" pitchFamily="34" charset="-120"/>
                <a:cs typeface="Varela Round"/>
                <a:sym typeface="Varela Round"/>
              </a:rPr>
              <a:t>」檢視學生查詢狀況。</a:t>
            </a:r>
          </a:p>
        </p:txBody>
      </p:sp>
      <p:sp>
        <p:nvSpPr>
          <p:cNvPr id="103" name="Google Shape;3716;p68">
            <a:extLst>
              <a:ext uri="{FF2B5EF4-FFF2-40B4-BE49-F238E27FC236}">
                <a16:creationId xmlns:a16="http://schemas.microsoft.com/office/drawing/2014/main" id="{53613BF6-1361-498C-973E-32465866EFF6}"/>
              </a:ext>
            </a:extLst>
          </p:cNvPr>
          <p:cNvSpPr>
            <a:spLocks noChangeAspect="1"/>
          </p:cNvSpPr>
          <p:nvPr/>
        </p:nvSpPr>
        <p:spPr>
          <a:xfrm rot="-9000099">
            <a:off x="503303" y="939924"/>
            <a:ext cx="976263" cy="900000"/>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3718;p68">
            <a:extLst>
              <a:ext uri="{FF2B5EF4-FFF2-40B4-BE49-F238E27FC236}">
                <a16:creationId xmlns:a16="http://schemas.microsoft.com/office/drawing/2014/main" id="{E98A19A8-2045-4966-BCA0-2F4599416054}"/>
              </a:ext>
            </a:extLst>
          </p:cNvPr>
          <p:cNvSpPr>
            <a:spLocks noChangeAspect="1"/>
          </p:cNvSpPr>
          <p:nvPr/>
        </p:nvSpPr>
        <p:spPr>
          <a:xfrm rot="-9000099">
            <a:off x="4807956" y="939924"/>
            <a:ext cx="976263" cy="900000"/>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文字方塊 104">
            <a:extLst>
              <a:ext uri="{FF2B5EF4-FFF2-40B4-BE49-F238E27FC236}">
                <a16:creationId xmlns:a16="http://schemas.microsoft.com/office/drawing/2014/main" id="{CA2A2EF3-1300-4CCB-BFF8-4327E5D9D446}"/>
              </a:ext>
            </a:extLst>
          </p:cNvPr>
          <p:cNvSpPr txBox="1">
            <a:spLocks noChangeAspect="1"/>
          </p:cNvSpPr>
          <p:nvPr/>
        </p:nvSpPr>
        <p:spPr>
          <a:xfrm>
            <a:off x="387220" y="1112089"/>
            <a:ext cx="1165561" cy="461665"/>
          </a:xfrm>
          <a:prstGeom prst="rect">
            <a:avLst/>
          </a:prstGeom>
          <a:noFill/>
          <a:ln>
            <a:noFill/>
          </a:ln>
        </p:spPr>
        <p:txBody>
          <a:bodyPr wrap="square" rtlCol="0" anchor="b">
            <a:spAutoFit/>
          </a:bodyPr>
          <a:lstStyle/>
          <a:p>
            <a:pPr algn="ctr"/>
            <a:r>
              <a:rPr lang="zh-TW" altLang="en-US" sz="2400" dirty="0">
                <a:solidFill>
                  <a:schemeClr val="accent6"/>
                </a:solidFill>
                <a:latin typeface="jf open 粉圓 2.0" panose="020B0000000000000000" pitchFamily="34" charset="-120"/>
                <a:ea typeface="jf open 粉圓 2.0" panose="020B0000000000000000" pitchFamily="34" charset="-120"/>
              </a:rPr>
              <a:t>學生</a:t>
            </a:r>
          </a:p>
        </p:txBody>
      </p:sp>
      <p:sp>
        <p:nvSpPr>
          <p:cNvPr id="136" name="矩形 135">
            <a:extLst>
              <a:ext uri="{FF2B5EF4-FFF2-40B4-BE49-F238E27FC236}">
                <a16:creationId xmlns:a16="http://schemas.microsoft.com/office/drawing/2014/main" id="{A15B6D22-E5A2-41EC-87F4-69CA2E055A61}"/>
              </a:ext>
            </a:extLst>
          </p:cNvPr>
          <p:cNvSpPr/>
          <p:nvPr/>
        </p:nvSpPr>
        <p:spPr>
          <a:xfrm>
            <a:off x="906463" y="2354588"/>
            <a:ext cx="3239998" cy="646331"/>
          </a:xfrm>
          <a:prstGeom prst="rect">
            <a:avLst/>
          </a:prstGeom>
          <a:solidFill>
            <a:schemeClr val="accent2">
              <a:lumMod val="90000"/>
            </a:schemeClr>
          </a:solidFill>
        </p:spPr>
        <p:txBody>
          <a:bodyPr wrap="square" anchor="ctr">
            <a:spAutoFit/>
          </a:bodyPr>
          <a:lstStyle/>
          <a:p>
            <a:pPr marL="72000" algn="ctr"/>
            <a:r>
              <a:rPr lang="en-US" altLang="zh-TW" dirty="0">
                <a:solidFill>
                  <a:schemeClr val="bg1">
                    <a:lumMod val="10000"/>
                  </a:schemeClr>
                </a:solidFill>
                <a:latin typeface="Comic Sans MS" panose="030F0702030302020204" pitchFamily="66" charset="0"/>
                <a:ea typeface="jf open 粉圓 2.0" panose="020B0000000000000000" pitchFamily="34" charset="-120"/>
              </a:rPr>
              <a:t>113.05.13 </a:t>
            </a:r>
            <a:r>
              <a:rPr lang="zh-TW" altLang="en-US" dirty="0">
                <a:solidFill>
                  <a:schemeClr val="bg1">
                    <a:lumMod val="10000"/>
                  </a:schemeClr>
                </a:solidFill>
                <a:latin typeface="Comic Sans MS" panose="030F0702030302020204" pitchFamily="66" charset="0"/>
                <a:ea typeface="jf open 粉圓 2.0" panose="020B0000000000000000" pitchFamily="34" charset="-120"/>
              </a:rPr>
              <a:t>至 </a:t>
            </a:r>
            <a:r>
              <a:rPr lang="en-US" altLang="zh-TW" dirty="0">
                <a:solidFill>
                  <a:schemeClr val="bg1">
                    <a:lumMod val="10000"/>
                  </a:schemeClr>
                </a:solidFill>
                <a:latin typeface="Comic Sans MS" panose="030F0702030302020204" pitchFamily="66" charset="0"/>
                <a:ea typeface="jf open 粉圓 2.0" panose="020B0000000000000000" pitchFamily="34" charset="-120"/>
              </a:rPr>
              <a:t>05.14</a:t>
            </a:r>
          </a:p>
          <a:p>
            <a:pPr marL="72000" algn="ctr"/>
            <a:r>
              <a:rPr lang="zh-TW" altLang="en-US" dirty="0">
                <a:solidFill>
                  <a:schemeClr val="bg1">
                    <a:lumMod val="10000"/>
                  </a:schemeClr>
                </a:solidFill>
                <a:latin typeface="Comic Sans MS" panose="030F0702030302020204" pitchFamily="66" charset="0"/>
                <a:ea typeface="jf open 粉圓 2.0" panose="020B0000000000000000" pitchFamily="34" charset="-120"/>
              </a:rPr>
              <a:t>每日</a:t>
            </a:r>
            <a:r>
              <a:rPr lang="en-US" altLang="zh-TW" dirty="0">
                <a:solidFill>
                  <a:schemeClr val="bg1">
                    <a:lumMod val="10000"/>
                  </a:schemeClr>
                </a:solidFill>
                <a:latin typeface="Comic Sans MS" panose="030F0702030302020204" pitchFamily="66" charset="0"/>
                <a:ea typeface="jf open 粉圓 2.0" panose="020B0000000000000000" pitchFamily="34" charset="-120"/>
              </a:rPr>
              <a:t>9</a:t>
            </a:r>
            <a:r>
              <a:rPr lang="zh-TW" altLang="en-US" dirty="0">
                <a:solidFill>
                  <a:schemeClr val="bg1">
                    <a:lumMod val="10000"/>
                  </a:schemeClr>
                </a:solidFill>
                <a:latin typeface="Comic Sans MS" panose="030F0702030302020204" pitchFamily="66" charset="0"/>
                <a:ea typeface="jf open 粉圓 2.0" panose="020B0000000000000000" pitchFamily="34" charset="-120"/>
              </a:rPr>
              <a:t>時至</a:t>
            </a:r>
            <a:r>
              <a:rPr lang="en-US" altLang="zh-TW" dirty="0">
                <a:solidFill>
                  <a:schemeClr val="bg1">
                    <a:lumMod val="10000"/>
                  </a:schemeClr>
                </a:solidFill>
                <a:latin typeface="Comic Sans MS" panose="030F0702030302020204" pitchFamily="66" charset="0"/>
                <a:ea typeface="jf open 粉圓 2.0" panose="020B0000000000000000" pitchFamily="34" charset="-120"/>
              </a:rPr>
              <a:t>21</a:t>
            </a:r>
            <a:r>
              <a:rPr lang="zh-TW" altLang="en-US" dirty="0">
                <a:solidFill>
                  <a:schemeClr val="bg1">
                    <a:lumMod val="10000"/>
                  </a:schemeClr>
                </a:solidFill>
                <a:latin typeface="Comic Sans MS" panose="030F0702030302020204" pitchFamily="66" charset="0"/>
                <a:ea typeface="jf open 粉圓 2.0" panose="020B0000000000000000" pitchFamily="34" charset="-120"/>
              </a:rPr>
              <a:t>時</a:t>
            </a:r>
          </a:p>
        </p:txBody>
      </p:sp>
      <p:sp>
        <p:nvSpPr>
          <p:cNvPr id="106" name="文字方塊 105">
            <a:extLst>
              <a:ext uri="{FF2B5EF4-FFF2-40B4-BE49-F238E27FC236}">
                <a16:creationId xmlns:a16="http://schemas.microsoft.com/office/drawing/2014/main" id="{3F6A188F-8785-49DD-9C6E-8CBCEF45FA42}"/>
              </a:ext>
            </a:extLst>
          </p:cNvPr>
          <p:cNvSpPr txBox="1">
            <a:spLocks noChangeAspect="1"/>
          </p:cNvSpPr>
          <p:nvPr/>
        </p:nvSpPr>
        <p:spPr>
          <a:xfrm>
            <a:off x="4706414" y="1112089"/>
            <a:ext cx="1165561" cy="461665"/>
          </a:xfrm>
          <a:prstGeom prst="rect">
            <a:avLst/>
          </a:prstGeom>
          <a:noFill/>
          <a:ln>
            <a:noFill/>
          </a:ln>
        </p:spPr>
        <p:txBody>
          <a:bodyPr wrap="square" rtlCol="0" anchor="b">
            <a:spAutoFit/>
          </a:bodyPr>
          <a:lstStyle/>
          <a:p>
            <a:pPr algn="ctr"/>
            <a:r>
              <a:rPr lang="zh-TW" altLang="en-US" sz="2400" dirty="0">
                <a:solidFill>
                  <a:schemeClr val="accent6"/>
                </a:solidFill>
                <a:latin typeface="jf open 粉圓 2.0" panose="020B0000000000000000" pitchFamily="34" charset="-120"/>
                <a:ea typeface="jf open 粉圓 2.0" panose="020B0000000000000000" pitchFamily="34" charset="-120"/>
              </a:rPr>
              <a:t>高中</a:t>
            </a:r>
          </a:p>
        </p:txBody>
      </p:sp>
      <p:pic>
        <p:nvPicPr>
          <p:cNvPr id="161" name="圖片 160">
            <a:extLst>
              <a:ext uri="{FF2B5EF4-FFF2-40B4-BE49-F238E27FC236}">
                <a16:creationId xmlns:a16="http://schemas.microsoft.com/office/drawing/2014/main" id="{44F41AFA-7470-4120-94AD-02E33B26E1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799" y="2460920"/>
            <a:ext cx="401352" cy="396000"/>
          </a:xfrm>
          <a:prstGeom prst="rect">
            <a:avLst/>
          </a:prstGeom>
        </p:spPr>
      </p:pic>
      <p:sp>
        <p:nvSpPr>
          <p:cNvPr id="162" name="矩形 161">
            <a:extLst>
              <a:ext uri="{FF2B5EF4-FFF2-40B4-BE49-F238E27FC236}">
                <a16:creationId xmlns:a16="http://schemas.microsoft.com/office/drawing/2014/main" id="{2F3B7590-9893-4746-86C0-0DC2DE2644CA}"/>
              </a:ext>
            </a:extLst>
          </p:cNvPr>
          <p:cNvSpPr/>
          <p:nvPr/>
        </p:nvSpPr>
        <p:spPr>
          <a:xfrm>
            <a:off x="1374514" y="4257794"/>
            <a:ext cx="2631817" cy="523220"/>
          </a:xfrm>
          <a:prstGeom prst="rect">
            <a:avLst/>
          </a:prstGeom>
        </p:spPr>
        <p:txBody>
          <a:bodyPr wrap="square">
            <a:spAutoFit/>
          </a:bodyPr>
          <a:lstStyle/>
          <a:p>
            <a:r>
              <a:rPr lang="zh-TW" altLang="en-US" sz="1400" dirty="0">
                <a:solidFill>
                  <a:srgbClr val="FF0000"/>
                </a:solidFill>
                <a:latin typeface="華康華綜體W5" panose="02000509000000000000" pitchFamily="49" charset="-120"/>
                <a:ea typeface="華康華綜體W5" panose="02000509000000000000" pitchFamily="49" charset="-120"/>
              </a:rPr>
              <a:t>學生自行設定個人專屬密碼後，方可登錄查詢系統。</a:t>
            </a:r>
          </a:p>
        </p:txBody>
      </p:sp>
      <p:pic>
        <p:nvPicPr>
          <p:cNvPr id="100" name="圖片 99">
            <a:extLst>
              <a:ext uri="{FF2B5EF4-FFF2-40B4-BE49-F238E27FC236}">
                <a16:creationId xmlns:a16="http://schemas.microsoft.com/office/drawing/2014/main" id="{2B30AA1A-C2EA-409C-95AB-113D8AADA7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1360" y="1924665"/>
            <a:ext cx="1679076" cy="2160000"/>
          </a:xfrm>
          <a:prstGeom prst="rect">
            <a:avLst/>
          </a:prstGeom>
        </p:spPr>
      </p:pic>
      <p:pic>
        <p:nvPicPr>
          <p:cNvPr id="163" name="圖片 162">
            <a:extLst>
              <a:ext uri="{FF2B5EF4-FFF2-40B4-BE49-F238E27FC236}">
                <a16:creationId xmlns:a16="http://schemas.microsoft.com/office/drawing/2014/main" id="{388AAE13-AA42-4A96-B1AC-53F019E624C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388857">
            <a:off x="983196" y="4186559"/>
            <a:ext cx="307597" cy="540000"/>
          </a:xfrm>
          <a:prstGeom prst="rect">
            <a:avLst/>
          </a:prstGeom>
        </p:spPr>
      </p:pic>
      <p:sp>
        <p:nvSpPr>
          <p:cNvPr id="164" name="矩形 163">
            <a:extLst>
              <a:ext uri="{FF2B5EF4-FFF2-40B4-BE49-F238E27FC236}">
                <a16:creationId xmlns:a16="http://schemas.microsoft.com/office/drawing/2014/main" id="{6D564FAA-5F39-4B3A-A1ED-0BDD6CD0034B}"/>
              </a:ext>
            </a:extLst>
          </p:cNvPr>
          <p:cNvSpPr/>
          <p:nvPr/>
        </p:nvSpPr>
        <p:spPr>
          <a:xfrm>
            <a:off x="5296087" y="2354588"/>
            <a:ext cx="3059998" cy="646331"/>
          </a:xfrm>
          <a:prstGeom prst="rect">
            <a:avLst/>
          </a:prstGeom>
          <a:solidFill>
            <a:schemeClr val="accent2">
              <a:lumMod val="90000"/>
            </a:schemeClr>
          </a:solidFill>
        </p:spPr>
        <p:txBody>
          <a:bodyPr wrap="square" anchor="ctr">
            <a:spAutoFit/>
          </a:bodyPr>
          <a:lstStyle/>
          <a:p>
            <a:pPr marL="252000" algn="ctr"/>
            <a:r>
              <a:rPr lang="en-US" altLang="zh-TW" dirty="0">
                <a:solidFill>
                  <a:schemeClr val="bg1">
                    <a:lumMod val="10000"/>
                  </a:schemeClr>
                </a:solidFill>
                <a:latin typeface="Comic Sans MS" panose="030F0702030302020204" pitchFamily="66" charset="0"/>
                <a:ea typeface="jf open 粉圓 2.0" panose="020B0000000000000000" pitchFamily="34" charset="-120"/>
              </a:rPr>
              <a:t>113.05.13 </a:t>
            </a:r>
            <a:r>
              <a:rPr lang="zh-TW" altLang="en-US" dirty="0">
                <a:solidFill>
                  <a:schemeClr val="bg1">
                    <a:lumMod val="10000"/>
                  </a:schemeClr>
                </a:solidFill>
                <a:latin typeface="Comic Sans MS" panose="030F0702030302020204" pitchFamily="66" charset="0"/>
                <a:ea typeface="jf open 粉圓 2.0" panose="020B0000000000000000" pitchFamily="34" charset="-120"/>
              </a:rPr>
              <a:t>至 </a:t>
            </a:r>
            <a:r>
              <a:rPr lang="en-US" altLang="zh-TW" dirty="0">
                <a:solidFill>
                  <a:schemeClr val="bg1">
                    <a:lumMod val="10000"/>
                  </a:schemeClr>
                </a:solidFill>
                <a:latin typeface="Comic Sans MS" panose="030F0702030302020204" pitchFamily="66" charset="0"/>
                <a:ea typeface="jf open 粉圓 2.0" panose="020B0000000000000000" pitchFamily="34" charset="-120"/>
              </a:rPr>
              <a:t>05.15</a:t>
            </a:r>
          </a:p>
          <a:p>
            <a:pPr marL="252000" algn="ctr"/>
            <a:r>
              <a:rPr lang="zh-TW" altLang="en-US" dirty="0">
                <a:solidFill>
                  <a:schemeClr val="bg1">
                    <a:lumMod val="10000"/>
                  </a:schemeClr>
                </a:solidFill>
                <a:latin typeface="Comic Sans MS" panose="030F0702030302020204" pitchFamily="66" charset="0"/>
                <a:ea typeface="jf open 粉圓 2.0" panose="020B0000000000000000" pitchFamily="34" charset="-120"/>
              </a:rPr>
              <a:t>每日</a:t>
            </a:r>
            <a:r>
              <a:rPr lang="en-US" altLang="zh-TW" dirty="0">
                <a:solidFill>
                  <a:schemeClr val="bg1">
                    <a:lumMod val="10000"/>
                  </a:schemeClr>
                </a:solidFill>
                <a:latin typeface="Comic Sans MS" panose="030F0702030302020204" pitchFamily="66" charset="0"/>
                <a:ea typeface="jf open 粉圓 2.0" panose="020B0000000000000000" pitchFamily="34" charset="-120"/>
              </a:rPr>
              <a:t>9</a:t>
            </a:r>
            <a:r>
              <a:rPr lang="zh-TW" altLang="en-US" dirty="0">
                <a:solidFill>
                  <a:schemeClr val="bg1">
                    <a:lumMod val="10000"/>
                  </a:schemeClr>
                </a:solidFill>
                <a:latin typeface="Comic Sans MS" panose="030F0702030302020204" pitchFamily="66" charset="0"/>
                <a:ea typeface="jf open 粉圓 2.0" panose="020B0000000000000000" pitchFamily="34" charset="-120"/>
              </a:rPr>
              <a:t>時至</a:t>
            </a:r>
            <a:r>
              <a:rPr lang="en-US" altLang="zh-TW" dirty="0">
                <a:solidFill>
                  <a:schemeClr val="bg1">
                    <a:lumMod val="10000"/>
                  </a:schemeClr>
                </a:solidFill>
                <a:latin typeface="Comic Sans MS" panose="030F0702030302020204" pitchFamily="66" charset="0"/>
                <a:ea typeface="jf open 粉圓 2.0" panose="020B0000000000000000" pitchFamily="34" charset="-120"/>
              </a:rPr>
              <a:t>19</a:t>
            </a:r>
            <a:r>
              <a:rPr lang="zh-TW" altLang="en-US" dirty="0">
                <a:solidFill>
                  <a:schemeClr val="bg1">
                    <a:lumMod val="10000"/>
                  </a:schemeClr>
                </a:solidFill>
                <a:latin typeface="Comic Sans MS" panose="030F0702030302020204" pitchFamily="66" charset="0"/>
                <a:ea typeface="jf open 粉圓 2.0" panose="020B0000000000000000" pitchFamily="34" charset="-120"/>
              </a:rPr>
              <a:t>時</a:t>
            </a:r>
          </a:p>
        </p:txBody>
      </p:sp>
      <p:pic>
        <p:nvPicPr>
          <p:cNvPr id="165" name="圖片 164">
            <a:extLst>
              <a:ext uri="{FF2B5EF4-FFF2-40B4-BE49-F238E27FC236}">
                <a16:creationId xmlns:a16="http://schemas.microsoft.com/office/drawing/2014/main" id="{D02146F1-A535-46E7-81DE-212533196D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423" y="2460920"/>
            <a:ext cx="401352" cy="396000"/>
          </a:xfrm>
          <a:prstGeom prst="rect">
            <a:avLst/>
          </a:prstGeom>
        </p:spPr>
      </p:pic>
      <p:sp>
        <p:nvSpPr>
          <p:cNvPr id="167" name="矩形 166">
            <a:extLst>
              <a:ext uri="{FF2B5EF4-FFF2-40B4-BE49-F238E27FC236}">
                <a16:creationId xmlns:a16="http://schemas.microsoft.com/office/drawing/2014/main" id="{FD957DF0-5F7A-4A77-BD43-9AF2826D7F53}"/>
              </a:ext>
            </a:extLst>
          </p:cNvPr>
          <p:cNvSpPr/>
          <p:nvPr/>
        </p:nvSpPr>
        <p:spPr>
          <a:xfrm>
            <a:off x="5279199" y="4150072"/>
            <a:ext cx="3122802" cy="738664"/>
          </a:xfrm>
          <a:prstGeom prst="rect">
            <a:avLst/>
          </a:prstGeom>
        </p:spPr>
        <p:txBody>
          <a:bodyPr wrap="square">
            <a:spAutoFit/>
          </a:bodyPr>
          <a:lstStyle/>
          <a:p>
            <a:pPr algn="just"/>
            <a:r>
              <a:rPr lang="zh-TW" altLang="en-US" sz="1400" dirty="0">
                <a:solidFill>
                  <a:srgbClr val="FF0000"/>
                </a:solidFill>
                <a:latin typeface="華康華綜體W5" panose="02000509000000000000" pitchFamily="49" charset="-120"/>
                <a:ea typeface="華康華綜體W5" panose="02000509000000000000" pitchFamily="49" charset="-120"/>
              </a:rPr>
              <a:t>如經學生反映且確實成績有誤，應於</a:t>
            </a:r>
            <a:r>
              <a:rPr lang="en-US" altLang="zh-TW" sz="1400" b="1" kern="100" dirty="0">
                <a:solidFill>
                  <a:srgbClr val="FF0000"/>
                </a:solidFill>
                <a:effectLst>
                  <a:glow rad="127000">
                    <a:srgbClr val="FFFF00">
                      <a:alpha val="60000"/>
                    </a:srgbClr>
                  </a:glow>
                </a:effectLst>
                <a:latin typeface="jf open 粉圓 2.0" panose="020B0000000000000000" pitchFamily="34" charset="-120"/>
                <a:ea typeface="jf open 粉圓 2.0" panose="020B0000000000000000" pitchFamily="34" charset="-120"/>
              </a:rPr>
              <a:t>113.05.21(</a:t>
            </a:r>
            <a:r>
              <a:rPr lang="zh-TW" altLang="en-US" sz="1400" b="1" kern="100" dirty="0">
                <a:solidFill>
                  <a:srgbClr val="FF0000"/>
                </a:solidFill>
                <a:effectLst>
                  <a:glow rad="127000">
                    <a:srgbClr val="FFFF00">
                      <a:alpha val="60000"/>
                    </a:srgbClr>
                  </a:glow>
                </a:effectLst>
                <a:latin typeface="jf open 粉圓 2.0" panose="020B0000000000000000" pitchFamily="34" charset="-120"/>
                <a:ea typeface="jf open 粉圓 2.0" panose="020B0000000000000000" pitchFamily="34" charset="-120"/>
              </a:rPr>
              <a:t>二</a:t>
            </a:r>
            <a:r>
              <a:rPr lang="en-US" altLang="zh-TW" sz="1400" b="1" kern="100" dirty="0">
                <a:solidFill>
                  <a:srgbClr val="FF0000"/>
                </a:solidFill>
                <a:effectLst>
                  <a:glow rad="127000">
                    <a:srgbClr val="FFFF00">
                      <a:alpha val="60000"/>
                    </a:srgbClr>
                  </a:glow>
                </a:effectLst>
                <a:latin typeface="jf open 粉圓 2.0" panose="020B0000000000000000" pitchFamily="34" charset="-120"/>
                <a:ea typeface="jf open 粉圓 2.0" panose="020B0000000000000000" pitchFamily="34" charset="-120"/>
              </a:rPr>
              <a:t>)</a:t>
            </a:r>
            <a:r>
              <a:rPr lang="zh-TW" altLang="en-US" sz="1400" b="1" kern="100" dirty="0">
                <a:solidFill>
                  <a:srgbClr val="FF0000"/>
                </a:solidFill>
                <a:effectLst>
                  <a:glow rad="127000">
                    <a:srgbClr val="FFFF00">
                      <a:alpha val="60000"/>
                    </a:srgbClr>
                  </a:glow>
                </a:effectLst>
                <a:latin typeface="jf open 粉圓 2.0" panose="020B0000000000000000" pitchFamily="34" charset="-120"/>
                <a:ea typeface="jf open 粉圓 2.0" panose="020B0000000000000000" pitchFamily="34" charset="-120"/>
              </a:rPr>
              <a:t>前</a:t>
            </a:r>
            <a:r>
              <a:rPr lang="zh-TW" altLang="en-US" sz="1400" dirty="0">
                <a:solidFill>
                  <a:srgbClr val="FF0000"/>
                </a:solidFill>
                <a:latin typeface="華康華綜體W5" panose="02000509000000000000" pitchFamily="49" charset="-120"/>
                <a:ea typeface="華康華綜體W5" panose="02000509000000000000" pitchFamily="49" charset="-120"/>
              </a:rPr>
              <a:t>由就讀學校備文檢附更正後之修課紀錄至該生申請之大學。</a:t>
            </a:r>
          </a:p>
        </p:txBody>
      </p:sp>
      <p:pic>
        <p:nvPicPr>
          <p:cNvPr id="168" name="圖片 167">
            <a:extLst>
              <a:ext uri="{FF2B5EF4-FFF2-40B4-BE49-F238E27FC236}">
                <a16:creationId xmlns:a16="http://schemas.microsoft.com/office/drawing/2014/main" id="{1DBCE1A7-FC53-4C43-AA40-C518437F5AE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388857">
            <a:off x="4873368" y="4187665"/>
            <a:ext cx="307597" cy="540000"/>
          </a:xfrm>
          <a:prstGeom prst="rect">
            <a:avLst/>
          </a:prstGeom>
        </p:spPr>
      </p:pic>
      <p:grpSp>
        <p:nvGrpSpPr>
          <p:cNvPr id="172" name="Google Shape;4788;p71">
            <a:extLst>
              <a:ext uri="{FF2B5EF4-FFF2-40B4-BE49-F238E27FC236}">
                <a16:creationId xmlns:a16="http://schemas.microsoft.com/office/drawing/2014/main" id="{C1F12BCB-7E36-4413-8215-90AF3916AF21}"/>
              </a:ext>
            </a:extLst>
          </p:cNvPr>
          <p:cNvGrpSpPr/>
          <p:nvPr/>
        </p:nvGrpSpPr>
        <p:grpSpPr>
          <a:xfrm rot="20745040">
            <a:off x="7936051" y="770068"/>
            <a:ext cx="1099620" cy="1017664"/>
            <a:chOff x="2977489" y="3443671"/>
            <a:chExt cx="1429935" cy="1323188"/>
          </a:xfrm>
        </p:grpSpPr>
        <p:sp>
          <p:nvSpPr>
            <p:cNvPr id="173" name="Google Shape;4789;p71">
              <a:extLst>
                <a:ext uri="{FF2B5EF4-FFF2-40B4-BE49-F238E27FC236}">
                  <a16:creationId xmlns:a16="http://schemas.microsoft.com/office/drawing/2014/main" id="{8E3E29CA-DE11-4DA2-88CF-40B0B0D4C5B0}"/>
                </a:ext>
              </a:extLst>
            </p:cNvPr>
            <p:cNvSpPr/>
            <p:nvPr/>
          </p:nvSpPr>
          <p:spPr>
            <a:xfrm>
              <a:off x="3068479" y="3443671"/>
              <a:ext cx="1338945" cy="1309991"/>
            </a:xfrm>
            <a:custGeom>
              <a:avLst/>
              <a:gdLst/>
              <a:ahLst/>
              <a:cxnLst/>
              <a:rect l="l" t="t" r="r" b="b"/>
              <a:pathLst>
                <a:path w="24045" h="23525" extrusionOk="0">
                  <a:moveTo>
                    <a:pt x="13908" y="1"/>
                  </a:moveTo>
                  <a:cubicBezTo>
                    <a:pt x="13335" y="1"/>
                    <a:pt x="12758" y="219"/>
                    <a:pt x="12313" y="653"/>
                  </a:cubicBezTo>
                  <a:lnTo>
                    <a:pt x="918" y="11784"/>
                  </a:lnTo>
                  <a:cubicBezTo>
                    <a:pt x="0" y="12682"/>
                    <a:pt x="4" y="14146"/>
                    <a:pt x="927" y="15002"/>
                  </a:cubicBezTo>
                  <a:lnTo>
                    <a:pt x="9495" y="22941"/>
                  </a:lnTo>
                  <a:cubicBezTo>
                    <a:pt x="9917" y="23332"/>
                    <a:pt x="10453" y="23524"/>
                    <a:pt x="10992" y="23524"/>
                  </a:cubicBezTo>
                  <a:cubicBezTo>
                    <a:pt x="11608" y="23524"/>
                    <a:pt x="12227" y="23272"/>
                    <a:pt x="12680" y="22778"/>
                  </a:cubicBezTo>
                  <a:lnTo>
                    <a:pt x="23227" y="11250"/>
                  </a:lnTo>
                  <a:cubicBezTo>
                    <a:pt x="24044" y="10357"/>
                    <a:pt x="24019" y="8994"/>
                    <a:pt x="23170" y="8165"/>
                  </a:cubicBezTo>
                  <a:lnTo>
                    <a:pt x="15448" y="623"/>
                  </a:lnTo>
                  <a:cubicBezTo>
                    <a:pt x="15022" y="208"/>
                    <a:pt x="14467" y="1"/>
                    <a:pt x="13908" y="1"/>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790;p71">
              <a:extLst>
                <a:ext uri="{FF2B5EF4-FFF2-40B4-BE49-F238E27FC236}">
                  <a16:creationId xmlns:a16="http://schemas.microsoft.com/office/drawing/2014/main" id="{32FB91A2-57E7-48F9-92E1-F8A808D41A8D}"/>
                </a:ext>
              </a:extLst>
            </p:cNvPr>
            <p:cNvSpPr/>
            <p:nvPr/>
          </p:nvSpPr>
          <p:spPr>
            <a:xfrm>
              <a:off x="3238874" y="3514393"/>
              <a:ext cx="648118" cy="654633"/>
            </a:xfrm>
            <a:custGeom>
              <a:avLst/>
              <a:gdLst/>
              <a:ahLst/>
              <a:cxnLst/>
              <a:rect l="l" t="t" r="r" b="b"/>
              <a:pathLst>
                <a:path w="11639" h="11756" extrusionOk="0">
                  <a:moveTo>
                    <a:pt x="11378" y="1"/>
                  </a:moveTo>
                  <a:cubicBezTo>
                    <a:pt x="11317" y="1"/>
                    <a:pt x="11256" y="24"/>
                    <a:pt x="11209" y="71"/>
                  </a:cubicBezTo>
                  <a:lnTo>
                    <a:pt x="93" y="11354"/>
                  </a:lnTo>
                  <a:cubicBezTo>
                    <a:pt x="1" y="11446"/>
                    <a:pt x="3" y="11596"/>
                    <a:pt x="95" y="11687"/>
                  </a:cubicBezTo>
                  <a:cubicBezTo>
                    <a:pt x="141" y="11733"/>
                    <a:pt x="201" y="11756"/>
                    <a:pt x="261" y="11756"/>
                  </a:cubicBezTo>
                  <a:cubicBezTo>
                    <a:pt x="321" y="11756"/>
                    <a:pt x="384" y="11731"/>
                    <a:pt x="430" y="11685"/>
                  </a:cubicBezTo>
                  <a:lnTo>
                    <a:pt x="11546" y="404"/>
                  </a:lnTo>
                  <a:cubicBezTo>
                    <a:pt x="11638" y="310"/>
                    <a:pt x="11636" y="161"/>
                    <a:pt x="11544" y="69"/>
                  </a:cubicBezTo>
                  <a:cubicBezTo>
                    <a:pt x="11498" y="23"/>
                    <a:pt x="11438" y="1"/>
                    <a:pt x="11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791;p71">
              <a:extLst>
                <a:ext uri="{FF2B5EF4-FFF2-40B4-BE49-F238E27FC236}">
                  <a16:creationId xmlns:a16="http://schemas.microsoft.com/office/drawing/2014/main" id="{718C3BB1-D43E-4AE3-92BD-86DE526987AE}"/>
                </a:ext>
              </a:extLst>
            </p:cNvPr>
            <p:cNvSpPr/>
            <p:nvPr/>
          </p:nvSpPr>
          <p:spPr>
            <a:xfrm>
              <a:off x="2977489" y="3920002"/>
              <a:ext cx="308829" cy="316736"/>
            </a:xfrm>
            <a:custGeom>
              <a:avLst/>
              <a:gdLst/>
              <a:ahLst/>
              <a:cxnLst/>
              <a:rect l="l" t="t" r="r" b="b"/>
              <a:pathLst>
                <a:path w="5546" h="5688" extrusionOk="0">
                  <a:moveTo>
                    <a:pt x="3034" y="0"/>
                  </a:moveTo>
                  <a:cubicBezTo>
                    <a:pt x="2963" y="0"/>
                    <a:pt x="2892" y="3"/>
                    <a:pt x="2820" y="8"/>
                  </a:cubicBezTo>
                  <a:cubicBezTo>
                    <a:pt x="1213" y="123"/>
                    <a:pt x="0" y="1523"/>
                    <a:pt x="116" y="3130"/>
                  </a:cubicBezTo>
                  <a:cubicBezTo>
                    <a:pt x="202" y="4337"/>
                    <a:pt x="1014" y="5321"/>
                    <a:pt x="2095" y="5688"/>
                  </a:cubicBezTo>
                  <a:cubicBezTo>
                    <a:pt x="2026" y="5526"/>
                    <a:pt x="1992" y="5342"/>
                    <a:pt x="1983" y="5149"/>
                  </a:cubicBezTo>
                  <a:cubicBezTo>
                    <a:pt x="1204" y="4780"/>
                    <a:pt x="638" y="4017"/>
                    <a:pt x="571" y="3097"/>
                  </a:cubicBezTo>
                  <a:cubicBezTo>
                    <a:pt x="474" y="1743"/>
                    <a:pt x="1498" y="561"/>
                    <a:pt x="2852" y="463"/>
                  </a:cubicBezTo>
                  <a:cubicBezTo>
                    <a:pt x="2912" y="459"/>
                    <a:pt x="2972" y="457"/>
                    <a:pt x="3031" y="457"/>
                  </a:cubicBezTo>
                  <a:cubicBezTo>
                    <a:pt x="3965" y="457"/>
                    <a:pt x="4794" y="987"/>
                    <a:pt x="5209" y="1777"/>
                  </a:cubicBezTo>
                  <a:cubicBezTo>
                    <a:pt x="5319" y="1661"/>
                    <a:pt x="5430" y="1550"/>
                    <a:pt x="5545" y="1440"/>
                  </a:cubicBezTo>
                  <a:cubicBezTo>
                    <a:pt x="5034" y="573"/>
                    <a:pt x="4090" y="0"/>
                    <a:pt x="30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92;p71">
              <a:extLst>
                <a:ext uri="{FF2B5EF4-FFF2-40B4-BE49-F238E27FC236}">
                  <a16:creationId xmlns:a16="http://schemas.microsoft.com/office/drawing/2014/main" id="{47B8BB27-F286-4F2E-B7BB-2E9AC47DFD00}"/>
                </a:ext>
              </a:extLst>
            </p:cNvPr>
            <p:cNvSpPr/>
            <p:nvPr/>
          </p:nvSpPr>
          <p:spPr>
            <a:xfrm>
              <a:off x="3120989" y="3765476"/>
              <a:ext cx="300810" cy="286221"/>
            </a:xfrm>
            <a:custGeom>
              <a:avLst/>
              <a:gdLst/>
              <a:ahLst/>
              <a:cxnLst/>
              <a:rect l="l" t="t" r="r" b="b"/>
              <a:pathLst>
                <a:path w="5402" h="5140" extrusionOk="0">
                  <a:moveTo>
                    <a:pt x="3028" y="1"/>
                  </a:moveTo>
                  <a:cubicBezTo>
                    <a:pt x="2959" y="1"/>
                    <a:pt x="2889" y="3"/>
                    <a:pt x="2819" y="8"/>
                  </a:cubicBezTo>
                  <a:cubicBezTo>
                    <a:pt x="1212" y="125"/>
                    <a:pt x="0" y="1525"/>
                    <a:pt x="115" y="3132"/>
                  </a:cubicBezTo>
                  <a:cubicBezTo>
                    <a:pt x="174" y="3942"/>
                    <a:pt x="558" y="4651"/>
                    <a:pt x="1131" y="5140"/>
                  </a:cubicBezTo>
                  <a:cubicBezTo>
                    <a:pt x="1143" y="5129"/>
                    <a:pt x="1154" y="5120"/>
                    <a:pt x="1164" y="5110"/>
                  </a:cubicBezTo>
                  <a:cubicBezTo>
                    <a:pt x="1233" y="5041"/>
                    <a:pt x="1303" y="4975"/>
                    <a:pt x="1373" y="4911"/>
                  </a:cubicBezTo>
                  <a:cubicBezTo>
                    <a:pt x="1405" y="4883"/>
                    <a:pt x="1437" y="4855"/>
                    <a:pt x="1469" y="4826"/>
                  </a:cubicBezTo>
                  <a:cubicBezTo>
                    <a:pt x="964" y="4412"/>
                    <a:pt x="622" y="3800"/>
                    <a:pt x="571" y="3099"/>
                  </a:cubicBezTo>
                  <a:cubicBezTo>
                    <a:pt x="473" y="1745"/>
                    <a:pt x="1498" y="563"/>
                    <a:pt x="2851" y="465"/>
                  </a:cubicBezTo>
                  <a:cubicBezTo>
                    <a:pt x="2912" y="461"/>
                    <a:pt x="2972" y="459"/>
                    <a:pt x="3031" y="459"/>
                  </a:cubicBezTo>
                  <a:cubicBezTo>
                    <a:pt x="3789" y="459"/>
                    <a:pt x="4477" y="808"/>
                    <a:pt x="4932" y="1364"/>
                  </a:cubicBezTo>
                  <a:cubicBezTo>
                    <a:pt x="4974" y="1330"/>
                    <a:pt x="5017" y="1296"/>
                    <a:pt x="5061" y="1264"/>
                  </a:cubicBezTo>
                  <a:cubicBezTo>
                    <a:pt x="5115" y="1224"/>
                    <a:pt x="5170" y="1207"/>
                    <a:pt x="5221" y="1207"/>
                  </a:cubicBezTo>
                  <a:cubicBezTo>
                    <a:pt x="5270" y="1207"/>
                    <a:pt x="5317" y="1223"/>
                    <a:pt x="5357" y="1248"/>
                  </a:cubicBezTo>
                  <a:cubicBezTo>
                    <a:pt x="5359" y="1247"/>
                    <a:pt x="5362" y="1245"/>
                    <a:pt x="5364" y="1243"/>
                  </a:cubicBezTo>
                  <a:cubicBezTo>
                    <a:pt x="5377" y="1236"/>
                    <a:pt x="5389" y="1229"/>
                    <a:pt x="5401" y="1224"/>
                  </a:cubicBezTo>
                  <a:cubicBezTo>
                    <a:pt x="4867" y="479"/>
                    <a:pt x="3995" y="1"/>
                    <a:pt x="3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93;p71">
              <a:extLst>
                <a:ext uri="{FF2B5EF4-FFF2-40B4-BE49-F238E27FC236}">
                  <a16:creationId xmlns:a16="http://schemas.microsoft.com/office/drawing/2014/main" id="{C41239FC-A3EF-439B-9001-2EAEBDFEA9C6}"/>
                </a:ext>
              </a:extLst>
            </p:cNvPr>
            <p:cNvSpPr/>
            <p:nvPr/>
          </p:nvSpPr>
          <p:spPr>
            <a:xfrm>
              <a:off x="3264044" y="3606496"/>
              <a:ext cx="308940" cy="291678"/>
            </a:xfrm>
            <a:custGeom>
              <a:avLst/>
              <a:gdLst/>
              <a:ahLst/>
              <a:cxnLst/>
              <a:rect l="l" t="t" r="r" b="b"/>
              <a:pathLst>
                <a:path w="5548" h="5238" extrusionOk="0">
                  <a:moveTo>
                    <a:pt x="3030" y="1"/>
                  </a:moveTo>
                  <a:cubicBezTo>
                    <a:pt x="2961" y="1"/>
                    <a:pt x="2890" y="3"/>
                    <a:pt x="2820" y="8"/>
                  </a:cubicBezTo>
                  <a:cubicBezTo>
                    <a:pt x="1215" y="123"/>
                    <a:pt x="1" y="1525"/>
                    <a:pt x="118" y="3131"/>
                  </a:cubicBezTo>
                  <a:cubicBezTo>
                    <a:pt x="180" y="3995"/>
                    <a:pt x="614" y="4747"/>
                    <a:pt x="1252" y="5238"/>
                  </a:cubicBezTo>
                  <a:cubicBezTo>
                    <a:pt x="1353" y="5121"/>
                    <a:pt x="1459" y="5009"/>
                    <a:pt x="1569" y="4901"/>
                  </a:cubicBezTo>
                  <a:cubicBezTo>
                    <a:pt x="1011" y="4488"/>
                    <a:pt x="626" y="3845"/>
                    <a:pt x="573" y="3099"/>
                  </a:cubicBezTo>
                  <a:cubicBezTo>
                    <a:pt x="476" y="1743"/>
                    <a:pt x="1498" y="561"/>
                    <a:pt x="2854" y="464"/>
                  </a:cubicBezTo>
                  <a:cubicBezTo>
                    <a:pt x="2912" y="459"/>
                    <a:pt x="2971" y="457"/>
                    <a:pt x="3029" y="457"/>
                  </a:cubicBezTo>
                  <a:cubicBezTo>
                    <a:pt x="3963" y="457"/>
                    <a:pt x="4793" y="986"/>
                    <a:pt x="5211" y="1777"/>
                  </a:cubicBezTo>
                  <a:cubicBezTo>
                    <a:pt x="5320" y="1661"/>
                    <a:pt x="5432" y="1550"/>
                    <a:pt x="5547" y="1442"/>
                  </a:cubicBezTo>
                  <a:cubicBezTo>
                    <a:pt x="5035" y="574"/>
                    <a:pt x="4089" y="1"/>
                    <a:pt x="30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94;p71">
              <a:extLst>
                <a:ext uri="{FF2B5EF4-FFF2-40B4-BE49-F238E27FC236}">
                  <a16:creationId xmlns:a16="http://schemas.microsoft.com/office/drawing/2014/main" id="{21FDF44A-A794-422A-85C2-EA9C4036A572}"/>
                </a:ext>
              </a:extLst>
            </p:cNvPr>
            <p:cNvSpPr/>
            <p:nvPr/>
          </p:nvSpPr>
          <p:spPr>
            <a:xfrm>
              <a:off x="3408713" y="3452081"/>
              <a:ext cx="322249" cy="298861"/>
            </a:xfrm>
            <a:custGeom>
              <a:avLst/>
              <a:gdLst/>
              <a:ahLst/>
              <a:cxnLst/>
              <a:rect l="l" t="t" r="r" b="b"/>
              <a:pathLst>
                <a:path w="5787" h="5367" extrusionOk="0">
                  <a:moveTo>
                    <a:pt x="3035" y="0"/>
                  </a:moveTo>
                  <a:cubicBezTo>
                    <a:pt x="1575" y="0"/>
                    <a:pt x="310" y="1096"/>
                    <a:pt x="135" y="2579"/>
                  </a:cubicBezTo>
                  <a:cubicBezTo>
                    <a:pt x="1" y="3715"/>
                    <a:pt x="541" y="4778"/>
                    <a:pt x="1439" y="5367"/>
                  </a:cubicBezTo>
                  <a:cubicBezTo>
                    <a:pt x="1551" y="5264"/>
                    <a:pt x="1663" y="5159"/>
                    <a:pt x="1766" y="5046"/>
                  </a:cubicBezTo>
                  <a:cubicBezTo>
                    <a:pt x="1769" y="5042"/>
                    <a:pt x="1773" y="5039"/>
                    <a:pt x="1776" y="5035"/>
                  </a:cubicBezTo>
                  <a:cubicBezTo>
                    <a:pt x="968" y="4553"/>
                    <a:pt x="472" y="3626"/>
                    <a:pt x="589" y="2632"/>
                  </a:cubicBezTo>
                  <a:cubicBezTo>
                    <a:pt x="737" y="1381"/>
                    <a:pt x="1802" y="458"/>
                    <a:pt x="3034" y="458"/>
                  </a:cubicBezTo>
                  <a:cubicBezTo>
                    <a:pt x="3130" y="458"/>
                    <a:pt x="3227" y="464"/>
                    <a:pt x="3325" y="476"/>
                  </a:cubicBezTo>
                  <a:cubicBezTo>
                    <a:pt x="4326" y="593"/>
                    <a:pt x="5117" y="1300"/>
                    <a:pt x="5393" y="2207"/>
                  </a:cubicBezTo>
                  <a:cubicBezTo>
                    <a:pt x="5521" y="2115"/>
                    <a:pt x="5652" y="2026"/>
                    <a:pt x="5786" y="1941"/>
                  </a:cubicBezTo>
                  <a:cubicBezTo>
                    <a:pt x="5423" y="929"/>
                    <a:pt x="4516" y="155"/>
                    <a:pt x="3378" y="20"/>
                  </a:cubicBezTo>
                  <a:cubicBezTo>
                    <a:pt x="3263" y="7"/>
                    <a:pt x="3148" y="0"/>
                    <a:pt x="30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95;p71">
              <a:extLst>
                <a:ext uri="{FF2B5EF4-FFF2-40B4-BE49-F238E27FC236}">
                  <a16:creationId xmlns:a16="http://schemas.microsoft.com/office/drawing/2014/main" id="{5823C8A2-8A47-4AE0-8DDC-EBD5CD2E6185}"/>
                </a:ext>
              </a:extLst>
            </p:cNvPr>
            <p:cNvSpPr/>
            <p:nvPr/>
          </p:nvSpPr>
          <p:spPr>
            <a:xfrm>
              <a:off x="3243051" y="3981590"/>
              <a:ext cx="80855" cy="78015"/>
            </a:xfrm>
            <a:custGeom>
              <a:avLst/>
              <a:gdLst/>
              <a:ahLst/>
              <a:cxnLst/>
              <a:rect l="l" t="t" r="r" b="b"/>
              <a:pathLst>
                <a:path w="1452" h="1401" extrusionOk="0">
                  <a:moveTo>
                    <a:pt x="725" y="1"/>
                  </a:moveTo>
                  <a:cubicBezTo>
                    <a:pt x="708" y="1"/>
                    <a:pt x="692" y="1"/>
                    <a:pt x="675" y="3"/>
                  </a:cubicBezTo>
                  <a:cubicBezTo>
                    <a:pt x="291" y="31"/>
                    <a:pt x="0" y="366"/>
                    <a:pt x="29" y="752"/>
                  </a:cubicBezTo>
                  <a:cubicBezTo>
                    <a:pt x="54" y="1119"/>
                    <a:pt x="360" y="1401"/>
                    <a:pt x="724" y="1401"/>
                  </a:cubicBezTo>
                  <a:cubicBezTo>
                    <a:pt x="742" y="1401"/>
                    <a:pt x="759" y="1400"/>
                    <a:pt x="776" y="1399"/>
                  </a:cubicBezTo>
                  <a:cubicBezTo>
                    <a:pt x="1163" y="1372"/>
                    <a:pt x="1452" y="1037"/>
                    <a:pt x="1425" y="651"/>
                  </a:cubicBezTo>
                  <a:cubicBezTo>
                    <a:pt x="1398" y="281"/>
                    <a:pt x="1090" y="1"/>
                    <a:pt x="7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96;p71">
              <a:extLst>
                <a:ext uri="{FF2B5EF4-FFF2-40B4-BE49-F238E27FC236}">
                  <a16:creationId xmlns:a16="http://schemas.microsoft.com/office/drawing/2014/main" id="{60D3350B-F704-4D08-BDCA-7231F126E991}"/>
                </a:ext>
              </a:extLst>
            </p:cNvPr>
            <p:cNvSpPr/>
            <p:nvPr/>
          </p:nvSpPr>
          <p:spPr>
            <a:xfrm>
              <a:off x="3388277" y="3821161"/>
              <a:ext cx="80966" cy="78015"/>
            </a:xfrm>
            <a:custGeom>
              <a:avLst/>
              <a:gdLst/>
              <a:ahLst/>
              <a:cxnLst/>
              <a:rect l="l" t="t" r="r" b="b"/>
              <a:pathLst>
                <a:path w="1454" h="1401" extrusionOk="0">
                  <a:moveTo>
                    <a:pt x="729" y="0"/>
                  </a:moveTo>
                  <a:cubicBezTo>
                    <a:pt x="712" y="0"/>
                    <a:pt x="695" y="1"/>
                    <a:pt x="678" y="2"/>
                  </a:cubicBezTo>
                  <a:cubicBezTo>
                    <a:pt x="291" y="30"/>
                    <a:pt x="1" y="365"/>
                    <a:pt x="29" y="750"/>
                  </a:cubicBezTo>
                  <a:cubicBezTo>
                    <a:pt x="56" y="1119"/>
                    <a:pt x="363" y="1400"/>
                    <a:pt x="725" y="1400"/>
                  </a:cubicBezTo>
                  <a:cubicBezTo>
                    <a:pt x="742" y="1400"/>
                    <a:pt x="760" y="1400"/>
                    <a:pt x="777" y="1399"/>
                  </a:cubicBezTo>
                  <a:cubicBezTo>
                    <a:pt x="1163" y="1370"/>
                    <a:pt x="1454" y="1035"/>
                    <a:pt x="1425" y="651"/>
                  </a:cubicBezTo>
                  <a:cubicBezTo>
                    <a:pt x="1398" y="282"/>
                    <a:pt x="1092" y="0"/>
                    <a:pt x="7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97;p71">
              <a:extLst>
                <a:ext uri="{FF2B5EF4-FFF2-40B4-BE49-F238E27FC236}">
                  <a16:creationId xmlns:a16="http://schemas.microsoft.com/office/drawing/2014/main" id="{E20612B3-427F-4C29-8E1C-14341F404077}"/>
                </a:ext>
              </a:extLst>
            </p:cNvPr>
            <p:cNvSpPr/>
            <p:nvPr/>
          </p:nvSpPr>
          <p:spPr>
            <a:xfrm>
              <a:off x="3538682" y="3678051"/>
              <a:ext cx="80855" cy="78015"/>
            </a:xfrm>
            <a:custGeom>
              <a:avLst/>
              <a:gdLst/>
              <a:ahLst/>
              <a:cxnLst/>
              <a:rect l="l" t="t" r="r" b="b"/>
              <a:pathLst>
                <a:path w="1452" h="1401" extrusionOk="0">
                  <a:moveTo>
                    <a:pt x="728" y="1"/>
                  </a:moveTo>
                  <a:cubicBezTo>
                    <a:pt x="710" y="1"/>
                    <a:pt x="693" y="1"/>
                    <a:pt x="676" y="3"/>
                  </a:cubicBezTo>
                  <a:cubicBezTo>
                    <a:pt x="289" y="29"/>
                    <a:pt x="0" y="364"/>
                    <a:pt x="27" y="750"/>
                  </a:cubicBezTo>
                  <a:cubicBezTo>
                    <a:pt x="54" y="1119"/>
                    <a:pt x="362" y="1401"/>
                    <a:pt x="728" y="1401"/>
                  </a:cubicBezTo>
                  <a:cubicBezTo>
                    <a:pt x="744" y="1401"/>
                    <a:pt x="760" y="1400"/>
                    <a:pt x="777" y="1399"/>
                  </a:cubicBezTo>
                  <a:cubicBezTo>
                    <a:pt x="1161" y="1371"/>
                    <a:pt x="1452" y="1036"/>
                    <a:pt x="1423" y="649"/>
                  </a:cubicBezTo>
                  <a:cubicBezTo>
                    <a:pt x="1398" y="282"/>
                    <a:pt x="1091" y="1"/>
                    <a:pt x="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98;p71">
              <a:extLst>
                <a:ext uri="{FF2B5EF4-FFF2-40B4-BE49-F238E27FC236}">
                  <a16:creationId xmlns:a16="http://schemas.microsoft.com/office/drawing/2014/main" id="{1DA8004E-CF2D-4802-89D6-FB9C518DEAFA}"/>
                </a:ext>
              </a:extLst>
            </p:cNvPr>
            <p:cNvSpPr/>
            <p:nvPr/>
          </p:nvSpPr>
          <p:spPr>
            <a:xfrm>
              <a:off x="3677394" y="3546634"/>
              <a:ext cx="80910" cy="78015"/>
            </a:xfrm>
            <a:custGeom>
              <a:avLst/>
              <a:gdLst/>
              <a:ahLst/>
              <a:cxnLst/>
              <a:rect l="l" t="t" r="r" b="b"/>
              <a:pathLst>
                <a:path w="1453" h="1401" extrusionOk="0">
                  <a:moveTo>
                    <a:pt x="728" y="0"/>
                  </a:moveTo>
                  <a:cubicBezTo>
                    <a:pt x="711" y="0"/>
                    <a:pt x="694" y="1"/>
                    <a:pt x="676" y="2"/>
                  </a:cubicBezTo>
                  <a:cubicBezTo>
                    <a:pt x="292" y="29"/>
                    <a:pt x="1" y="365"/>
                    <a:pt x="29" y="750"/>
                  </a:cubicBezTo>
                  <a:cubicBezTo>
                    <a:pt x="55" y="1120"/>
                    <a:pt x="364" y="1400"/>
                    <a:pt x="728" y="1400"/>
                  </a:cubicBezTo>
                  <a:cubicBezTo>
                    <a:pt x="744" y="1400"/>
                    <a:pt x="761" y="1400"/>
                    <a:pt x="777" y="1399"/>
                  </a:cubicBezTo>
                  <a:cubicBezTo>
                    <a:pt x="1163" y="1370"/>
                    <a:pt x="1452" y="1035"/>
                    <a:pt x="1426" y="649"/>
                  </a:cubicBezTo>
                  <a:cubicBezTo>
                    <a:pt x="1399" y="282"/>
                    <a:pt x="1092" y="0"/>
                    <a:pt x="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99;p71">
              <a:extLst>
                <a:ext uri="{FF2B5EF4-FFF2-40B4-BE49-F238E27FC236}">
                  <a16:creationId xmlns:a16="http://schemas.microsoft.com/office/drawing/2014/main" id="{AA7C9DF8-F39B-4391-8AC6-B8A6B4FF0CDB}"/>
                </a:ext>
              </a:extLst>
            </p:cNvPr>
            <p:cNvSpPr/>
            <p:nvPr/>
          </p:nvSpPr>
          <p:spPr>
            <a:xfrm>
              <a:off x="3800068" y="3905357"/>
              <a:ext cx="77736" cy="69551"/>
            </a:xfrm>
            <a:custGeom>
              <a:avLst/>
              <a:gdLst/>
              <a:ahLst/>
              <a:cxnLst/>
              <a:rect l="l" t="t" r="r" b="b"/>
              <a:pathLst>
                <a:path w="1396" h="1249" extrusionOk="0">
                  <a:moveTo>
                    <a:pt x="699" y="1"/>
                  </a:moveTo>
                  <a:cubicBezTo>
                    <a:pt x="524" y="1"/>
                    <a:pt x="351" y="74"/>
                    <a:pt x="227" y="216"/>
                  </a:cubicBezTo>
                  <a:cubicBezTo>
                    <a:pt x="1" y="477"/>
                    <a:pt x="29" y="870"/>
                    <a:pt x="289" y="1095"/>
                  </a:cubicBezTo>
                  <a:cubicBezTo>
                    <a:pt x="408" y="1198"/>
                    <a:pt x="554" y="1248"/>
                    <a:pt x="699" y="1248"/>
                  </a:cubicBezTo>
                  <a:cubicBezTo>
                    <a:pt x="874" y="1248"/>
                    <a:pt x="1047" y="1175"/>
                    <a:pt x="1170" y="1033"/>
                  </a:cubicBezTo>
                  <a:cubicBezTo>
                    <a:pt x="1395" y="773"/>
                    <a:pt x="1367" y="377"/>
                    <a:pt x="1106" y="152"/>
                  </a:cubicBezTo>
                  <a:cubicBezTo>
                    <a:pt x="988" y="50"/>
                    <a:pt x="843" y="1"/>
                    <a:pt x="6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800;p71">
              <a:extLst>
                <a:ext uri="{FF2B5EF4-FFF2-40B4-BE49-F238E27FC236}">
                  <a16:creationId xmlns:a16="http://schemas.microsoft.com/office/drawing/2014/main" id="{61B9D80B-A909-4049-B5EA-84356D8B8BD0}"/>
                </a:ext>
              </a:extLst>
            </p:cNvPr>
            <p:cNvSpPr/>
            <p:nvPr/>
          </p:nvSpPr>
          <p:spPr>
            <a:xfrm>
              <a:off x="3937721" y="4024467"/>
              <a:ext cx="77736" cy="69551"/>
            </a:xfrm>
            <a:custGeom>
              <a:avLst/>
              <a:gdLst/>
              <a:ahLst/>
              <a:cxnLst/>
              <a:rect l="l" t="t" r="r" b="b"/>
              <a:pathLst>
                <a:path w="1396" h="1249" extrusionOk="0">
                  <a:moveTo>
                    <a:pt x="698" y="1"/>
                  </a:moveTo>
                  <a:cubicBezTo>
                    <a:pt x="524" y="1"/>
                    <a:pt x="350" y="74"/>
                    <a:pt x="228" y="216"/>
                  </a:cubicBezTo>
                  <a:cubicBezTo>
                    <a:pt x="1" y="477"/>
                    <a:pt x="29" y="872"/>
                    <a:pt x="290" y="1097"/>
                  </a:cubicBezTo>
                  <a:cubicBezTo>
                    <a:pt x="407" y="1199"/>
                    <a:pt x="553" y="1249"/>
                    <a:pt x="698" y="1249"/>
                  </a:cubicBezTo>
                  <a:cubicBezTo>
                    <a:pt x="873" y="1249"/>
                    <a:pt x="1047" y="1176"/>
                    <a:pt x="1170" y="1033"/>
                  </a:cubicBezTo>
                  <a:cubicBezTo>
                    <a:pt x="1395" y="772"/>
                    <a:pt x="1367" y="379"/>
                    <a:pt x="1106" y="154"/>
                  </a:cubicBezTo>
                  <a:cubicBezTo>
                    <a:pt x="988" y="51"/>
                    <a:pt x="843" y="1"/>
                    <a:pt x="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801;p71">
              <a:extLst>
                <a:ext uri="{FF2B5EF4-FFF2-40B4-BE49-F238E27FC236}">
                  <a16:creationId xmlns:a16="http://schemas.microsoft.com/office/drawing/2014/main" id="{06EF0C19-2A3F-4580-97FE-B2BE37E83A41}"/>
                </a:ext>
              </a:extLst>
            </p:cNvPr>
            <p:cNvSpPr/>
            <p:nvPr/>
          </p:nvSpPr>
          <p:spPr>
            <a:xfrm>
              <a:off x="3854249" y="3990165"/>
              <a:ext cx="63704" cy="55629"/>
            </a:xfrm>
            <a:custGeom>
              <a:avLst/>
              <a:gdLst/>
              <a:ahLst/>
              <a:cxnLst/>
              <a:rect l="l" t="t" r="r" b="b"/>
              <a:pathLst>
                <a:path w="1144" h="999" fill="none" extrusionOk="0">
                  <a:moveTo>
                    <a:pt x="61" y="1"/>
                  </a:moveTo>
                  <a:cubicBezTo>
                    <a:pt x="1" y="283"/>
                    <a:pt x="109" y="593"/>
                    <a:pt x="332" y="774"/>
                  </a:cubicBezTo>
                  <a:cubicBezTo>
                    <a:pt x="555" y="956"/>
                    <a:pt x="881" y="999"/>
                    <a:pt x="1144" y="882"/>
                  </a:cubicBezTo>
                </a:path>
              </a:pathLst>
            </a:custGeom>
            <a:noFill/>
            <a:ln w="8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2;p71">
              <a:extLst>
                <a:ext uri="{FF2B5EF4-FFF2-40B4-BE49-F238E27FC236}">
                  <a16:creationId xmlns:a16="http://schemas.microsoft.com/office/drawing/2014/main" id="{85537DC1-C339-4755-B93F-0F30ED83DFAA}"/>
                </a:ext>
              </a:extLst>
            </p:cNvPr>
            <p:cNvSpPr/>
            <p:nvPr/>
          </p:nvSpPr>
          <p:spPr>
            <a:xfrm>
              <a:off x="3729403" y="3956754"/>
              <a:ext cx="79128" cy="70776"/>
            </a:xfrm>
            <a:custGeom>
              <a:avLst/>
              <a:gdLst/>
              <a:ahLst/>
              <a:cxnLst/>
              <a:rect l="l" t="t" r="r" b="b"/>
              <a:pathLst>
                <a:path w="1421" h="1271" extrusionOk="0">
                  <a:moveTo>
                    <a:pt x="711" y="0"/>
                  </a:moveTo>
                  <a:cubicBezTo>
                    <a:pt x="533" y="0"/>
                    <a:pt x="356" y="74"/>
                    <a:pt x="229" y="220"/>
                  </a:cubicBezTo>
                  <a:cubicBezTo>
                    <a:pt x="1" y="484"/>
                    <a:pt x="29" y="886"/>
                    <a:pt x="295" y="1115"/>
                  </a:cubicBezTo>
                  <a:cubicBezTo>
                    <a:pt x="414" y="1219"/>
                    <a:pt x="562" y="1270"/>
                    <a:pt x="710" y="1270"/>
                  </a:cubicBezTo>
                  <a:cubicBezTo>
                    <a:pt x="888" y="1270"/>
                    <a:pt x="1065" y="1196"/>
                    <a:pt x="1190" y="1051"/>
                  </a:cubicBezTo>
                  <a:cubicBezTo>
                    <a:pt x="1420" y="785"/>
                    <a:pt x="1392" y="385"/>
                    <a:pt x="1126" y="154"/>
                  </a:cubicBezTo>
                  <a:cubicBezTo>
                    <a:pt x="1006" y="51"/>
                    <a:pt x="858" y="0"/>
                    <a:pt x="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03;p71">
              <a:extLst>
                <a:ext uri="{FF2B5EF4-FFF2-40B4-BE49-F238E27FC236}">
                  <a16:creationId xmlns:a16="http://schemas.microsoft.com/office/drawing/2014/main" id="{F6AFE1F4-117A-4683-B842-14E46A18ED25}"/>
                </a:ext>
              </a:extLst>
            </p:cNvPr>
            <p:cNvSpPr/>
            <p:nvPr/>
          </p:nvSpPr>
          <p:spPr>
            <a:xfrm>
              <a:off x="3885544" y="4102705"/>
              <a:ext cx="79073" cy="70720"/>
            </a:xfrm>
            <a:custGeom>
              <a:avLst/>
              <a:gdLst/>
              <a:ahLst/>
              <a:cxnLst/>
              <a:rect l="l" t="t" r="r" b="b"/>
              <a:pathLst>
                <a:path w="1420" h="1270" extrusionOk="0">
                  <a:moveTo>
                    <a:pt x="710" y="0"/>
                  </a:moveTo>
                  <a:cubicBezTo>
                    <a:pt x="532" y="0"/>
                    <a:pt x="355" y="74"/>
                    <a:pt x="229" y="220"/>
                  </a:cubicBezTo>
                  <a:cubicBezTo>
                    <a:pt x="0" y="484"/>
                    <a:pt x="29" y="886"/>
                    <a:pt x="294" y="1115"/>
                  </a:cubicBezTo>
                  <a:cubicBezTo>
                    <a:pt x="414" y="1219"/>
                    <a:pt x="562" y="1270"/>
                    <a:pt x="709" y="1270"/>
                  </a:cubicBezTo>
                  <a:cubicBezTo>
                    <a:pt x="887" y="1270"/>
                    <a:pt x="1064" y="1196"/>
                    <a:pt x="1189" y="1051"/>
                  </a:cubicBezTo>
                  <a:cubicBezTo>
                    <a:pt x="1420" y="785"/>
                    <a:pt x="1390" y="385"/>
                    <a:pt x="1126" y="154"/>
                  </a:cubicBezTo>
                  <a:cubicBezTo>
                    <a:pt x="1005" y="51"/>
                    <a:pt x="857" y="0"/>
                    <a:pt x="7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04;p71">
              <a:extLst>
                <a:ext uri="{FF2B5EF4-FFF2-40B4-BE49-F238E27FC236}">
                  <a16:creationId xmlns:a16="http://schemas.microsoft.com/office/drawing/2014/main" id="{11CBD75A-6EDC-4745-9E90-967FA55F7285}"/>
                </a:ext>
              </a:extLst>
            </p:cNvPr>
            <p:cNvSpPr/>
            <p:nvPr/>
          </p:nvSpPr>
          <p:spPr>
            <a:xfrm>
              <a:off x="3582562" y="4056987"/>
              <a:ext cx="793957" cy="709872"/>
            </a:xfrm>
            <a:custGeom>
              <a:avLst/>
              <a:gdLst/>
              <a:ahLst/>
              <a:cxnLst/>
              <a:rect l="l" t="t" r="r" b="b"/>
              <a:pathLst>
                <a:path w="14258" h="12748" extrusionOk="0">
                  <a:moveTo>
                    <a:pt x="13994" y="0"/>
                  </a:moveTo>
                  <a:cubicBezTo>
                    <a:pt x="13930" y="0"/>
                    <a:pt x="13867" y="26"/>
                    <a:pt x="13820" y="77"/>
                  </a:cubicBezTo>
                  <a:lnTo>
                    <a:pt x="3272" y="11604"/>
                  </a:lnTo>
                  <a:cubicBezTo>
                    <a:pt x="2900" y="12012"/>
                    <a:pt x="2391" y="12249"/>
                    <a:pt x="1844" y="12272"/>
                  </a:cubicBezTo>
                  <a:cubicBezTo>
                    <a:pt x="1816" y="12274"/>
                    <a:pt x="1788" y="12274"/>
                    <a:pt x="1761" y="12274"/>
                  </a:cubicBezTo>
                  <a:cubicBezTo>
                    <a:pt x="1260" y="12274"/>
                    <a:pt x="789" y="12092"/>
                    <a:pt x="424" y="11755"/>
                  </a:cubicBezTo>
                  <a:cubicBezTo>
                    <a:pt x="379" y="11713"/>
                    <a:pt x="321" y="11692"/>
                    <a:pt x="264" y="11692"/>
                  </a:cubicBezTo>
                  <a:cubicBezTo>
                    <a:pt x="201" y="11692"/>
                    <a:pt x="138" y="11717"/>
                    <a:pt x="91" y="11767"/>
                  </a:cubicBezTo>
                  <a:cubicBezTo>
                    <a:pt x="1" y="11863"/>
                    <a:pt x="8" y="12012"/>
                    <a:pt x="104" y="12100"/>
                  </a:cubicBezTo>
                  <a:cubicBezTo>
                    <a:pt x="556" y="12520"/>
                    <a:pt x="1139" y="12747"/>
                    <a:pt x="1759" y="12747"/>
                  </a:cubicBezTo>
                  <a:cubicBezTo>
                    <a:pt x="1793" y="12747"/>
                    <a:pt x="1828" y="12746"/>
                    <a:pt x="1863" y="12744"/>
                  </a:cubicBezTo>
                  <a:cubicBezTo>
                    <a:pt x="2539" y="12717"/>
                    <a:pt x="3162" y="12425"/>
                    <a:pt x="3621" y="11923"/>
                  </a:cubicBezTo>
                  <a:lnTo>
                    <a:pt x="14169" y="396"/>
                  </a:lnTo>
                  <a:cubicBezTo>
                    <a:pt x="14257" y="300"/>
                    <a:pt x="14250" y="151"/>
                    <a:pt x="14155" y="63"/>
                  </a:cubicBezTo>
                  <a:cubicBezTo>
                    <a:pt x="14109" y="21"/>
                    <a:pt x="14051" y="0"/>
                    <a:pt x="139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27834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C73C5C15-EBF2-47DE-81FC-E6D0458601E5}"/>
              </a:ext>
            </a:extLst>
          </p:cNvPr>
          <p:cNvSpPr txBox="1">
            <a:spLocks noChangeAspect="1"/>
          </p:cNvSpPr>
          <p:nvPr/>
        </p:nvSpPr>
        <p:spPr>
          <a:xfrm>
            <a:off x="1212111" y="1259655"/>
            <a:ext cx="1079777" cy="830997"/>
          </a:xfrm>
          <a:prstGeom prst="rect">
            <a:avLst/>
          </a:prstGeom>
          <a:noFill/>
          <a:ln>
            <a:noFill/>
          </a:ln>
        </p:spPr>
        <p:txBody>
          <a:bodyPr wrap="square" rtlCol="0" anchor="b">
            <a:spAutoFit/>
          </a:bodyPr>
          <a:lstStyle/>
          <a:p>
            <a:pPr algn="ctr"/>
            <a:r>
              <a:rPr lang="en-US" altLang="zh-TW" sz="4800" b="1" dirty="0">
                <a:solidFill>
                  <a:schemeClr val="bg1"/>
                </a:solidFill>
                <a:latin typeface="jf open 粉圓 2.0" panose="020B0000000000000000" pitchFamily="34" charset="-120"/>
                <a:ea typeface="jf open 粉圓 2.0" panose="020B0000000000000000" pitchFamily="34" charset="-120"/>
              </a:rPr>
              <a:t>03</a:t>
            </a:r>
            <a:endParaRPr lang="zh-TW" altLang="en-US" sz="4800" b="1" dirty="0">
              <a:solidFill>
                <a:schemeClr val="bg1"/>
              </a:solidFill>
              <a:latin typeface="jf open 粉圓 2.0" panose="020B0000000000000000" pitchFamily="34" charset="-120"/>
              <a:ea typeface="jf open 粉圓 2.0" panose="020B0000000000000000" pitchFamily="34" charset="-120"/>
            </a:endParaRPr>
          </a:p>
        </p:txBody>
      </p:sp>
      <p:sp>
        <p:nvSpPr>
          <p:cNvPr id="6" name="矩形 5">
            <a:extLst>
              <a:ext uri="{FF2B5EF4-FFF2-40B4-BE49-F238E27FC236}">
                <a16:creationId xmlns:a16="http://schemas.microsoft.com/office/drawing/2014/main" id="{C4153B9B-FD16-468F-A2D4-905DCAA25405}"/>
              </a:ext>
            </a:extLst>
          </p:cNvPr>
          <p:cNvSpPr/>
          <p:nvPr/>
        </p:nvSpPr>
        <p:spPr>
          <a:xfrm>
            <a:off x="1948626" y="1483767"/>
            <a:ext cx="3960000" cy="2520000"/>
          </a:xfrm>
          <a:prstGeom prst="rect">
            <a:avLst/>
          </a:prstGeom>
        </p:spPr>
        <p:txBody>
          <a:bodyPr wrap="square" anchor="ctr">
            <a:noAutofit/>
          </a:bodyPr>
          <a:lstStyle/>
          <a:p>
            <a:pPr algn="ctr"/>
            <a:r>
              <a:rPr lang="zh-TW" altLang="en-US" sz="4800" dirty="0">
                <a:solidFill>
                  <a:schemeClr val="accent1"/>
                </a:solidFill>
                <a:latin typeface="華康儷粗圓" panose="020F0709000000000000" pitchFamily="49" charset="-120"/>
                <a:ea typeface="華康儷粗圓" panose="020F0709000000000000" pitchFamily="49" charset="-120"/>
              </a:rPr>
              <a:t>資料有誤</a:t>
            </a:r>
          </a:p>
          <a:p>
            <a:pPr algn="ctr"/>
            <a:r>
              <a:rPr lang="zh-TW" altLang="en-US" sz="4800" dirty="0">
                <a:solidFill>
                  <a:schemeClr val="accent1"/>
                </a:solidFill>
                <a:latin typeface="華康儷粗圓" panose="020F0709000000000000" pitchFamily="49" charset="-120"/>
                <a:ea typeface="華康儷粗圓" panose="020F0709000000000000" pitchFamily="49" charset="-120"/>
              </a:rPr>
              <a:t>更正處理說明</a:t>
            </a:r>
          </a:p>
        </p:txBody>
      </p:sp>
    </p:spTree>
    <p:extLst>
      <p:ext uri="{BB962C8B-B14F-4D97-AF65-F5344CB8AC3E}">
        <p14:creationId xmlns:p14="http://schemas.microsoft.com/office/powerpoint/2010/main" val="2722512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109">
            <a:extLst>
              <a:ext uri="{FF2B5EF4-FFF2-40B4-BE49-F238E27FC236}">
                <a16:creationId xmlns:a16="http://schemas.microsoft.com/office/drawing/2014/main" id="{EE78597A-80AA-4606-B900-3BDEB0B6C868}"/>
              </a:ext>
            </a:extLst>
          </p:cNvPr>
          <p:cNvSpPr>
            <a:spLocks noGrp="1"/>
          </p:cNvSpPr>
          <p:nvPr>
            <p:ph type="sldNum" sz="quarter" idx="12"/>
          </p:nvPr>
        </p:nvSpPr>
        <p:spPr>
          <a:xfrm>
            <a:off x="7093688" y="4912220"/>
            <a:ext cx="2057400" cy="273844"/>
          </a:xfrm>
        </p:spPr>
        <p:txBody>
          <a:bodyPr/>
          <a:lstStyle/>
          <a:p>
            <a:fld id="{6C4CD5B7-DDBF-436E-A0E0-68ACEC945F65}" type="slidenum">
              <a:rPr lang="zh-TW" altLang="en-US" smtClean="0">
                <a:solidFill>
                  <a:schemeClr val="tx1">
                    <a:lumMod val="50000"/>
                  </a:schemeClr>
                </a:solidFill>
              </a:rPr>
              <a:t>18</a:t>
            </a:fld>
            <a:endParaRPr lang="zh-TW" altLang="en-US">
              <a:solidFill>
                <a:schemeClr val="tx1">
                  <a:lumMod val="50000"/>
                </a:schemeClr>
              </a:solidFill>
            </a:endParaRPr>
          </a:p>
        </p:txBody>
      </p:sp>
      <p:sp>
        <p:nvSpPr>
          <p:cNvPr id="4" name="標題 3">
            <a:extLst>
              <a:ext uri="{FF2B5EF4-FFF2-40B4-BE49-F238E27FC236}">
                <a16:creationId xmlns:a16="http://schemas.microsoft.com/office/drawing/2014/main" id="{FA42852B-B44A-4CC0-94A6-88D4445A3449}"/>
              </a:ext>
            </a:extLst>
          </p:cNvPr>
          <p:cNvSpPr>
            <a:spLocks noGrp="1"/>
          </p:cNvSpPr>
          <p:nvPr>
            <p:ph type="title"/>
          </p:nvPr>
        </p:nvSpPr>
        <p:spPr>
          <a:xfrm>
            <a:off x="972000" y="321797"/>
            <a:ext cx="7200000" cy="607118"/>
          </a:xfrm>
        </p:spPr>
        <p:txBody>
          <a:bodyPr>
            <a:noAutofit/>
          </a:bodyPr>
          <a:lstStyle/>
          <a:p>
            <a:r>
              <a:rPr lang="zh-TW" altLang="en-US" sz="3600" dirty="0">
                <a:latin typeface="華康新特圓體" panose="020F0909000000000000" pitchFamily="49" charset="-120"/>
                <a:ea typeface="華康新特圓體" panose="020F0909000000000000" pitchFamily="49" charset="-120"/>
              </a:rPr>
              <a:t>學習歷程及第六學期</a:t>
            </a:r>
            <a:r>
              <a:rPr lang="en-US" altLang="zh-TW" sz="3600" dirty="0">
                <a:latin typeface="華康新特圓體" panose="020F0909000000000000" pitchFamily="49" charset="-120"/>
                <a:ea typeface="華康新特圓體" panose="020F0909000000000000" pitchFamily="49" charset="-120"/>
              </a:rPr>
              <a:t>PDF</a:t>
            </a:r>
            <a:r>
              <a:rPr lang="zh-TW" altLang="en-US" sz="3600" dirty="0">
                <a:latin typeface="華康新特圓體" panose="020F0909000000000000" pitchFamily="49" charset="-120"/>
                <a:ea typeface="華康新特圓體" panose="020F0909000000000000" pitchFamily="49" charset="-120"/>
              </a:rPr>
              <a:t>更正處理</a:t>
            </a:r>
          </a:p>
        </p:txBody>
      </p:sp>
      <p:graphicFrame>
        <p:nvGraphicFramePr>
          <p:cNvPr id="5" name="表格 4">
            <a:extLst>
              <a:ext uri="{FF2B5EF4-FFF2-40B4-BE49-F238E27FC236}">
                <a16:creationId xmlns:a16="http://schemas.microsoft.com/office/drawing/2014/main" id="{37EC9330-798F-48DD-A23D-EF7271DCE5C5}"/>
              </a:ext>
            </a:extLst>
          </p:cNvPr>
          <p:cNvGraphicFramePr>
            <a:graphicFrameLocks noGrp="1"/>
          </p:cNvGraphicFramePr>
          <p:nvPr>
            <p:extLst>
              <p:ext uri="{D42A27DB-BD31-4B8C-83A1-F6EECF244321}">
                <p14:modId xmlns:p14="http://schemas.microsoft.com/office/powerpoint/2010/main" val="1891345805"/>
              </p:ext>
            </p:extLst>
          </p:nvPr>
        </p:nvGraphicFramePr>
        <p:xfrm>
          <a:off x="756000" y="976567"/>
          <a:ext cx="7740000" cy="3888000"/>
        </p:xfrm>
        <a:graphic>
          <a:graphicData uri="http://schemas.openxmlformats.org/drawingml/2006/table">
            <a:tbl>
              <a:tblPr firstRow="1" firstCol="1" bandRow="1">
                <a:tableStyleId>{EB9631B5-78F2-41C9-869B-9F39066F8104}</a:tableStyleId>
              </a:tblPr>
              <a:tblGrid>
                <a:gridCol w="2340000">
                  <a:extLst>
                    <a:ext uri="{9D8B030D-6E8A-4147-A177-3AD203B41FA5}">
                      <a16:colId xmlns:a16="http://schemas.microsoft.com/office/drawing/2014/main" val="1862658025"/>
                    </a:ext>
                  </a:extLst>
                </a:gridCol>
                <a:gridCol w="2412000">
                  <a:extLst>
                    <a:ext uri="{9D8B030D-6E8A-4147-A177-3AD203B41FA5}">
                      <a16:colId xmlns:a16="http://schemas.microsoft.com/office/drawing/2014/main" val="2686816417"/>
                    </a:ext>
                  </a:extLst>
                </a:gridCol>
                <a:gridCol w="2988000">
                  <a:extLst>
                    <a:ext uri="{9D8B030D-6E8A-4147-A177-3AD203B41FA5}">
                      <a16:colId xmlns:a16="http://schemas.microsoft.com/office/drawing/2014/main" val="3554843245"/>
                    </a:ext>
                  </a:extLst>
                </a:gridCol>
              </a:tblGrid>
              <a:tr h="324000">
                <a:tc>
                  <a:txBody>
                    <a:bodyPr/>
                    <a:lstStyle/>
                    <a:p>
                      <a:pPr algn="ctr">
                        <a:spcAft>
                          <a:spcPts val="0"/>
                        </a:spcAft>
                      </a:pPr>
                      <a:r>
                        <a:rPr lang="zh-TW" altLang="en-US" sz="1600" kern="100" dirty="0">
                          <a:solidFill>
                            <a:schemeClr val="accent6"/>
                          </a:solidFill>
                          <a:effectLst/>
                          <a:latin typeface="微軟正黑體" panose="020B0604030504040204" pitchFamily="34" charset="-120"/>
                          <a:ea typeface="微軟正黑體" panose="020B0604030504040204" pitchFamily="34" charset="-120"/>
                        </a:rPr>
                        <a:t>系統開放時間</a:t>
                      </a:r>
                      <a:endParaRPr lang="zh-TW" sz="1600" b="0" kern="100" dirty="0">
                        <a:solidFill>
                          <a:schemeClr val="accent6"/>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75000"/>
                      </a:schemeClr>
                    </a:solidFill>
                  </a:tcPr>
                </a:tc>
                <a:tc>
                  <a:txBody>
                    <a:bodyPr/>
                    <a:lstStyle/>
                    <a:p>
                      <a:pPr algn="ctr">
                        <a:spcAft>
                          <a:spcPts val="0"/>
                        </a:spcAft>
                      </a:pPr>
                      <a:r>
                        <a:rPr lang="zh-TW" altLang="en-US" sz="1600" kern="100" dirty="0">
                          <a:solidFill>
                            <a:schemeClr val="accent6"/>
                          </a:solidFill>
                          <a:effectLst/>
                          <a:latin typeface="微軟正黑體" panose="020B0604030504040204" pitchFamily="34" charset="-120"/>
                          <a:ea typeface="微軟正黑體" panose="020B0604030504040204" pitchFamily="34" charset="-120"/>
                        </a:rPr>
                        <a:t>時間</a:t>
                      </a:r>
                      <a:endParaRPr lang="zh-TW" sz="1600" b="0" kern="100" dirty="0">
                        <a:solidFill>
                          <a:schemeClr val="accent6"/>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75000"/>
                      </a:schemeClr>
                    </a:solidFill>
                  </a:tcPr>
                </a:tc>
                <a:tc>
                  <a:txBody>
                    <a:bodyPr/>
                    <a:lstStyle/>
                    <a:p>
                      <a:pPr algn="ctr">
                        <a:spcAft>
                          <a:spcPts val="0"/>
                        </a:spcAft>
                      </a:pPr>
                      <a:r>
                        <a:rPr lang="zh-TW" altLang="en-US" sz="1600" kern="100" dirty="0">
                          <a:solidFill>
                            <a:schemeClr val="accent6"/>
                          </a:solidFill>
                          <a:effectLst/>
                          <a:latin typeface="微軟正黑體" panose="020B0604030504040204" pitchFamily="34" charset="-120"/>
                          <a:ea typeface="微軟正黑體" panose="020B0604030504040204" pitchFamily="34" charset="-120"/>
                        </a:rPr>
                        <a:t>資料有誤更正處理方式</a:t>
                      </a:r>
                      <a:endParaRPr lang="zh-TW" sz="1600" b="0" kern="100" dirty="0">
                        <a:solidFill>
                          <a:schemeClr val="accent6"/>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554946897"/>
                  </a:ext>
                </a:extLst>
              </a:tr>
              <a:tr h="972000">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en-US" altLang="zh-TW" sz="1600" b="0" kern="100" dirty="0">
                          <a:solidFill>
                            <a:srgbClr val="0000FF"/>
                          </a:solidFill>
                          <a:effectLst/>
                          <a:latin typeface="華康華綜體W5" panose="02000509000000000000" pitchFamily="49" charset="-120"/>
                          <a:ea typeface="華康華綜體W5" panose="02000509000000000000" pitchFamily="49" charset="-120"/>
                          <a:cs typeface="Times New Roman" panose="02020603050405020304" pitchFamily="18" charset="0"/>
                        </a:rPr>
                        <a:t>[</a:t>
                      </a:r>
                      <a:r>
                        <a:rPr lang="zh-TW" altLang="en-US" sz="1600" b="0" kern="100" dirty="0">
                          <a:solidFill>
                            <a:srgbClr val="0000FF"/>
                          </a:solidFill>
                          <a:effectLst/>
                          <a:latin typeface="華康華綜體W5" panose="02000509000000000000" pitchFamily="49" charset="-120"/>
                          <a:ea typeface="華康華綜體W5" panose="02000509000000000000" pitchFamily="49" charset="-120"/>
                          <a:cs typeface="Times New Roman" panose="02020603050405020304" pitchFamily="18" charset="0"/>
                        </a:rPr>
                        <a:t>測試版</a:t>
                      </a:r>
                      <a:r>
                        <a:rPr lang="en-US" altLang="zh-TW" sz="1600" b="0" kern="100" dirty="0">
                          <a:solidFill>
                            <a:srgbClr val="0000FF"/>
                          </a:solidFill>
                          <a:effectLst/>
                          <a:latin typeface="華康華綜體W5" panose="02000509000000000000" pitchFamily="49" charset="-120"/>
                          <a:ea typeface="華康華綜體W5" panose="02000509000000000000" pitchFamily="49" charset="-120"/>
                          <a:cs typeface="Times New Roman" panose="02020603050405020304" pitchFamily="18" charset="0"/>
                        </a:rPr>
                        <a:t>]</a:t>
                      </a:r>
                      <a:endParaRPr lang="zh-TW" altLang="zh-TW" sz="1600" b="0" kern="100" dirty="0">
                        <a:solidFill>
                          <a:srgbClr val="0000FF"/>
                        </a:solidFill>
                        <a:effectLst/>
                        <a:latin typeface="華康華綜體W5" panose="02000509000000000000" pitchFamily="49" charset="-120"/>
                        <a:ea typeface="華康華綜體W5" panose="02000509000000000000" pitchFamily="49" charset="-120"/>
                        <a:cs typeface="Times New Roman" panose="02020603050405020304" pitchFamily="18" charset="0"/>
                      </a:endParaRPr>
                    </a:p>
                    <a:p>
                      <a:pPr algn="l">
                        <a:lnSpc>
                          <a:spcPts val="2000"/>
                        </a:lnSpc>
                        <a:spcAft>
                          <a:spcPts val="0"/>
                        </a:spcAft>
                      </a:pPr>
                      <a:r>
                        <a:rPr lang="zh-TW" altLang="en-US" sz="1400" b="0" kern="100" dirty="0">
                          <a:solidFill>
                            <a:sysClr val="windowText" lastClr="000000"/>
                          </a:solidFill>
                          <a:effectLst/>
                          <a:latin typeface="jf open 粉圓 2.0" panose="020B0000000000000000" pitchFamily="34" charset="-120"/>
                          <a:ea typeface="jf open 粉圓 2.0" panose="020B0000000000000000" pitchFamily="34" charset="-120"/>
                        </a:rPr>
                        <a:t>第</a:t>
                      </a:r>
                      <a:r>
                        <a:rPr lang="en-US" altLang="zh-TW" sz="1400" b="0" kern="100" dirty="0">
                          <a:solidFill>
                            <a:sysClr val="windowText" lastClr="000000"/>
                          </a:solidFill>
                          <a:effectLst/>
                          <a:latin typeface="jf open 粉圓 2.0" panose="020B0000000000000000" pitchFamily="34" charset="-120"/>
                          <a:ea typeface="jf open 粉圓 2.0" panose="020B0000000000000000" pitchFamily="34" charset="-120"/>
                        </a:rPr>
                        <a:t>1</a:t>
                      </a:r>
                      <a:r>
                        <a:rPr lang="zh-TW" altLang="en-US" sz="1400" b="0" kern="100" dirty="0">
                          <a:solidFill>
                            <a:sysClr val="windowText" lastClr="000000"/>
                          </a:solidFill>
                          <a:effectLst/>
                          <a:latin typeface="jf open 粉圓 2.0" panose="020B0000000000000000" pitchFamily="34" charset="-120"/>
                          <a:ea typeface="jf open 粉圓 2.0" panose="020B0000000000000000" pitchFamily="34" charset="-120"/>
                        </a:rPr>
                        <a:t>至第</a:t>
                      </a:r>
                      <a:r>
                        <a:rPr lang="en-US" altLang="zh-TW" sz="1400" b="0" kern="100" dirty="0">
                          <a:solidFill>
                            <a:sysClr val="windowText" lastClr="000000"/>
                          </a:solidFill>
                          <a:effectLst/>
                          <a:latin typeface="jf open 粉圓 2.0" panose="020B0000000000000000" pitchFamily="34" charset="-120"/>
                          <a:ea typeface="jf open 粉圓 2.0" panose="020B0000000000000000" pitchFamily="34" charset="-120"/>
                        </a:rPr>
                        <a:t>4</a:t>
                      </a:r>
                      <a:r>
                        <a:rPr lang="zh-TW" altLang="en-US" sz="1400" b="0" kern="100" dirty="0">
                          <a:solidFill>
                            <a:sysClr val="windowText" lastClr="000000"/>
                          </a:solidFill>
                          <a:effectLst/>
                          <a:latin typeface="jf open 粉圓 2.0" panose="020B0000000000000000" pitchFamily="34" charset="-120"/>
                          <a:ea typeface="jf open 粉圓 2.0" panose="020B0000000000000000" pitchFamily="34" charset="-120"/>
                        </a:rPr>
                        <a:t>學期</a:t>
                      </a:r>
                      <a:r>
                        <a:rPr lang="zh-TW" sz="1400" b="0" kern="100" dirty="0">
                          <a:solidFill>
                            <a:sysClr val="windowText" lastClr="000000"/>
                          </a:solidFill>
                          <a:effectLst/>
                          <a:latin typeface="jf open 粉圓 2.0" panose="020B0000000000000000" pitchFamily="34" charset="-120"/>
                          <a:ea typeface="jf open 粉圓 2.0" panose="020B0000000000000000" pitchFamily="34" charset="-120"/>
                        </a:rPr>
                        <a:t>之修課紀錄、</a:t>
                      </a:r>
                      <a:endParaRPr lang="en-US" altLang="zh-TW" sz="1400" b="0" kern="100" dirty="0">
                        <a:solidFill>
                          <a:sysClr val="windowText" lastClr="000000"/>
                        </a:solidFill>
                        <a:effectLst/>
                        <a:latin typeface="jf open 粉圓 2.0" panose="020B0000000000000000" pitchFamily="34" charset="-120"/>
                        <a:ea typeface="jf open 粉圓 2.0" panose="020B0000000000000000" pitchFamily="34" charset="-120"/>
                      </a:endParaRPr>
                    </a:p>
                    <a:p>
                      <a:pPr algn="l">
                        <a:lnSpc>
                          <a:spcPts val="2000"/>
                        </a:lnSpc>
                        <a:spcAft>
                          <a:spcPts val="0"/>
                        </a:spcAft>
                      </a:pPr>
                      <a:r>
                        <a:rPr lang="zh-TW" sz="1400" b="0" kern="100" dirty="0">
                          <a:solidFill>
                            <a:sysClr val="windowText" lastClr="000000"/>
                          </a:solidFill>
                          <a:effectLst/>
                          <a:latin typeface="jf open 粉圓 2.0" panose="020B0000000000000000" pitchFamily="34" charset="-120"/>
                          <a:ea typeface="jf open 粉圓 2.0" panose="020B0000000000000000" pitchFamily="34" charset="-120"/>
                        </a:rPr>
                        <a:t>課程學習成果、多元表現</a:t>
                      </a:r>
                      <a:endParaRPr lang="en-US" sz="1400" b="0" kern="100" dirty="0">
                        <a:solidFill>
                          <a:sysClr val="windowText" lastClr="000000"/>
                        </a:solidFill>
                        <a:effectLst/>
                        <a:latin typeface="jf open 粉圓 2.0" panose="020B0000000000000000" pitchFamily="34" charset="-120"/>
                        <a:ea typeface="jf open 粉圓 2.0" panose="020B0000000000000000" pitchFamily="34" charset="-120"/>
                      </a:endParaRPr>
                    </a:p>
                  </a:txBody>
                  <a:tcPr marL="72000" marR="72000" marT="0" marB="0" anchor="ctr">
                    <a:lnT w="12700" cap="flat" cmpd="sng" algn="ctr">
                      <a:no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a:lnSpc>
                          <a:spcPct val="100000"/>
                        </a:lnSpc>
                        <a:spcBef>
                          <a:spcPts val="0"/>
                        </a:spcBef>
                        <a:spcAft>
                          <a:spcPts val="0"/>
                        </a:spcAft>
                      </a:pPr>
                      <a:r>
                        <a:rPr lang="en-US" altLang="zh-TW" sz="1400" b="0" kern="100" dirty="0">
                          <a:solidFill>
                            <a:srgbClr val="0000FF"/>
                          </a:solidFill>
                          <a:effectLst/>
                          <a:latin typeface="jf open 粉圓 2.0" panose="020B0000000000000000" pitchFamily="34" charset="-120"/>
                          <a:ea typeface="jf open 粉圓 2.0" panose="020B0000000000000000" pitchFamily="34" charset="-120"/>
                        </a:rPr>
                        <a:t>113.04.12 (</a:t>
                      </a:r>
                      <a:r>
                        <a:rPr lang="zh-TW" altLang="en-US" sz="1400" b="0" kern="100" dirty="0">
                          <a:solidFill>
                            <a:srgbClr val="0000FF"/>
                          </a:solidFill>
                          <a:effectLst/>
                          <a:latin typeface="jf open 粉圓 2.0" panose="020B0000000000000000" pitchFamily="34" charset="-120"/>
                          <a:ea typeface="jf open 粉圓 2.0" panose="020B0000000000000000" pitchFamily="34" charset="-120"/>
                        </a:rPr>
                        <a:t>五</a:t>
                      </a:r>
                      <a:r>
                        <a:rPr lang="en-US" altLang="zh-TW" sz="1400" b="0" kern="100" dirty="0">
                          <a:solidFill>
                            <a:srgbClr val="0000FF"/>
                          </a:solidFill>
                          <a:effectLst/>
                          <a:latin typeface="jf open 粉圓 2.0" panose="020B0000000000000000" pitchFamily="34" charset="-120"/>
                          <a:ea typeface="jf open 粉圓 2.0" panose="020B0000000000000000" pitchFamily="34" charset="-120"/>
                        </a:rPr>
                        <a:t>) </a:t>
                      </a:r>
                      <a:r>
                        <a:rPr lang="zh-TW" altLang="en-US" sz="1400" b="0" kern="100" dirty="0">
                          <a:solidFill>
                            <a:srgbClr val="0000FF"/>
                          </a:solidFill>
                          <a:effectLst/>
                          <a:latin typeface="jf open 粉圓 2.0" panose="020B0000000000000000" pitchFamily="34" charset="-120"/>
                          <a:ea typeface="jf open 粉圓 2.0" panose="020B0000000000000000" pitchFamily="34" charset="-120"/>
                        </a:rPr>
                        <a:t>至 </a:t>
                      </a:r>
                      <a:r>
                        <a:rPr lang="en-US" altLang="zh-TW" sz="1400" b="0" kern="100" dirty="0">
                          <a:solidFill>
                            <a:srgbClr val="0000FF"/>
                          </a:solidFill>
                          <a:effectLst/>
                          <a:latin typeface="jf open 粉圓 2.0" panose="020B0000000000000000" pitchFamily="34" charset="-120"/>
                          <a:ea typeface="jf open 粉圓 2.0" panose="020B0000000000000000" pitchFamily="34" charset="-120"/>
                        </a:rPr>
                        <a:t>04.17 (</a:t>
                      </a:r>
                      <a:r>
                        <a:rPr lang="zh-TW" altLang="en-US" sz="1400" b="0" kern="100" dirty="0">
                          <a:solidFill>
                            <a:srgbClr val="0000FF"/>
                          </a:solidFill>
                          <a:effectLst/>
                          <a:latin typeface="jf open 粉圓 2.0" panose="020B0000000000000000" pitchFamily="34" charset="-120"/>
                          <a:ea typeface="jf open 粉圓 2.0" panose="020B0000000000000000" pitchFamily="34" charset="-120"/>
                        </a:rPr>
                        <a:t>三</a:t>
                      </a:r>
                      <a:r>
                        <a:rPr lang="en-US" altLang="zh-TW" sz="1400" b="0" kern="100" dirty="0">
                          <a:solidFill>
                            <a:srgbClr val="0000FF"/>
                          </a:solidFill>
                          <a:effectLst/>
                          <a:latin typeface="jf open 粉圓 2.0" panose="020B0000000000000000" pitchFamily="34" charset="-120"/>
                          <a:ea typeface="jf open 粉圓 2.0" panose="020B0000000000000000" pitchFamily="34" charset="-120"/>
                        </a:rPr>
                        <a:t>)</a:t>
                      </a:r>
                    </a:p>
                    <a:p>
                      <a:pPr algn="ctr">
                        <a:lnSpc>
                          <a:spcPct val="100000"/>
                        </a:lnSpc>
                        <a:spcBef>
                          <a:spcPts val="0"/>
                        </a:spcBef>
                        <a:spcAft>
                          <a:spcPts val="0"/>
                        </a:spcAft>
                      </a:pPr>
                      <a:r>
                        <a:rPr lang="zh-TW" altLang="en-US" sz="1200" b="0" kern="100" dirty="0">
                          <a:solidFill>
                            <a:schemeClr val="bg1">
                              <a:lumMod val="10000"/>
                            </a:schemeClr>
                          </a:solidFill>
                          <a:effectLst/>
                          <a:latin typeface="jf open 粉圓 2.0" panose="020B0000000000000000" pitchFamily="34" charset="-120"/>
                          <a:ea typeface="jf open 粉圓 2.0" panose="020B0000000000000000" pitchFamily="34" charset="-120"/>
                        </a:rPr>
                        <a:t>每日上午 </a:t>
                      </a:r>
                      <a:r>
                        <a:rPr lang="en-US" altLang="zh-TW" sz="1200" b="0" kern="100" dirty="0">
                          <a:solidFill>
                            <a:schemeClr val="bg1">
                              <a:lumMod val="10000"/>
                            </a:schemeClr>
                          </a:solidFill>
                          <a:effectLst/>
                          <a:latin typeface="jf open 粉圓 2.0" panose="020B0000000000000000" pitchFamily="34" charset="-120"/>
                          <a:ea typeface="jf open 粉圓 2.0" panose="020B0000000000000000" pitchFamily="34" charset="-120"/>
                        </a:rPr>
                        <a:t>9 </a:t>
                      </a:r>
                      <a:r>
                        <a:rPr lang="zh-TW" altLang="en-US" sz="1200" b="0" kern="100" dirty="0">
                          <a:solidFill>
                            <a:schemeClr val="bg1">
                              <a:lumMod val="10000"/>
                            </a:schemeClr>
                          </a:solidFill>
                          <a:effectLst/>
                          <a:latin typeface="jf open 粉圓 2.0" panose="020B0000000000000000" pitchFamily="34" charset="-120"/>
                          <a:ea typeface="jf open 粉圓 2.0" panose="020B0000000000000000" pitchFamily="34" charset="-120"/>
                        </a:rPr>
                        <a:t>時至下午 </a:t>
                      </a:r>
                      <a:r>
                        <a:rPr lang="en-US" altLang="zh-TW" sz="1200" b="0" kern="100" dirty="0">
                          <a:solidFill>
                            <a:schemeClr val="bg1">
                              <a:lumMod val="10000"/>
                            </a:schemeClr>
                          </a:solidFill>
                          <a:effectLst/>
                          <a:latin typeface="jf open 粉圓 2.0" panose="020B0000000000000000" pitchFamily="34" charset="-120"/>
                          <a:ea typeface="jf open 粉圓 2.0" panose="020B0000000000000000" pitchFamily="34" charset="-120"/>
                        </a:rPr>
                        <a:t>9 </a:t>
                      </a:r>
                      <a:r>
                        <a:rPr lang="zh-TW" altLang="en-US" sz="1200" b="0" kern="100" dirty="0">
                          <a:solidFill>
                            <a:schemeClr val="bg1">
                              <a:lumMod val="10000"/>
                            </a:schemeClr>
                          </a:solidFill>
                          <a:effectLst/>
                          <a:latin typeface="jf open 粉圓 2.0" panose="020B0000000000000000" pitchFamily="34" charset="-120"/>
                          <a:ea typeface="jf open 粉圓 2.0" panose="020B0000000000000000" pitchFamily="34" charset="-120"/>
                        </a:rPr>
                        <a:t>時</a:t>
                      </a:r>
                      <a:endParaRPr lang="en-US" sz="1200" b="0" kern="100" dirty="0">
                        <a:solidFill>
                          <a:schemeClr val="bg1">
                            <a:lumMod val="10000"/>
                          </a:schemeClr>
                        </a:solidFill>
                        <a:effectLst/>
                        <a:latin typeface="jf open 粉圓 2.0" panose="020B0000000000000000" pitchFamily="34" charset="-120"/>
                        <a:ea typeface="jf open 粉圓 2.0" panose="020B0000000000000000" pitchFamily="34" charset="-120"/>
                      </a:endParaRPr>
                    </a:p>
                    <a:p>
                      <a:pPr marL="180000" indent="-216000" algn="ctr">
                        <a:lnSpc>
                          <a:spcPct val="100000"/>
                        </a:lnSpc>
                        <a:spcBef>
                          <a:spcPts val="300"/>
                        </a:spcBef>
                        <a:spcAft>
                          <a:spcPts val="0"/>
                        </a:spcAft>
                      </a:pPr>
                      <a:r>
                        <a:rPr lang="en-US" altLang="zh-TW" sz="1200" b="0" kern="100" dirty="0">
                          <a:solidFill>
                            <a:schemeClr val="tx1"/>
                          </a:solidFill>
                          <a:effectLst/>
                          <a:latin typeface="jf open 粉圓 2.0" panose="020B0000000000000000" pitchFamily="34" charset="-120"/>
                          <a:ea typeface="jf open 粉圓 2.0" panose="020B0000000000000000" pitchFamily="34" charset="-120"/>
                        </a:rPr>
                        <a:t>※ </a:t>
                      </a:r>
                      <a:r>
                        <a:rPr lang="en-US" altLang="zh-TW" sz="1200" b="0" kern="100" dirty="0">
                          <a:solidFill>
                            <a:srgbClr val="0000FF"/>
                          </a:solidFill>
                          <a:effectLst/>
                          <a:latin typeface="jf open 粉圓 2.0" panose="020B0000000000000000" pitchFamily="34" charset="-120"/>
                          <a:ea typeface="jf open 粉圓 2.0" panose="020B0000000000000000" pitchFamily="34" charset="-120"/>
                        </a:rPr>
                        <a:t>113.04.18(</a:t>
                      </a:r>
                      <a:r>
                        <a:rPr lang="zh-TW" altLang="en-US" sz="1200" b="0" kern="100" dirty="0">
                          <a:solidFill>
                            <a:srgbClr val="0000FF"/>
                          </a:solidFill>
                          <a:effectLst/>
                          <a:latin typeface="jf open 粉圓 2.0" panose="020B0000000000000000" pitchFamily="34" charset="-120"/>
                          <a:ea typeface="jf open 粉圓 2.0" panose="020B0000000000000000" pitchFamily="34" charset="-120"/>
                        </a:rPr>
                        <a:t>四</a:t>
                      </a:r>
                      <a:r>
                        <a:rPr lang="en-US" altLang="zh-TW" sz="1200" b="0" kern="100" dirty="0">
                          <a:solidFill>
                            <a:srgbClr val="0000FF"/>
                          </a:solidFill>
                          <a:effectLst/>
                          <a:latin typeface="jf open 粉圓 2.0" panose="020B0000000000000000" pitchFamily="34" charset="-120"/>
                          <a:ea typeface="jf open 粉圓 2.0" panose="020B0000000000000000" pitchFamily="34" charset="-120"/>
                        </a:rPr>
                        <a:t>)</a:t>
                      </a:r>
                      <a:r>
                        <a:rPr lang="zh-TW" altLang="en-US" sz="1200" b="0" kern="100" dirty="0">
                          <a:solidFill>
                            <a:srgbClr val="0000FF"/>
                          </a:solidFill>
                          <a:effectLst/>
                          <a:latin typeface="jf open 粉圓 2.0" panose="020B0000000000000000" pitchFamily="34" charset="-120"/>
                          <a:ea typeface="jf open 粉圓 2.0" panose="020B0000000000000000" pitchFamily="34" charset="-120"/>
                        </a:rPr>
                        <a:t>中午</a:t>
                      </a:r>
                      <a:r>
                        <a:rPr lang="en-US" altLang="zh-TW" sz="1200" b="0" kern="100" dirty="0">
                          <a:solidFill>
                            <a:srgbClr val="0000FF"/>
                          </a:solidFill>
                          <a:effectLst/>
                          <a:latin typeface="jf open 粉圓 2.0" panose="020B0000000000000000" pitchFamily="34" charset="-120"/>
                          <a:ea typeface="jf open 粉圓 2.0" panose="020B0000000000000000" pitchFamily="34" charset="-120"/>
                        </a:rPr>
                        <a:t>12</a:t>
                      </a:r>
                      <a:r>
                        <a:rPr lang="zh-TW" altLang="en-US" sz="1200" b="0" kern="100" dirty="0">
                          <a:solidFill>
                            <a:srgbClr val="0000FF"/>
                          </a:solidFill>
                          <a:effectLst/>
                          <a:latin typeface="jf open 粉圓 2.0" panose="020B0000000000000000" pitchFamily="34" charset="-120"/>
                          <a:ea typeface="jf open 粉圓 2.0" panose="020B0000000000000000" pitchFamily="34" charset="-120"/>
                        </a:rPr>
                        <a:t>時前</a:t>
                      </a:r>
                      <a:br>
                        <a:rPr lang="en-US" altLang="zh-TW" sz="1200" b="0" kern="100" dirty="0">
                          <a:solidFill>
                            <a:srgbClr val="0000FF"/>
                          </a:solidFill>
                          <a:effectLst/>
                          <a:latin typeface="jf open 粉圓 2.0" panose="020B0000000000000000" pitchFamily="34" charset="-120"/>
                          <a:ea typeface="jf open 粉圓 2.0" panose="020B0000000000000000" pitchFamily="34" charset="-120"/>
                        </a:rPr>
                      </a:br>
                      <a:r>
                        <a:rPr lang="zh-TW" altLang="en-US" sz="1200" b="0" kern="100" spc="0" dirty="0">
                          <a:solidFill>
                            <a:schemeClr val="bg1">
                              <a:lumMod val="10000"/>
                            </a:schemeClr>
                          </a:solidFill>
                          <a:effectLst/>
                          <a:latin typeface="jf open 粉圓 2.0" panose="020B0000000000000000" pitchFamily="34" charset="-120"/>
                          <a:ea typeface="jf open 粉圓 2.0" panose="020B0000000000000000" pitchFamily="34" charset="-120"/>
                        </a:rPr>
                        <a:t>之每日上班時間向就讀學校反映</a:t>
                      </a:r>
                      <a:endParaRPr lang="zh-TW" sz="1200" b="0" kern="100" spc="0" dirty="0">
                        <a:solidFill>
                          <a:schemeClr val="bg1">
                            <a:lumMod val="10000"/>
                          </a:schemeClr>
                        </a:solidFill>
                        <a:effectLst/>
                        <a:latin typeface="jf open 粉圓 2.0" panose="020B0000000000000000" pitchFamily="34" charset="-120"/>
                        <a:ea typeface="jf open 粉圓 2.0" panose="020B0000000000000000" pitchFamily="34" charset="-120"/>
                        <a:cs typeface="Times New Roman" panose="02020603050405020304" pitchFamily="18" charset="0"/>
                      </a:endParaRPr>
                    </a:p>
                  </a:txBody>
                  <a:tcPr marL="36000" marR="36000" marT="0" marB="0" anchor="ctr">
                    <a:lnT w="12700" cap="flat" cmpd="sng" algn="ctr">
                      <a:no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marL="72000" algn="l">
                        <a:lnSpc>
                          <a:spcPct val="100000"/>
                        </a:lnSpc>
                        <a:spcAft>
                          <a:spcPts val="0"/>
                        </a:spcAft>
                      </a:pPr>
                      <a:r>
                        <a:rPr lang="zh-TW" sz="1400" b="0" kern="100" dirty="0">
                          <a:solidFill>
                            <a:schemeClr val="bg1">
                              <a:lumMod val="10000"/>
                            </a:schemeClr>
                          </a:solidFill>
                          <a:effectLst/>
                          <a:latin typeface="jf open 粉圓 2.0" panose="020B0000000000000000" pitchFamily="34" charset="-120"/>
                          <a:ea typeface="jf open 粉圓 2.0" panose="020B0000000000000000" pitchFamily="34" charset="-120"/>
                        </a:rPr>
                        <a:t>接獲學生反映</a:t>
                      </a:r>
                      <a:r>
                        <a:rPr lang="zh-TW" altLang="en-US" sz="1400" b="0" kern="100" dirty="0">
                          <a:solidFill>
                            <a:schemeClr val="bg1">
                              <a:lumMod val="10000"/>
                            </a:schemeClr>
                          </a:solidFill>
                          <a:effectLst/>
                          <a:latin typeface="jf open 粉圓 2.0" panose="020B0000000000000000" pitchFamily="34" charset="-120"/>
                          <a:ea typeface="jf open 粉圓 2.0" panose="020B0000000000000000" pitchFamily="34" charset="-120"/>
                        </a:rPr>
                        <a:t>，應於</a:t>
                      </a:r>
                      <a:r>
                        <a:rPr lang="zh-TW" altLang="zh-TW" sz="1400" b="0" kern="100" dirty="0">
                          <a:solidFill>
                            <a:schemeClr val="bg1">
                              <a:lumMod val="10000"/>
                            </a:schemeClr>
                          </a:solidFill>
                          <a:effectLst/>
                          <a:latin typeface="jf open 粉圓 2.0" panose="020B0000000000000000" pitchFamily="34" charset="-120"/>
                          <a:ea typeface="jf open 粉圓 2.0" panose="020B0000000000000000" pitchFamily="34" charset="-120"/>
                        </a:rPr>
                        <a:t>三日內</a:t>
                      </a:r>
                      <a:r>
                        <a:rPr lang="zh-TW" altLang="en-US" sz="1400" b="0" kern="100" dirty="0">
                          <a:solidFill>
                            <a:schemeClr val="bg1">
                              <a:lumMod val="10000"/>
                            </a:schemeClr>
                          </a:solidFill>
                          <a:effectLst/>
                          <a:latin typeface="jf open 粉圓 2.0" panose="020B0000000000000000" pitchFamily="34" charset="-120"/>
                          <a:ea typeface="jf open 粉圓 2.0" panose="020B0000000000000000" pitchFamily="34" charset="-120"/>
                        </a:rPr>
                        <a:t>查證，若確實為不可歸責於考生之疏失，須依</a:t>
                      </a:r>
                      <a:r>
                        <a:rPr lang="zh-TW" sz="1400" b="0" kern="100" dirty="0">
                          <a:solidFill>
                            <a:srgbClr val="0000FF"/>
                          </a:solidFill>
                          <a:effectLst/>
                          <a:latin typeface="jf open 粉圓 2.0" panose="020B0000000000000000" pitchFamily="34" charset="-120"/>
                          <a:ea typeface="jf open 粉圓 2.0" panose="020B0000000000000000" pitchFamily="34" charset="-120"/>
                        </a:rPr>
                        <a:t>學習歷程</a:t>
                      </a:r>
                      <a:r>
                        <a:rPr lang="zh-TW" altLang="en-US" sz="1400" b="0" kern="100" dirty="0">
                          <a:solidFill>
                            <a:srgbClr val="0000FF"/>
                          </a:solidFill>
                          <a:effectLst/>
                          <a:latin typeface="jf open 粉圓 2.0" panose="020B0000000000000000" pitchFamily="34" charset="-120"/>
                          <a:ea typeface="jf open 粉圓 2.0" panose="020B0000000000000000" pitchFamily="34" charset="-120"/>
                        </a:rPr>
                        <a:t>中央</a:t>
                      </a:r>
                      <a:r>
                        <a:rPr lang="zh-TW" sz="1400" b="0" kern="100" dirty="0">
                          <a:solidFill>
                            <a:srgbClr val="0000FF"/>
                          </a:solidFill>
                          <a:effectLst/>
                          <a:latin typeface="jf open 粉圓 2.0" panose="020B0000000000000000" pitchFamily="34" charset="-120"/>
                          <a:ea typeface="jf open 粉圓 2.0" panose="020B0000000000000000" pitchFamily="34" charset="-120"/>
                        </a:rPr>
                        <a:t>資料庫主管權責單位</a:t>
                      </a:r>
                      <a:r>
                        <a:rPr lang="zh-TW" altLang="en-US" sz="1400" b="0" kern="100" dirty="0">
                          <a:solidFill>
                            <a:schemeClr val="bg1">
                              <a:lumMod val="10000"/>
                            </a:schemeClr>
                          </a:solidFill>
                          <a:effectLst/>
                          <a:latin typeface="jf open 粉圓 2.0" panose="020B0000000000000000" pitchFamily="34" charset="-120"/>
                          <a:ea typeface="jf open 粉圓 2.0" panose="020B0000000000000000" pitchFamily="34" charset="-120"/>
                        </a:rPr>
                        <a:t>辦理</a:t>
                      </a:r>
                      <a:r>
                        <a:rPr lang="zh-TW" sz="1400" b="0" kern="100" dirty="0">
                          <a:solidFill>
                            <a:schemeClr val="bg1">
                              <a:lumMod val="10000"/>
                            </a:schemeClr>
                          </a:solidFill>
                          <a:effectLst/>
                          <a:latin typeface="jf open 粉圓 2.0" panose="020B0000000000000000" pitchFamily="34" charset="-120"/>
                          <a:ea typeface="jf open 粉圓 2.0" panose="020B0000000000000000" pitchFamily="34" charset="-120"/>
                        </a:rPr>
                        <a:t>更正</a:t>
                      </a:r>
                      <a:r>
                        <a:rPr lang="zh-TW" altLang="en-US" sz="1400" b="0" kern="100" dirty="0">
                          <a:solidFill>
                            <a:schemeClr val="bg1">
                              <a:lumMod val="10000"/>
                            </a:schemeClr>
                          </a:solidFill>
                          <a:effectLst/>
                          <a:latin typeface="jf open 粉圓 2.0" panose="020B0000000000000000" pitchFamily="34" charset="-120"/>
                          <a:ea typeface="jf open 粉圓 2.0" panose="020B0000000000000000" pitchFamily="34" charset="-120"/>
                          <a:cs typeface="+mn-cs"/>
                        </a:rPr>
                        <a:t>。</a:t>
                      </a:r>
                      <a:endParaRPr lang="zh-TW" sz="1400" b="0" kern="100" dirty="0">
                        <a:solidFill>
                          <a:schemeClr val="bg1">
                            <a:lumMod val="10000"/>
                          </a:schemeClr>
                        </a:solidFill>
                        <a:effectLst/>
                        <a:latin typeface="jf open 粉圓 2.0" panose="020B0000000000000000" pitchFamily="34" charset="-120"/>
                        <a:ea typeface="jf open 粉圓 2.0" panose="020B0000000000000000" pitchFamily="34" charset="-120"/>
                        <a:cs typeface="Times New Roman" panose="02020603050405020304" pitchFamily="18" charset="0"/>
                      </a:endParaRPr>
                    </a:p>
                  </a:txBody>
                  <a:tcPr marL="108000" marR="108000" marT="0" marB="0" anchor="ctr">
                    <a:lnT w="12700" cap="flat" cmpd="sng" algn="ctr">
                      <a:no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361488784"/>
                  </a:ext>
                </a:extLst>
              </a:tr>
              <a:tr h="10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600" b="0" kern="100" dirty="0">
                          <a:solidFill>
                            <a:srgbClr val="FF0000"/>
                          </a:solidFill>
                          <a:effectLst/>
                          <a:latin typeface="華康華綜體W5" panose="02000509000000000000" pitchFamily="49" charset="-120"/>
                          <a:ea typeface="華康華綜體W5" panose="02000509000000000000" pitchFamily="49" charset="-120"/>
                          <a:cs typeface="Times New Roman" panose="02020603050405020304" pitchFamily="18" charset="0"/>
                        </a:rPr>
                        <a:t>[</a:t>
                      </a:r>
                      <a:r>
                        <a:rPr lang="zh-TW" altLang="en-US" sz="1600" b="0" kern="100" dirty="0">
                          <a:solidFill>
                            <a:srgbClr val="FF0000"/>
                          </a:solidFill>
                          <a:effectLst/>
                          <a:latin typeface="華康華綜體W5" panose="02000509000000000000" pitchFamily="49" charset="-120"/>
                          <a:ea typeface="華康華綜體W5" panose="02000509000000000000" pitchFamily="49" charset="-120"/>
                          <a:cs typeface="Times New Roman" panose="02020603050405020304" pitchFamily="18" charset="0"/>
                        </a:rPr>
                        <a:t>正式版</a:t>
                      </a:r>
                      <a:r>
                        <a:rPr lang="en-US" altLang="zh-TW" sz="1600" b="0" kern="100" dirty="0">
                          <a:solidFill>
                            <a:srgbClr val="FF0000"/>
                          </a:solidFill>
                          <a:effectLst/>
                          <a:latin typeface="華康華綜體W5" panose="02000509000000000000" pitchFamily="49" charset="-120"/>
                          <a:ea typeface="華康華綜體W5" panose="02000509000000000000" pitchFamily="49" charset="-120"/>
                          <a:cs typeface="Times New Roman" panose="02020603050405020304" pitchFamily="18" charset="0"/>
                        </a:rPr>
                        <a:t>]</a:t>
                      </a:r>
                      <a:endParaRPr lang="zh-TW" altLang="zh-TW" sz="1600" b="0" kern="100" dirty="0">
                        <a:solidFill>
                          <a:srgbClr val="FF0000"/>
                        </a:solidFill>
                        <a:effectLst/>
                        <a:latin typeface="華康華綜體W5" panose="02000509000000000000" pitchFamily="49" charset="-120"/>
                        <a:ea typeface="華康華綜體W5" panose="02000509000000000000" pitchFamily="49" charset="-120"/>
                        <a:cs typeface="Times New Roman" panose="02020603050405020304" pitchFamily="18" charset="0"/>
                      </a:endParaRPr>
                    </a:p>
                    <a:p>
                      <a:pPr algn="l">
                        <a:spcAft>
                          <a:spcPts val="0"/>
                        </a:spcAft>
                      </a:pPr>
                      <a:r>
                        <a:rPr lang="zh-TW" altLang="en-US" sz="1400" b="0" kern="100" dirty="0">
                          <a:solidFill>
                            <a:sysClr val="windowText" lastClr="000000"/>
                          </a:solidFill>
                          <a:effectLst/>
                          <a:latin typeface="jf open 粉圓 2.0" panose="020B0000000000000000" pitchFamily="34" charset="-120"/>
                          <a:ea typeface="jf open 粉圓 2.0" panose="020B0000000000000000" pitchFamily="34" charset="-120"/>
                        </a:rPr>
                        <a:t>第</a:t>
                      </a:r>
                      <a:r>
                        <a:rPr lang="en-US" altLang="zh-TW" sz="1400" b="0" kern="100" dirty="0">
                          <a:solidFill>
                            <a:sysClr val="windowText" lastClr="000000"/>
                          </a:solidFill>
                          <a:effectLst/>
                          <a:latin typeface="jf open 粉圓 2.0" panose="020B0000000000000000" pitchFamily="34" charset="-120"/>
                          <a:ea typeface="jf open 粉圓 2.0" panose="020B0000000000000000" pitchFamily="34" charset="-120"/>
                        </a:rPr>
                        <a:t>5</a:t>
                      </a:r>
                      <a:r>
                        <a:rPr lang="zh-TW" altLang="en-US" sz="1400" b="0" kern="100" dirty="0">
                          <a:solidFill>
                            <a:sysClr val="windowText" lastClr="000000"/>
                          </a:solidFill>
                          <a:effectLst/>
                          <a:latin typeface="jf open 粉圓 2.0" panose="020B0000000000000000" pitchFamily="34" charset="-120"/>
                          <a:ea typeface="jf open 粉圓 2.0" panose="020B0000000000000000" pitchFamily="34" charset="-120"/>
                        </a:rPr>
                        <a:t>學期之</a:t>
                      </a:r>
                      <a:r>
                        <a:rPr lang="zh-TW" sz="1400" b="0" kern="100" dirty="0">
                          <a:solidFill>
                            <a:sysClr val="windowText" lastClr="000000"/>
                          </a:solidFill>
                          <a:effectLst/>
                          <a:latin typeface="jf open 粉圓 2.0" panose="020B0000000000000000" pitchFamily="34" charset="-120"/>
                          <a:ea typeface="jf open 粉圓 2.0" panose="020B0000000000000000" pitchFamily="34" charset="-120"/>
                        </a:rPr>
                        <a:t>修課紀錄</a:t>
                      </a:r>
                      <a:r>
                        <a:rPr lang="zh-TW" altLang="en-US" sz="1400" b="0" kern="100" dirty="0">
                          <a:solidFill>
                            <a:sysClr val="windowText" lastClr="000000"/>
                          </a:solidFill>
                          <a:effectLst/>
                          <a:latin typeface="jf open 粉圓 2.0" panose="020B0000000000000000" pitchFamily="34" charset="-120"/>
                          <a:ea typeface="jf open 粉圓 2.0" panose="020B0000000000000000" pitchFamily="34" charset="-120"/>
                        </a:rPr>
                        <a:t>、</a:t>
                      </a:r>
                      <a:br>
                        <a:rPr lang="en-US" altLang="zh-TW" sz="1400" b="0" kern="100" dirty="0">
                          <a:solidFill>
                            <a:sysClr val="windowText" lastClr="000000"/>
                          </a:solidFill>
                          <a:effectLst/>
                          <a:latin typeface="jf open 粉圓 2.0" panose="020B0000000000000000" pitchFamily="34" charset="-120"/>
                          <a:ea typeface="jf open 粉圓 2.0" panose="020B0000000000000000" pitchFamily="34" charset="-120"/>
                        </a:rPr>
                      </a:br>
                      <a:r>
                        <a:rPr lang="zh-TW" altLang="en-US" sz="1400" b="0" kern="100" dirty="0">
                          <a:solidFill>
                            <a:sysClr val="windowText" lastClr="000000"/>
                          </a:solidFill>
                          <a:effectLst/>
                          <a:latin typeface="jf open 粉圓 2.0" panose="020B0000000000000000" pitchFamily="34" charset="-120"/>
                          <a:ea typeface="jf open 粉圓 2.0" panose="020B0000000000000000" pitchFamily="34" charset="-120"/>
                        </a:rPr>
                        <a:t>第</a:t>
                      </a:r>
                      <a:r>
                        <a:rPr lang="en-US" altLang="zh-TW" sz="1400" b="0" kern="100" dirty="0">
                          <a:solidFill>
                            <a:sysClr val="windowText" lastClr="000000"/>
                          </a:solidFill>
                          <a:effectLst/>
                          <a:latin typeface="jf open 粉圓 2.0" panose="020B0000000000000000" pitchFamily="34" charset="-120"/>
                          <a:ea typeface="jf open 粉圓 2.0" panose="020B0000000000000000" pitchFamily="34" charset="-120"/>
                        </a:rPr>
                        <a:t>5</a:t>
                      </a:r>
                      <a:r>
                        <a:rPr lang="zh-TW" altLang="en-US" sz="1400" b="0" kern="100" dirty="0">
                          <a:solidFill>
                            <a:sysClr val="windowText" lastClr="000000"/>
                          </a:solidFill>
                          <a:effectLst/>
                          <a:latin typeface="jf open 粉圓 2.0" panose="020B0000000000000000" pitchFamily="34" charset="-120"/>
                          <a:ea typeface="jf open 粉圓 2.0" panose="020B0000000000000000" pitchFamily="34" charset="-120"/>
                        </a:rPr>
                        <a:t>至</a:t>
                      </a:r>
                      <a:r>
                        <a:rPr lang="en-US" altLang="zh-TW" sz="1400" b="0" kern="100" dirty="0">
                          <a:solidFill>
                            <a:sysClr val="windowText" lastClr="000000"/>
                          </a:solidFill>
                          <a:effectLst/>
                          <a:latin typeface="jf open 粉圓 2.0" panose="020B0000000000000000" pitchFamily="34" charset="-120"/>
                          <a:ea typeface="jf open 粉圓 2.0" panose="020B0000000000000000" pitchFamily="34" charset="-120"/>
                        </a:rPr>
                        <a:t>6</a:t>
                      </a:r>
                      <a:r>
                        <a:rPr lang="zh-TW" altLang="en-US" sz="1400" b="0" kern="100" dirty="0">
                          <a:solidFill>
                            <a:sysClr val="windowText" lastClr="000000"/>
                          </a:solidFill>
                          <a:effectLst/>
                          <a:latin typeface="jf open 粉圓 2.0" panose="020B0000000000000000" pitchFamily="34" charset="-120"/>
                          <a:ea typeface="jf open 粉圓 2.0" panose="020B0000000000000000" pitchFamily="34" charset="-120"/>
                        </a:rPr>
                        <a:t>學期之</a:t>
                      </a:r>
                      <a:r>
                        <a:rPr lang="zh-TW" sz="1400" b="0" kern="100" dirty="0">
                          <a:solidFill>
                            <a:sysClr val="windowText" lastClr="000000"/>
                          </a:solidFill>
                          <a:effectLst/>
                          <a:latin typeface="jf open 粉圓 2.0" panose="020B0000000000000000" pitchFamily="34" charset="-120"/>
                          <a:ea typeface="jf open 粉圓 2.0" panose="020B0000000000000000" pitchFamily="34" charset="-120"/>
                        </a:rPr>
                        <a:t>課程學</a:t>
                      </a:r>
                      <a:r>
                        <a:rPr lang="zh-TW" altLang="en-US" sz="1400" b="0" kern="100" dirty="0">
                          <a:solidFill>
                            <a:sysClr val="windowText" lastClr="000000"/>
                          </a:solidFill>
                          <a:effectLst/>
                          <a:latin typeface="jf open 粉圓 2.0" panose="020B0000000000000000" pitchFamily="34" charset="-120"/>
                          <a:ea typeface="jf open 粉圓 2.0" panose="020B0000000000000000" pitchFamily="34" charset="-120"/>
                        </a:rPr>
                        <a:t>習</a:t>
                      </a:r>
                      <a:r>
                        <a:rPr lang="zh-TW" sz="1400" b="0" kern="100" dirty="0">
                          <a:solidFill>
                            <a:sysClr val="windowText" lastClr="000000"/>
                          </a:solidFill>
                          <a:effectLst/>
                          <a:latin typeface="jf open 粉圓 2.0" panose="020B0000000000000000" pitchFamily="34" charset="-120"/>
                          <a:ea typeface="jf open 粉圓 2.0" panose="020B0000000000000000" pitchFamily="34" charset="-120"/>
                        </a:rPr>
                        <a:t>成果及多元表現</a:t>
                      </a:r>
                      <a:endParaRPr lang="zh-TW" sz="1400" b="0" kern="100" dirty="0">
                        <a:solidFill>
                          <a:sysClr val="windowText" lastClr="000000"/>
                        </a:solidFill>
                        <a:effectLst/>
                        <a:latin typeface="jf open 粉圓 2.0" panose="020B0000000000000000" pitchFamily="34" charset="-120"/>
                        <a:ea typeface="jf open 粉圓 2.0" panose="020B0000000000000000" pitchFamily="34" charset="-120"/>
                        <a:cs typeface="Times New Roman" panose="02020603050405020304" pitchFamily="18" charset="0"/>
                      </a:endParaRPr>
                    </a:p>
                  </a:txBody>
                  <a:tcPr marL="72000" marR="72000" marT="0" marB="0"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20000"/>
                        <a:lumOff val="80000"/>
                      </a:schemeClr>
                    </a:solidFill>
                  </a:tcPr>
                </a:tc>
                <a:tc>
                  <a:txBody>
                    <a:bodyPr/>
                    <a:lstStyle/>
                    <a:p>
                      <a:pPr algn="ctr">
                        <a:lnSpc>
                          <a:spcPct val="100000"/>
                        </a:lnSpc>
                        <a:spcBef>
                          <a:spcPts val="0"/>
                        </a:spcBef>
                        <a:spcAft>
                          <a:spcPts val="0"/>
                        </a:spcAft>
                      </a:pPr>
                      <a:r>
                        <a:rPr lang="en-US" altLang="zh-TW" sz="1400" b="0" kern="100" dirty="0">
                          <a:solidFill>
                            <a:srgbClr val="FF0000"/>
                          </a:solidFill>
                          <a:effectLst/>
                          <a:latin typeface="jf open 粉圓 2.0" panose="020B0000000000000000" pitchFamily="34" charset="-120"/>
                          <a:ea typeface="jf open 粉圓 2.0" panose="020B0000000000000000" pitchFamily="34" charset="-120"/>
                        </a:rPr>
                        <a:t>113.05.02 (</a:t>
                      </a:r>
                      <a:r>
                        <a:rPr lang="zh-TW" altLang="en-US" sz="1400" b="0" kern="100" dirty="0">
                          <a:solidFill>
                            <a:srgbClr val="FF0000"/>
                          </a:solidFill>
                          <a:effectLst/>
                          <a:latin typeface="jf open 粉圓 2.0" panose="020B0000000000000000" pitchFamily="34" charset="-120"/>
                          <a:ea typeface="jf open 粉圓 2.0" panose="020B0000000000000000" pitchFamily="34" charset="-120"/>
                        </a:rPr>
                        <a:t>四</a:t>
                      </a:r>
                      <a:r>
                        <a:rPr lang="en-US" altLang="zh-TW" sz="1400" b="0" kern="100" dirty="0">
                          <a:solidFill>
                            <a:srgbClr val="FF0000"/>
                          </a:solidFill>
                          <a:effectLst/>
                          <a:latin typeface="jf open 粉圓 2.0" panose="020B0000000000000000" pitchFamily="34" charset="-120"/>
                          <a:ea typeface="jf open 粉圓 2.0" panose="020B0000000000000000" pitchFamily="34" charset="-120"/>
                        </a:rPr>
                        <a:t>) </a:t>
                      </a:r>
                      <a:r>
                        <a:rPr lang="zh-TW" altLang="en-US" sz="1400" b="0" kern="100" dirty="0">
                          <a:solidFill>
                            <a:srgbClr val="FF0000"/>
                          </a:solidFill>
                          <a:effectLst/>
                          <a:latin typeface="jf open 粉圓 2.0" panose="020B0000000000000000" pitchFamily="34" charset="-120"/>
                          <a:ea typeface="jf open 粉圓 2.0" panose="020B0000000000000000" pitchFamily="34" charset="-120"/>
                        </a:rPr>
                        <a:t>至 </a:t>
                      </a:r>
                      <a:r>
                        <a:rPr lang="en-US" altLang="zh-TW" sz="1400" b="0" kern="100" dirty="0">
                          <a:solidFill>
                            <a:srgbClr val="FF0000"/>
                          </a:solidFill>
                          <a:effectLst/>
                          <a:latin typeface="jf open 粉圓 2.0" panose="020B0000000000000000" pitchFamily="34" charset="-120"/>
                          <a:ea typeface="jf open 粉圓 2.0" panose="020B0000000000000000" pitchFamily="34" charset="-120"/>
                        </a:rPr>
                        <a:t>05.08 (</a:t>
                      </a:r>
                      <a:r>
                        <a:rPr lang="zh-TW" altLang="en-US" sz="1400" b="0" kern="100" dirty="0">
                          <a:solidFill>
                            <a:srgbClr val="FF0000"/>
                          </a:solidFill>
                          <a:effectLst/>
                          <a:latin typeface="jf open 粉圓 2.0" panose="020B0000000000000000" pitchFamily="34" charset="-120"/>
                          <a:ea typeface="jf open 粉圓 2.0" panose="020B0000000000000000" pitchFamily="34" charset="-120"/>
                        </a:rPr>
                        <a:t>三</a:t>
                      </a:r>
                      <a:r>
                        <a:rPr lang="en-US" altLang="zh-TW" sz="1400" b="0" kern="100" dirty="0">
                          <a:solidFill>
                            <a:srgbClr val="FF0000"/>
                          </a:solidFill>
                          <a:effectLst/>
                          <a:latin typeface="jf open 粉圓 2.0" panose="020B0000000000000000" pitchFamily="34" charset="-120"/>
                          <a:ea typeface="jf open 粉圓 2.0" panose="020B0000000000000000" pitchFamily="34" charset="-120"/>
                        </a:rPr>
                        <a:t>)</a:t>
                      </a:r>
                    </a:p>
                    <a:p>
                      <a:pPr algn="ctr">
                        <a:lnSpc>
                          <a:spcPct val="100000"/>
                        </a:lnSpc>
                        <a:spcBef>
                          <a:spcPts val="0"/>
                        </a:spcBef>
                        <a:spcAft>
                          <a:spcPts val="0"/>
                        </a:spcAft>
                      </a:pPr>
                      <a:r>
                        <a:rPr lang="zh-TW" altLang="en-US" sz="1200" b="0" kern="100" dirty="0">
                          <a:solidFill>
                            <a:schemeClr val="bg1">
                              <a:lumMod val="10000"/>
                            </a:schemeClr>
                          </a:solidFill>
                          <a:effectLst/>
                          <a:latin typeface="jf open 粉圓 2.0" panose="020B0000000000000000" pitchFamily="34" charset="-120"/>
                          <a:ea typeface="jf open 粉圓 2.0" panose="020B0000000000000000" pitchFamily="34" charset="-120"/>
                        </a:rPr>
                        <a:t>每日上午 </a:t>
                      </a:r>
                      <a:r>
                        <a:rPr lang="en-US" altLang="zh-TW" sz="1200" b="0" kern="100" dirty="0">
                          <a:solidFill>
                            <a:schemeClr val="bg1">
                              <a:lumMod val="10000"/>
                            </a:schemeClr>
                          </a:solidFill>
                          <a:effectLst/>
                          <a:latin typeface="jf open 粉圓 2.0" panose="020B0000000000000000" pitchFamily="34" charset="-120"/>
                          <a:ea typeface="jf open 粉圓 2.0" panose="020B0000000000000000" pitchFamily="34" charset="-120"/>
                        </a:rPr>
                        <a:t>9 </a:t>
                      </a:r>
                      <a:r>
                        <a:rPr lang="zh-TW" altLang="en-US" sz="1200" b="0" kern="100" dirty="0">
                          <a:solidFill>
                            <a:schemeClr val="bg1">
                              <a:lumMod val="10000"/>
                            </a:schemeClr>
                          </a:solidFill>
                          <a:effectLst/>
                          <a:latin typeface="jf open 粉圓 2.0" panose="020B0000000000000000" pitchFamily="34" charset="-120"/>
                          <a:ea typeface="jf open 粉圓 2.0" panose="020B0000000000000000" pitchFamily="34" charset="-120"/>
                        </a:rPr>
                        <a:t>時至下午 </a:t>
                      </a:r>
                      <a:r>
                        <a:rPr lang="en-US" altLang="zh-TW" sz="1200" b="0" kern="100" dirty="0">
                          <a:solidFill>
                            <a:schemeClr val="bg1">
                              <a:lumMod val="10000"/>
                            </a:schemeClr>
                          </a:solidFill>
                          <a:effectLst/>
                          <a:latin typeface="jf open 粉圓 2.0" panose="020B0000000000000000" pitchFamily="34" charset="-120"/>
                          <a:ea typeface="jf open 粉圓 2.0" panose="020B0000000000000000" pitchFamily="34" charset="-120"/>
                        </a:rPr>
                        <a:t>9 </a:t>
                      </a:r>
                      <a:r>
                        <a:rPr lang="zh-TW" altLang="en-US" sz="1200" b="0" kern="100" dirty="0">
                          <a:solidFill>
                            <a:schemeClr val="bg1">
                              <a:lumMod val="10000"/>
                            </a:schemeClr>
                          </a:solidFill>
                          <a:effectLst/>
                          <a:latin typeface="jf open 粉圓 2.0" panose="020B0000000000000000" pitchFamily="34" charset="-120"/>
                          <a:ea typeface="jf open 粉圓 2.0" panose="020B0000000000000000" pitchFamily="34" charset="-120"/>
                        </a:rPr>
                        <a:t>時</a:t>
                      </a:r>
                      <a:endParaRPr lang="en-US" altLang="zh-TW" sz="1200" b="0" kern="100" dirty="0">
                        <a:solidFill>
                          <a:schemeClr val="bg1">
                            <a:lumMod val="10000"/>
                          </a:schemeClr>
                        </a:solidFill>
                        <a:effectLst/>
                        <a:latin typeface="jf open 粉圓 2.0" panose="020B0000000000000000" pitchFamily="34" charset="-120"/>
                        <a:ea typeface="jf open 粉圓 2.0" panose="020B0000000000000000" pitchFamily="34" charset="-120"/>
                      </a:endParaRPr>
                    </a:p>
                    <a:p>
                      <a:pPr marL="0" indent="0" algn="ctr">
                        <a:lnSpc>
                          <a:spcPct val="100000"/>
                        </a:lnSpc>
                        <a:spcBef>
                          <a:spcPts val="300"/>
                        </a:spcBef>
                        <a:spcAft>
                          <a:spcPts val="0"/>
                        </a:spcAft>
                      </a:pPr>
                      <a:r>
                        <a:rPr lang="en-US" altLang="zh-TW" sz="1200" b="0" kern="100" dirty="0">
                          <a:solidFill>
                            <a:schemeClr val="bg1">
                              <a:lumMod val="10000"/>
                            </a:schemeClr>
                          </a:solidFill>
                          <a:effectLst/>
                          <a:latin typeface="jf open 粉圓 2.0" panose="020B0000000000000000" pitchFamily="34" charset="-120"/>
                          <a:ea typeface="jf open 粉圓 2.0" panose="020B0000000000000000" pitchFamily="34" charset="-120"/>
                        </a:rPr>
                        <a:t>※</a:t>
                      </a:r>
                      <a:r>
                        <a:rPr lang="en-US" altLang="zh-TW" sz="1200" b="0" kern="100" dirty="0">
                          <a:solidFill>
                            <a:schemeClr val="tx1"/>
                          </a:solidFill>
                          <a:effectLst/>
                          <a:latin typeface="jf open 粉圓 2.0" panose="020B0000000000000000" pitchFamily="34" charset="-120"/>
                          <a:ea typeface="jf open 粉圓 2.0" panose="020B0000000000000000" pitchFamily="34" charset="-120"/>
                        </a:rPr>
                        <a:t> </a:t>
                      </a:r>
                      <a:r>
                        <a:rPr lang="zh-TW" altLang="en-US" sz="1200" b="0" kern="100" dirty="0">
                          <a:solidFill>
                            <a:srgbClr val="FF0000"/>
                          </a:solidFill>
                          <a:effectLst/>
                          <a:latin typeface="jf open 粉圓 2.0" panose="020B0000000000000000" pitchFamily="34" charset="-120"/>
                          <a:ea typeface="jf open 粉圓 2.0" panose="020B0000000000000000" pitchFamily="34" charset="-120"/>
                        </a:rPr>
                        <a:t>申請校系所訂繳交截止日前</a:t>
                      </a:r>
                      <a:br>
                        <a:rPr lang="en-US" altLang="zh-TW" sz="1200" b="0" kern="100" dirty="0">
                          <a:solidFill>
                            <a:schemeClr val="tx1"/>
                          </a:solidFill>
                          <a:effectLst/>
                          <a:latin typeface="jf open 粉圓 2.0" panose="020B0000000000000000" pitchFamily="34" charset="-120"/>
                          <a:ea typeface="jf open 粉圓 2.0" panose="020B0000000000000000" pitchFamily="34" charset="-120"/>
                        </a:rPr>
                      </a:br>
                      <a:r>
                        <a:rPr lang="zh-TW" altLang="en-US" sz="1200" b="0" kern="100" dirty="0">
                          <a:solidFill>
                            <a:schemeClr val="bg1">
                              <a:lumMod val="10000"/>
                            </a:schemeClr>
                          </a:solidFill>
                          <a:effectLst/>
                          <a:latin typeface="jf open 粉圓 2.0" panose="020B0000000000000000" pitchFamily="34" charset="-120"/>
                          <a:ea typeface="jf open 粉圓 2.0" panose="020B0000000000000000" pitchFamily="34" charset="-120"/>
                        </a:rPr>
                        <a:t>向就讀學校反映</a:t>
                      </a:r>
                      <a:endParaRPr lang="zh-TW" altLang="zh-TW" sz="1200" b="0" kern="100" dirty="0">
                        <a:solidFill>
                          <a:schemeClr val="bg1">
                            <a:lumMod val="10000"/>
                          </a:schemeClr>
                        </a:solidFill>
                        <a:effectLst/>
                        <a:latin typeface="jf open 粉圓 2.0" panose="020B0000000000000000" pitchFamily="34" charset="-120"/>
                        <a:ea typeface="jf open 粉圓 2.0" panose="020B0000000000000000" pitchFamily="34" charset="-120"/>
                        <a:cs typeface="Times New Roman" panose="02020603050405020304" pitchFamily="18" charset="0"/>
                      </a:endParaRPr>
                    </a:p>
                  </a:txBody>
                  <a:tcPr marL="68580" marR="68580" marT="0" marB="0"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20000"/>
                        <a:lumOff val="80000"/>
                      </a:schemeClr>
                    </a:solidFill>
                  </a:tcPr>
                </a:tc>
                <a:tc>
                  <a:txBody>
                    <a:bodyPr/>
                    <a:lstStyle/>
                    <a:p>
                      <a:pPr marL="72000" algn="l">
                        <a:lnSpc>
                          <a:spcPct val="100000"/>
                        </a:lnSpc>
                        <a:spcAft>
                          <a:spcPts val="0"/>
                        </a:spcAft>
                      </a:pPr>
                      <a:r>
                        <a:rPr lang="zh-TW" altLang="en-US" sz="1400" b="0" kern="100" dirty="0">
                          <a:solidFill>
                            <a:schemeClr val="bg1">
                              <a:lumMod val="10000"/>
                            </a:schemeClr>
                          </a:solidFill>
                          <a:effectLst/>
                          <a:latin typeface="jf open 粉圓 2.0" panose="020B0000000000000000" pitchFamily="34" charset="-120"/>
                          <a:ea typeface="jf open 粉圓 2.0" panose="020B0000000000000000" pitchFamily="34" charset="-120"/>
                        </a:rPr>
                        <a:t>接獲學生反映，應於三日內查證，若確實為不可歸責於考生之疏失，應</a:t>
                      </a:r>
                      <a:r>
                        <a:rPr lang="zh-TW" sz="1400" b="0" kern="100" dirty="0">
                          <a:solidFill>
                            <a:schemeClr val="bg1">
                              <a:lumMod val="10000"/>
                            </a:schemeClr>
                          </a:solidFill>
                          <a:effectLst/>
                          <a:latin typeface="jf open 粉圓 2.0" panose="020B0000000000000000" pitchFamily="34" charset="-120"/>
                          <a:ea typeface="jf open 粉圓 2.0" panose="020B0000000000000000" pitchFamily="34" charset="-120"/>
                        </a:rPr>
                        <a:t>備文檢附更正資料</a:t>
                      </a:r>
                      <a:r>
                        <a:rPr lang="zh-TW" altLang="en-US" sz="1400" b="0" kern="100" dirty="0">
                          <a:solidFill>
                            <a:schemeClr val="bg1">
                              <a:lumMod val="10000"/>
                            </a:schemeClr>
                          </a:solidFill>
                          <a:effectLst/>
                          <a:latin typeface="jf open 粉圓 2.0" panose="020B0000000000000000" pitchFamily="34" charset="-120"/>
                          <a:ea typeface="jf open 粉圓 2.0" panose="020B0000000000000000" pitchFamily="34" charset="-120"/>
                        </a:rPr>
                        <a:t>逕向</a:t>
                      </a:r>
                      <a:r>
                        <a:rPr lang="zh-TW" altLang="en-US" sz="1400" b="0" kern="100" dirty="0">
                          <a:solidFill>
                            <a:srgbClr val="FF0000"/>
                          </a:solidFill>
                          <a:effectLst/>
                          <a:latin typeface="jf open 粉圓 2.0" panose="020B0000000000000000" pitchFamily="34" charset="-120"/>
                          <a:ea typeface="jf open 粉圓 2.0" panose="020B0000000000000000" pitchFamily="34" charset="-120"/>
                        </a:rPr>
                        <a:t>考生</a:t>
                      </a:r>
                      <a:r>
                        <a:rPr lang="zh-TW" sz="1400" b="0" kern="100" dirty="0">
                          <a:solidFill>
                            <a:srgbClr val="FF0000"/>
                          </a:solidFill>
                          <a:effectLst/>
                          <a:latin typeface="jf open 粉圓 2.0" panose="020B0000000000000000" pitchFamily="34" charset="-120"/>
                          <a:ea typeface="jf open 粉圓 2.0" panose="020B0000000000000000" pitchFamily="34" charset="-120"/>
                        </a:rPr>
                        <a:t>申請之大學</a:t>
                      </a:r>
                      <a:r>
                        <a:rPr lang="zh-TW" altLang="en-US" sz="1400" b="0" kern="100" dirty="0">
                          <a:solidFill>
                            <a:schemeClr val="bg1">
                              <a:lumMod val="10000"/>
                            </a:schemeClr>
                          </a:solidFill>
                          <a:effectLst/>
                          <a:latin typeface="jf open 粉圓 2.0" panose="020B0000000000000000" pitchFamily="34" charset="-120"/>
                          <a:ea typeface="jf open 粉圓 2.0" panose="020B0000000000000000" pitchFamily="34" charset="-120"/>
                        </a:rPr>
                        <a:t>辦理更正</a:t>
                      </a:r>
                      <a:r>
                        <a:rPr lang="zh-TW" altLang="en-US" sz="1400" b="0" kern="100" dirty="0">
                          <a:solidFill>
                            <a:schemeClr val="bg1">
                              <a:lumMod val="10000"/>
                            </a:schemeClr>
                          </a:solidFill>
                          <a:effectLst/>
                          <a:latin typeface="jf open 粉圓 2.0" panose="020B0000000000000000" pitchFamily="34" charset="-120"/>
                          <a:ea typeface="jf open 粉圓 2.0" panose="020B0000000000000000" pitchFamily="34" charset="-120"/>
                          <a:cs typeface="+mn-cs"/>
                        </a:rPr>
                        <a:t>。</a:t>
                      </a:r>
                      <a:endParaRPr lang="en-US" altLang="zh-TW" sz="1400" b="0" kern="100" dirty="0">
                        <a:solidFill>
                          <a:schemeClr val="bg1">
                            <a:lumMod val="10000"/>
                          </a:schemeClr>
                        </a:solidFill>
                        <a:effectLst/>
                        <a:latin typeface="jf open 粉圓 2.0" panose="020B0000000000000000" pitchFamily="34" charset="-120"/>
                        <a:ea typeface="jf open 粉圓 2.0" panose="020B0000000000000000" pitchFamily="34" charset="-120"/>
                      </a:endParaRPr>
                    </a:p>
                  </a:txBody>
                  <a:tcPr marL="108000" marR="108000" marT="0" marB="0"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84724714"/>
                  </a:ext>
                </a:extLst>
              </a:tr>
              <a:tr h="720000">
                <a:tc rowSpan="2">
                  <a:txBody>
                    <a:bodyPr/>
                    <a:lstStyle/>
                    <a:p>
                      <a:pPr algn="l">
                        <a:spcAft>
                          <a:spcPts val="0"/>
                        </a:spcAft>
                      </a:pPr>
                      <a:endParaRPr lang="en-US" altLang="zh-TW" sz="2400" b="0" kern="100" dirty="0">
                        <a:solidFill>
                          <a:sysClr val="windowText" lastClr="000000"/>
                        </a:solidFill>
                        <a:effectLst/>
                        <a:latin typeface="jf open 粉圓 2.0" panose="020B0000000000000000" pitchFamily="34" charset="-120"/>
                        <a:ea typeface="jf open 粉圓 2.0" panose="020B0000000000000000" pitchFamily="34" charset="-120"/>
                      </a:endParaRPr>
                    </a:p>
                    <a:p>
                      <a:pPr algn="l">
                        <a:spcAft>
                          <a:spcPts val="0"/>
                        </a:spcAft>
                      </a:pPr>
                      <a:r>
                        <a:rPr lang="en-US" altLang="zh-TW" sz="1600" b="0" kern="100" dirty="0">
                          <a:solidFill>
                            <a:sysClr val="windowText" lastClr="000000"/>
                          </a:solidFill>
                          <a:effectLst/>
                          <a:latin typeface="jf open 粉圓 2.0" panose="020B0000000000000000" pitchFamily="34" charset="-120"/>
                          <a:ea typeface="jf open 粉圓 2.0" panose="020B0000000000000000" pitchFamily="34" charset="-120"/>
                        </a:rPr>
                        <a:t> </a:t>
                      </a:r>
                      <a:r>
                        <a:rPr lang="zh-TW" sz="1600" b="0" kern="100" dirty="0">
                          <a:solidFill>
                            <a:sysClr val="windowText" lastClr="000000"/>
                          </a:solidFill>
                          <a:effectLst/>
                          <a:latin typeface="jf open 粉圓 2.0" panose="020B0000000000000000" pitchFamily="34" charset="-120"/>
                          <a:ea typeface="jf open 粉圓 2.0" panose="020B0000000000000000" pitchFamily="34" charset="-120"/>
                        </a:rPr>
                        <a:t>第</a:t>
                      </a:r>
                      <a:r>
                        <a:rPr lang="en-US" altLang="zh-TW" sz="1600" b="0" kern="100" dirty="0">
                          <a:solidFill>
                            <a:sysClr val="windowText" lastClr="000000"/>
                          </a:solidFill>
                          <a:effectLst/>
                          <a:latin typeface="jf open 粉圓 2.0" panose="020B0000000000000000" pitchFamily="34" charset="-120"/>
                          <a:ea typeface="jf open 粉圓 2.0" panose="020B0000000000000000" pitchFamily="34" charset="-120"/>
                        </a:rPr>
                        <a:t>6</a:t>
                      </a:r>
                      <a:r>
                        <a:rPr lang="zh-TW" sz="1600" b="0" kern="100" dirty="0">
                          <a:solidFill>
                            <a:sysClr val="windowText" lastClr="000000"/>
                          </a:solidFill>
                          <a:effectLst/>
                          <a:latin typeface="jf open 粉圓 2.0" panose="020B0000000000000000" pitchFamily="34" charset="-120"/>
                          <a:ea typeface="jf open 粉圓 2.0" panose="020B0000000000000000" pitchFamily="34" charset="-120"/>
                        </a:rPr>
                        <a:t>學期修課紀錄</a:t>
                      </a:r>
                      <a:endParaRPr lang="en-US" altLang="zh-TW" sz="1600" b="0" kern="100" dirty="0">
                        <a:solidFill>
                          <a:sysClr val="windowText" lastClr="000000"/>
                        </a:solidFill>
                        <a:effectLst/>
                        <a:latin typeface="jf open 粉圓 2.0" panose="020B0000000000000000" pitchFamily="34" charset="-120"/>
                        <a:ea typeface="jf open 粉圓 2.0" panose="020B0000000000000000" pitchFamily="34" charset="-120"/>
                      </a:endParaRPr>
                    </a:p>
                    <a:p>
                      <a:pPr algn="l">
                        <a:spcAft>
                          <a:spcPts val="0"/>
                        </a:spcAft>
                      </a:pPr>
                      <a:r>
                        <a:rPr lang="en-US" sz="1600" b="0" kern="100" dirty="0">
                          <a:solidFill>
                            <a:sysClr val="windowText" lastClr="000000"/>
                          </a:solidFill>
                          <a:effectLst/>
                          <a:latin typeface="jf open 粉圓 2.0" panose="020B0000000000000000" pitchFamily="34" charset="-120"/>
                          <a:ea typeface="jf open 粉圓 2.0" panose="020B0000000000000000" pitchFamily="34" charset="-120"/>
                        </a:rPr>
                        <a:t>               (PDF</a:t>
                      </a:r>
                      <a:r>
                        <a:rPr lang="zh-TW" sz="1600" b="0" kern="100" dirty="0">
                          <a:solidFill>
                            <a:sysClr val="windowText" lastClr="000000"/>
                          </a:solidFill>
                          <a:effectLst/>
                          <a:latin typeface="jf open 粉圓 2.0" panose="020B0000000000000000" pitchFamily="34" charset="-120"/>
                          <a:ea typeface="jf open 粉圓 2.0" panose="020B0000000000000000" pitchFamily="34" charset="-120"/>
                        </a:rPr>
                        <a:t>檔</a:t>
                      </a:r>
                      <a:r>
                        <a:rPr lang="en-US" sz="1600" b="0" kern="100" dirty="0">
                          <a:solidFill>
                            <a:sysClr val="windowText" lastClr="000000"/>
                          </a:solidFill>
                          <a:effectLst/>
                          <a:latin typeface="jf open 粉圓 2.0" panose="020B0000000000000000" pitchFamily="34" charset="-120"/>
                          <a:ea typeface="jf open 粉圓 2.0" panose="020B0000000000000000" pitchFamily="34" charset="-120"/>
                        </a:rPr>
                        <a:t>)</a:t>
                      </a:r>
                      <a:endParaRPr lang="zh-TW" sz="1600" b="0" kern="100" dirty="0">
                        <a:solidFill>
                          <a:sysClr val="windowText" lastClr="000000"/>
                        </a:solidFill>
                        <a:effectLst/>
                        <a:latin typeface="jf open 粉圓 2.0" panose="020B0000000000000000" pitchFamily="34" charset="-120"/>
                        <a:ea typeface="jf open 粉圓 2.0" panose="020B0000000000000000" pitchFamily="34" charset="-120"/>
                        <a:cs typeface="Times New Roman" panose="02020603050405020304" pitchFamily="18" charset="0"/>
                      </a:endParaRPr>
                    </a:p>
                  </a:txBody>
                  <a:tcPr marL="72000" marR="72000" marT="0" marB="0">
                    <a:lnT w="12700" cap="flat" cmpd="sng" algn="ctr">
                      <a:solidFill>
                        <a:schemeClr val="tx1"/>
                      </a:solidFill>
                      <a:prstDash val="dash"/>
                      <a:round/>
                      <a:headEnd type="none" w="med" len="med"/>
                      <a:tailEnd type="none" w="med" len="med"/>
                    </a:lnT>
                    <a:lnB w="12700" cap="flat" cmpd="sng" algn="ctr">
                      <a:solidFill>
                        <a:schemeClr val="bg1">
                          <a:lumMod val="10000"/>
                        </a:schemeClr>
                      </a:solidFill>
                      <a:prstDash val="solid"/>
                      <a:round/>
                      <a:headEnd type="none" w="med" len="med"/>
                      <a:tailEnd type="none" w="med" len="med"/>
                    </a:lnB>
                    <a:noFill/>
                  </a:tcPr>
                </a:tc>
                <a:tc>
                  <a:txBody>
                    <a:bodyPr/>
                    <a:lstStyle/>
                    <a:p>
                      <a:pPr algn="l">
                        <a:lnSpc>
                          <a:spcPct val="100000"/>
                        </a:lnSpc>
                        <a:spcBef>
                          <a:spcPts val="0"/>
                        </a:spcBef>
                        <a:spcAft>
                          <a:spcPts val="0"/>
                        </a:spcAft>
                      </a:pPr>
                      <a:r>
                        <a:rPr lang="zh-TW" altLang="en-US" sz="1200" b="0" kern="100" dirty="0">
                          <a:solidFill>
                            <a:schemeClr val="bg1">
                              <a:lumMod val="10000"/>
                            </a:schemeClr>
                          </a:solidFill>
                          <a:effectLst/>
                          <a:latin typeface="jf open 粉圓 2.0" panose="020B0000000000000000" pitchFamily="34" charset="-120"/>
                          <a:ea typeface="jf open 粉圓 2.0" panose="020B0000000000000000" pitchFamily="34" charset="-120"/>
                        </a:rPr>
                        <a:t>高中上傳：</a:t>
                      </a:r>
                      <a:endParaRPr lang="en-US" altLang="zh-TW" sz="1200" b="0" kern="100" dirty="0">
                        <a:solidFill>
                          <a:schemeClr val="bg1">
                            <a:lumMod val="10000"/>
                          </a:schemeClr>
                        </a:solidFill>
                        <a:effectLst/>
                        <a:latin typeface="jf open 粉圓 2.0" panose="020B0000000000000000" pitchFamily="34" charset="-120"/>
                        <a:ea typeface="jf open 粉圓 2.0" panose="020B0000000000000000" pitchFamily="34" charset="-120"/>
                      </a:endParaRPr>
                    </a:p>
                    <a:p>
                      <a:pPr algn="ctr">
                        <a:lnSpc>
                          <a:spcPct val="100000"/>
                        </a:lnSpc>
                        <a:spcBef>
                          <a:spcPts val="0"/>
                        </a:spcBef>
                        <a:spcAft>
                          <a:spcPts val="0"/>
                        </a:spcAft>
                      </a:pPr>
                      <a:r>
                        <a:rPr lang="en-US" altLang="zh-TW" sz="1400" b="0" kern="100" dirty="0">
                          <a:solidFill>
                            <a:srgbClr val="0000FF"/>
                          </a:solidFill>
                          <a:effectLst/>
                          <a:latin typeface="jf open 粉圓 2.0" panose="020B0000000000000000" pitchFamily="34" charset="-120"/>
                          <a:ea typeface="jf open 粉圓 2.0" panose="020B0000000000000000" pitchFamily="34" charset="-120"/>
                        </a:rPr>
                        <a:t>113.05.09 (</a:t>
                      </a:r>
                      <a:r>
                        <a:rPr lang="zh-TW" altLang="en-US" sz="1400" b="0" kern="100" dirty="0">
                          <a:solidFill>
                            <a:srgbClr val="0000FF"/>
                          </a:solidFill>
                          <a:effectLst/>
                          <a:latin typeface="jf open 粉圓 2.0" panose="020B0000000000000000" pitchFamily="34" charset="-120"/>
                          <a:ea typeface="jf open 粉圓 2.0" panose="020B0000000000000000" pitchFamily="34" charset="-120"/>
                        </a:rPr>
                        <a:t>四</a:t>
                      </a:r>
                      <a:r>
                        <a:rPr lang="en-US" altLang="zh-TW" sz="1400" b="0" kern="100" dirty="0">
                          <a:solidFill>
                            <a:srgbClr val="0000FF"/>
                          </a:solidFill>
                          <a:effectLst/>
                          <a:latin typeface="jf open 粉圓 2.0" panose="020B0000000000000000" pitchFamily="34" charset="-120"/>
                          <a:ea typeface="jf open 粉圓 2.0" panose="020B0000000000000000" pitchFamily="34" charset="-120"/>
                        </a:rPr>
                        <a:t>) </a:t>
                      </a:r>
                      <a:r>
                        <a:rPr lang="zh-TW" altLang="en-US" sz="1400" b="0" kern="100" dirty="0">
                          <a:solidFill>
                            <a:srgbClr val="0000FF"/>
                          </a:solidFill>
                          <a:effectLst/>
                          <a:latin typeface="jf open 粉圓 2.0" panose="020B0000000000000000" pitchFamily="34" charset="-120"/>
                          <a:ea typeface="jf open 粉圓 2.0" panose="020B0000000000000000" pitchFamily="34" charset="-120"/>
                        </a:rPr>
                        <a:t>至 </a:t>
                      </a:r>
                      <a:r>
                        <a:rPr lang="en-US" altLang="zh-TW" sz="1400" b="0" kern="100" dirty="0">
                          <a:solidFill>
                            <a:srgbClr val="0000FF"/>
                          </a:solidFill>
                          <a:effectLst/>
                          <a:latin typeface="jf open 粉圓 2.0" panose="020B0000000000000000" pitchFamily="34" charset="-120"/>
                          <a:ea typeface="jf open 粉圓 2.0" panose="020B0000000000000000" pitchFamily="34" charset="-120"/>
                        </a:rPr>
                        <a:t>05.10 (</a:t>
                      </a:r>
                      <a:r>
                        <a:rPr lang="zh-TW" altLang="en-US" sz="1400" b="0" kern="100" dirty="0">
                          <a:solidFill>
                            <a:srgbClr val="0000FF"/>
                          </a:solidFill>
                          <a:effectLst/>
                          <a:latin typeface="jf open 粉圓 2.0" panose="020B0000000000000000" pitchFamily="34" charset="-120"/>
                          <a:ea typeface="jf open 粉圓 2.0" panose="020B0000000000000000" pitchFamily="34" charset="-120"/>
                        </a:rPr>
                        <a:t>五</a:t>
                      </a:r>
                      <a:r>
                        <a:rPr lang="en-US" altLang="zh-TW" sz="1400" b="0" kern="100" dirty="0">
                          <a:solidFill>
                            <a:srgbClr val="0000FF"/>
                          </a:solidFill>
                          <a:effectLst/>
                          <a:latin typeface="jf open 粉圓 2.0" panose="020B0000000000000000" pitchFamily="34" charset="-120"/>
                          <a:ea typeface="jf open 粉圓 2.0" panose="020B0000000000000000" pitchFamily="34" charset="-120"/>
                        </a:rPr>
                        <a:t>)</a:t>
                      </a:r>
                    </a:p>
                    <a:p>
                      <a:pPr algn="ctr">
                        <a:lnSpc>
                          <a:spcPct val="100000"/>
                        </a:lnSpc>
                        <a:spcBef>
                          <a:spcPts val="0"/>
                        </a:spcBef>
                        <a:spcAft>
                          <a:spcPts val="0"/>
                        </a:spcAft>
                      </a:pPr>
                      <a:r>
                        <a:rPr lang="zh-TW" altLang="en-US" sz="1200" b="0" kern="100" dirty="0">
                          <a:solidFill>
                            <a:schemeClr val="bg1">
                              <a:lumMod val="10000"/>
                            </a:schemeClr>
                          </a:solidFill>
                          <a:effectLst/>
                          <a:latin typeface="jf open 粉圓 2.0" panose="020B0000000000000000" pitchFamily="34" charset="-120"/>
                          <a:ea typeface="jf open 粉圓 2.0" panose="020B0000000000000000" pitchFamily="34" charset="-120"/>
                        </a:rPr>
                        <a:t>每日上午 </a:t>
                      </a:r>
                      <a:r>
                        <a:rPr lang="en-US" altLang="zh-TW" sz="1200" b="0" kern="100" dirty="0">
                          <a:solidFill>
                            <a:schemeClr val="bg1">
                              <a:lumMod val="10000"/>
                            </a:schemeClr>
                          </a:solidFill>
                          <a:effectLst/>
                          <a:latin typeface="jf open 粉圓 2.0" panose="020B0000000000000000" pitchFamily="34" charset="-120"/>
                          <a:ea typeface="jf open 粉圓 2.0" panose="020B0000000000000000" pitchFamily="34" charset="-120"/>
                        </a:rPr>
                        <a:t>9 </a:t>
                      </a:r>
                      <a:r>
                        <a:rPr lang="zh-TW" altLang="en-US" sz="1200" b="0" kern="100" dirty="0">
                          <a:solidFill>
                            <a:schemeClr val="bg1">
                              <a:lumMod val="10000"/>
                            </a:schemeClr>
                          </a:solidFill>
                          <a:effectLst/>
                          <a:latin typeface="jf open 粉圓 2.0" panose="020B0000000000000000" pitchFamily="34" charset="-120"/>
                          <a:ea typeface="jf open 粉圓 2.0" panose="020B0000000000000000" pitchFamily="34" charset="-120"/>
                        </a:rPr>
                        <a:t>時至下午 </a:t>
                      </a:r>
                      <a:r>
                        <a:rPr lang="en-US" altLang="zh-TW" sz="1200" b="0" kern="100" dirty="0">
                          <a:solidFill>
                            <a:schemeClr val="bg1">
                              <a:lumMod val="10000"/>
                            </a:schemeClr>
                          </a:solidFill>
                          <a:effectLst/>
                          <a:latin typeface="jf open 粉圓 2.0" panose="020B0000000000000000" pitchFamily="34" charset="-120"/>
                          <a:ea typeface="jf open 粉圓 2.0" panose="020B0000000000000000" pitchFamily="34" charset="-120"/>
                        </a:rPr>
                        <a:t>7 </a:t>
                      </a:r>
                      <a:r>
                        <a:rPr lang="zh-TW" altLang="en-US" sz="1200" b="0" kern="100" dirty="0">
                          <a:solidFill>
                            <a:schemeClr val="bg1">
                              <a:lumMod val="10000"/>
                            </a:schemeClr>
                          </a:solidFill>
                          <a:effectLst/>
                          <a:latin typeface="jf open 粉圓 2.0" panose="020B0000000000000000" pitchFamily="34" charset="-120"/>
                          <a:ea typeface="jf open 粉圓 2.0" panose="020B0000000000000000" pitchFamily="34" charset="-120"/>
                        </a:rPr>
                        <a:t>時</a:t>
                      </a:r>
                      <a:endParaRPr lang="en-US" altLang="zh-TW" sz="1200" b="0" kern="100" dirty="0">
                        <a:solidFill>
                          <a:schemeClr val="bg1">
                            <a:lumMod val="10000"/>
                          </a:schemeClr>
                        </a:solidFill>
                        <a:effectLst/>
                        <a:latin typeface="jf open 粉圓 2.0" panose="020B0000000000000000" pitchFamily="34" charset="-120"/>
                        <a:ea typeface="jf open 粉圓 2.0" panose="020B0000000000000000" pitchFamily="34" charset="-120"/>
                      </a:endParaRPr>
                    </a:p>
                  </a:txBody>
                  <a:tcPr marL="68580" marR="68580" marT="0" marB="0"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rowSpan="2">
                  <a:txBody>
                    <a:bodyPr/>
                    <a:lstStyle/>
                    <a:p>
                      <a:pPr marL="72000" algn="just">
                        <a:lnSpc>
                          <a:spcPts val="1900"/>
                        </a:lnSpc>
                        <a:spcAft>
                          <a:spcPts val="0"/>
                        </a:spcAft>
                      </a:pPr>
                      <a:r>
                        <a:rPr lang="zh-TW" altLang="en-US" sz="1400" b="0" kern="100" dirty="0">
                          <a:solidFill>
                            <a:schemeClr val="bg1">
                              <a:lumMod val="10000"/>
                            </a:schemeClr>
                          </a:solidFill>
                          <a:effectLst/>
                          <a:latin typeface="jf open 粉圓 2.0" panose="020B0000000000000000" pitchFamily="34" charset="-120"/>
                          <a:ea typeface="jf open 粉圓 2.0" panose="020B0000000000000000" pitchFamily="34" charset="-120"/>
                        </a:rPr>
                        <a:t>接獲學生反映，應於三日內查證，若確實為行政處理之疏失，應</a:t>
                      </a:r>
                      <a:r>
                        <a:rPr lang="zh-TW" altLang="en-US" sz="1400" b="0" kern="100" dirty="0">
                          <a:solidFill>
                            <a:schemeClr val="bg1">
                              <a:lumMod val="10000"/>
                            </a:schemeClr>
                          </a:solidFill>
                          <a:effectLst/>
                          <a:latin typeface="jf open 粉圓 2.0" panose="020B0000000000000000" pitchFamily="34" charset="-120"/>
                          <a:ea typeface="jf open 粉圓 2.0" panose="020B0000000000000000" pitchFamily="34" charset="-120"/>
                          <a:cs typeface="+mn-cs"/>
                        </a:rPr>
                        <a:t>於</a:t>
                      </a:r>
                      <a:r>
                        <a:rPr lang="en-US" altLang="zh-TW" sz="1400" b="1" kern="100" dirty="0">
                          <a:solidFill>
                            <a:srgbClr val="FF0000"/>
                          </a:solidFill>
                          <a:effectLst>
                            <a:glow rad="101600">
                              <a:srgbClr val="FFFF00">
                                <a:alpha val="60000"/>
                              </a:srgbClr>
                            </a:glow>
                          </a:effectLst>
                          <a:latin typeface="jf open 粉圓 2.0" panose="020B0000000000000000" pitchFamily="34" charset="-120"/>
                          <a:ea typeface="jf open 粉圓 2.0" panose="020B0000000000000000" pitchFamily="34" charset="-120"/>
                          <a:cs typeface="+mn-cs"/>
                        </a:rPr>
                        <a:t>113.05.21(</a:t>
                      </a:r>
                      <a:r>
                        <a:rPr lang="zh-TW" altLang="en-US" sz="1400" b="1" kern="100" dirty="0">
                          <a:solidFill>
                            <a:srgbClr val="FF0000"/>
                          </a:solidFill>
                          <a:effectLst>
                            <a:glow rad="101600">
                              <a:srgbClr val="FFFF00">
                                <a:alpha val="60000"/>
                              </a:srgbClr>
                            </a:glow>
                          </a:effectLst>
                          <a:latin typeface="jf open 粉圓 2.0" panose="020B0000000000000000" pitchFamily="34" charset="-120"/>
                          <a:ea typeface="jf open 粉圓 2.0" panose="020B0000000000000000" pitchFamily="34" charset="-120"/>
                          <a:cs typeface="+mn-cs"/>
                        </a:rPr>
                        <a:t>二</a:t>
                      </a:r>
                      <a:r>
                        <a:rPr lang="en-US" altLang="zh-TW" sz="1400" b="1" kern="100" dirty="0">
                          <a:solidFill>
                            <a:srgbClr val="FF0000"/>
                          </a:solidFill>
                          <a:effectLst>
                            <a:glow rad="101600">
                              <a:srgbClr val="FFFF00">
                                <a:alpha val="60000"/>
                              </a:srgbClr>
                            </a:glow>
                          </a:effectLst>
                          <a:latin typeface="jf open 粉圓 2.0" panose="020B0000000000000000" pitchFamily="34" charset="-120"/>
                          <a:ea typeface="jf open 粉圓 2.0" panose="020B0000000000000000" pitchFamily="34" charset="-120"/>
                          <a:cs typeface="+mn-cs"/>
                        </a:rPr>
                        <a:t>)</a:t>
                      </a:r>
                      <a:r>
                        <a:rPr lang="zh-TW" altLang="en-US" sz="1400" b="1" kern="100" dirty="0">
                          <a:solidFill>
                            <a:srgbClr val="FF0000"/>
                          </a:solidFill>
                          <a:effectLst>
                            <a:glow rad="101600">
                              <a:srgbClr val="FFFF00">
                                <a:alpha val="60000"/>
                              </a:srgbClr>
                            </a:glow>
                          </a:effectLst>
                          <a:latin typeface="jf open 粉圓 2.0" panose="020B0000000000000000" pitchFamily="34" charset="-120"/>
                          <a:ea typeface="jf open 粉圓 2.0" panose="020B0000000000000000" pitchFamily="34" charset="-120"/>
                          <a:cs typeface="+mn-cs"/>
                        </a:rPr>
                        <a:t>前</a:t>
                      </a:r>
                      <a:r>
                        <a:rPr lang="zh-TW" altLang="en-US" sz="1400" b="0" kern="100" dirty="0">
                          <a:solidFill>
                            <a:schemeClr val="bg1">
                              <a:lumMod val="10000"/>
                            </a:schemeClr>
                          </a:solidFill>
                          <a:effectLst/>
                          <a:latin typeface="jf open 粉圓 2.0" panose="020B0000000000000000" pitchFamily="34" charset="-120"/>
                          <a:ea typeface="jf open 粉圓 2.0" panose="020B0000000000000000" pitchFamily="34" charset="-120"/>
                        </a:rPr>
                        <a:t>備文檢附更正之修課紀錄逕向</a:t>
                      </a:r>
                      <a:r>
                        <a:rPr lang="zh-TW" altLang="en-US" sz="1400" b="0" kern="100" dirty="0">
                          <a:solidFill>
                            <a:srgbClr val="0000FF"/>
                          </a:solidFill>
                          <a:effectLst/>
                          <a:latin typeface="jf open 粉圓 2.0" panose="020B0000000000000000" pitchFamily="34" charset="-120"/>
                          <a:ea typeface="jf open 粉圓 2.0" panose="020B0000000000000000" pitchFamily="34" charset="-120"/>
                        </a:rPr>
                        <a:t>考生</a:t>
                      </a:r>
                      <a:r>
                        <a:rPr lang="zh-TW" altLang="zh-TW" sz="1400" b="0" kern="100" dirty="0">
                          <a:solidFill>
                            <a:srgbClr val="0000FF"/>
                          </a:solidFill>
                          <a:effectLst/>
                          <a:latin typeface="jf open 粉圓 2.0" panose="020B0000000000000000" pitchFamily="34" charset="-120"/>
                          <a:ea typeface="jf open 粉圓 2.0" panose="020B0000000000000000" pitchFamily="34" charset="-120"/>
                        </a:rPr>
                        <a:t>申請之大學</a:t>
                      </a:r>
                      <a:r>
                        <a:rPr lang="zh-TW" altLang="en-US" sz="1400" b="0" kern="100" dirty="0">
                          <a:solidFill>
                            <a:schemeClr val="bg1">
                              <a:lumMod val="10000"/>
                            </a:schemeClr>
                          </a:solidFill>
                          <a:effectLst/>
                          <a:latin typeface="jf open 粉圓 2.0" panose="020B0000000000000000" pitchFamily="34" charset="-120"/>
                          <a:ea typeface="jf open 粉圓 2.0" panose="020B0000000000000000" pitchFamily="34" charset="-120"/>
                        </a:rPr>
                        <a:t>辦理更正</a:t>
                      </a:r>
                      <a:r>
                        <a:rPr lang="zh-TW" altLang="en-US" sz="1400" b="0" kern="100" dirty="0">
                          <a:solidFill>
                            <a:schemeClr val="bg1">
                              <a:lumMod val="10000"/>
                            </a:schemeClr>
                          </a:solidFill>
                          <a:effectLst/>
                          <a:latin typeface="jf open 粉圓 2.0" panose="020B0000000000000000" pitchFamily="34" charset="-120"/>
                          <a:ea typeface="jf open 粉圓 2.0" panose="020B0000000000000000" pitchFamily="34" charset="-120"/>
                          <a:cs typeface="+mn-cs"/>
                        </a:rPr>
                        <a:t>並</a:t>
                      </a:r>
                      <a:r>
                        <a:rPr lang="zh-TW" altLang="en-US" sz="1400" b="0" kern="100" dirty="0">
                          <a:solidFill>
                            <a:srgbClr val="0000FF"/>
                          </a:solidFill>
                          <a:effectLst/>
                          <a:latin typeface="jf open 粉圓 2.0" panose="020B0000000000000000" pitchFamily="34" charset="-120"/>
                          <a:ea typeface="jf open 粉圓 2.0" panose="020B0000000000000000" pitchFamily="34" charset="-120"/>
                          <a:cs typeface="+mn-cs"/>
                        </a:rPr>
                        <a:t>副知所屬教育主管機關</a:t>
                      </a:r>
                      <a:r>
                        <a:rPr lang="zh-TW" altLang="en-US" sz="1400" b="0" kern="100" dirty="0">
                          <a:solidFill>
                            <a:schemeClr val="bg1">
                              <a:lumMod val="10000"/>
                            </a:schemeClr>
                          </a:solidFill>
                          <a:effectLst/>
                          <a:latin typeface="jf open 粉圓 2.0" panose="020B0000000000000000" pitchFamily="34" charset="-120"/>
                          <a:ea typeface="jf open 粉圓 2.0" panose="020B0000000000000000" pitchFamily="34" charset="-120"/>
                          <a:cs typeface="+mn-cs"/>
                        </a:rPr>
                        <a:t>，逾期或其他方式概不受理。</a:t>
                      </a:r>
                      <a:endParaRPr lang="en-US" altLang="zh-TW" sz="1400" b="0" kern="100" dirty="0">
                        <a:solidFill>
                          <a:schemeClr val="bg1">
                            <a:lumMod val="10000"/>
                          </a:schemeClr>
                        </a:solidFill>
                        <a:effectLst/>
                        <a:latin typeface="jf open 粉圓 2.0" panose="020B0000000000000000" pitchFamily="34" charset="-120"/>
                        <a:ea typeface="jf open 粉圓 2.0" panose="020B0000000000000000" pitchFamily="34" charset="-120"/>
                      </a:endParaRPr>
                    </a:p>
                  </a:txBody>
                  <a:tcPr marL="72000" marR="144000" marT="0" marB="0" anchor="ctr">
                    <a:lnT w="12700" cap="flat" cmpd="sng" algn="ctr">
                      <a:solidFill>
                        <a:schemeClr val="tx1"/>
                      </a:solidFill>
                      <a:prstDash val="dash"/>
                      <a:round/>
                      <a:headEnd type="none" w="med" len="med"/>
                      <a:tailEnd type="none" w="med" len="med"/>
                    </a:lnT>
                    <a:lnB w="12700" cap="flat" cmpd="sng" algn="ctr">
                      <a:solidFill>
                        <a:schemeClr val="bg1">
                          <a:lumMod val="10000"/>
                        </a:schemeClr>
                      </a:solidFill>
                      <a:prstDash val="solid"/>
                      <a:round/>
                      <a:headEnd type="none" w="med" len="med"/>
                      <a:tailEnd type="none" w="med" len="med"/>
                    </a:lnB>
                    <a:noFill/>
                  </a:tcPr>
                </a:tc>
                <a:extLst>
                  <a:ext uri="{0D108BD9-81ED-4DB2-BD59-A6C34878D82A}">
                    <a16:rowId xmlns:a16="http://schemas.microsoft.com/office/drawing/2014/main" val="1978422567"/>
                  </a:ext>
                </a:extLst>
              </a:tr>
              <a:tr h="864000">
                <a:tc vMerge="1">
                  <a:txBody>
                    <a:bodyPr/>
                    <a:lstStyle/>
                    <a:p>
                      <a:pPr algn="l">
                        <a:spcAft>
                          <a:spcPts val="0"/>
                        </a:spcAft>
                      </a:pPr>
                      <a:endParaRPr lang="zh-TW" sz="16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000" marR="72000" marT="0" marB="0" anchor="ctr">
                    <a:lnT w="12700" cap="flat" cmpd="sng" algn="ctr">
                      <a:solidFill>
                        <a:schemeClr val="tx1"/>
                      </a:solidFill>
                      <a:prstDash val="dash"/>
                      <a:round/>
                      <a:headEnd type="none" w="med" len="med"/>
                      <a:tailEnd type="none" w="med" len="med"/>
                    </a:lnT>
                  </a:tcPr>
                </a:tc>
                <a:tc>
                  <a:txBody>
                    <a:bodyPr/>
                    <a:lstStyle/>
                    <a:p>
                      <a:pPr algn="l">
                        <a:lnSpc>
                          <a:spcPct val="100000"/>
                        </a:lnSpc>
                        <a:spcBef>
                          <a:spcPts val="0"/>
                        </a:spcBef>
                        <a:spcAft>
                          <a:spcPts val="0"/>
                        </a:spcAft>
                      </a:pPr>
                      <a:r>
                        <a:rPr lang="zh-TW" altLang="en-US" sz="1200" b="0" kern="100" dirty="0">
                          <a:solidFill>
                            <a:schemeClr val="bg1">
                              <a:lumMod val="10000"/>
                            </a:schemeClr>
                          </a:solidFill>
                          <a:effectLst/>
                          <a:latin typeface="jf open 粉圓 2.0" panose="020B0000000000000000" pitchFamily="34" charset="-120"/>
                          <a:ea typeface="jf open 粉圓 2.0" panose="020B0000000000000000" pitchFamily="34" charset="-120"/>
                        </a:rPr>
                        <a:t>學生查詢：</a:t>
                      </a:r>
                      <a:endParaRPr lang="en-US" altLang="zh-TW" sz="1200" b="0" kern="100" dirty="0">
                        <a:solidFill>
                          <a:schemeClr val="bg1">
                            <a:lumMod val="10000"/>
                          </a:schemeClr>
                        </a:solidFill>
                        <a:effectLst/>
                        <a:latin typeface="jf open 粉圓 2.0" panose="020B0000000000000000" pitchFamily="34" charset="-120"/>
                        <a:ea typeface="jf open 粉圓 2.0" panose="020B0000000000000000" pitchFamily="34" charset="-120"/>
                      </a:endParaRPr>
                    </a:p>
                    <a:p>
                      <a:pPr algn="ctr">
                        <a:lnSpc>
                          <a:spcPct val="100000"/>
                        </a:lnSpc>
                        <a:spcBef>
                          <a:spcPts val="0"/>
                        </a:spcBef>
                        <a:spcAft>
                          <a:spcPts val="0"/>
                        </a:spcAft>
                      </a:pPr>
                      <a:r>
                        <a:rPr lang="en-US" altLang="zh-TW" sz="1400" b="0" kern="100" dirty="0">
                          <a:solidFill>
                            <a:srgbClr val="FF0000"/>
                          </a:solidFill>
                          <a:effectLst/>
                          <a:latin typeface="jf open 粉圓 2.0" panose="020B0000000000000000" pitchFamily="34" charset="-120"/>
                          <a:ea typeface="jf open 粉圓 2.0" panose="020B0000000000000000" pitchFamily="34" charset="-120"/>
                        </a:rPr>
                        <a:t>113.05.13 (</a:t>
                      </a:r>
                      <a:r>
                        <a:rPr lang="zh-TW" altLang="en-US" sz="1400" b="0" kern="100" dirty="0">
                          <a:solidFill>
                            <a:srgbClr val="FF0000"/>
                          </a:solidFill>
                          <a:effectLst/>
                          <a:latin typeface="jf open 粉圓 2.0" panose="020B0000000000000000" pitchFamily="34" charset="-120"/>
                          <a:ea typeface="jf open 粉圓 2.0" panose="020B0000000000000000" pitchFamily="34" charset="-120"/>
                        </a:rPr>
                        <a:t>一</a:t>
                      </a:r>
                      <a:r>
                        <a:rPr lang="en-US" altLang="zh-TW" sz="1400" b="0" kern="100" dirty="0">
                          <a:solidFill>
                            <a:srgbClr val="FF0000"/>
                          </a:solidFill>
                          <a:effectLst/>
                          <a:latin typeface="jf open 粉圓 2.0" panose="020B0000000000000000" pitchFamily="34" charset="-120"/>
                          <a:ea typeface="jf open 粉圓 2.0" panose="020B0000000000000000" pitchFamily="34" charset="-120"/>
                        </a:rPr>
                        <a:t>) </a:t>
                      </a:r>
                      <a:r>
                        <a:rPr lang="zh-TW" altLang="en-US" sz="1400" b="0" kern="100" dirty="0">
                          <a:solidFill>
                            <a:srgbClr val="FF0000"/>
                          </a:solidFill>
                          <a:effectLst/>
                          <a:latin typeface="jf open 粉圓 2.0" panose="020B0000000000000000" pitchFamily="34" charset="-120"/>
                          <a:ea typeface="jf open 粉圓 2.0" panose="020B0000000000000000" pitchFamily="34" charset="-120"/>
                        </a:rPr>
                        <a:t>至 </a:t>
                      </a:r>
                      <a:r>
                        <a:rPr lang="en-US" altLang="zh-TW" sz="1400" b="0" kern="100" dirty="0">
                          <a:solidFill>
                            <a:srgbClr val="FF0000"/>
                          </a:solidFill>
                          <a:effectLst/>
                          <a:latin typeface="jf open 粉圓 2.0" panose="020B0000000000000000" pitchFamily="34" charset="-120"/>
                          <a:ea typeface="jf open 粉圓 2.0" panose="020B0000000000000000" pitchFamily="34" charset="-120"/>
                        </a:rPr>
                        <a:t>05.14 (</a:t>
                      </a:r>
                      <a:r>
                        <a:rPr lang="zh-TW" altLang="en-US" sz="1400" b="0" kern="100" dirty="0">
                          <a:solidFill>
                            <a:srgbClr val="FF0000"/>
                          </a:solidFill>
                          <a:effectLst/>
                          <a:latin typeface="jf open 粉圓 2.0" panose="020B0000000000000000" pitchFamily="34" charset="-120"/>
                          <a:ea typeface="jf open 粉圓 2.0" panose="020B0000000000000000" pitchFamily="34" charset="-120"/>
                        </a:rPr>
                        <a:t>二</a:t>
                      </a:r>
                      <a:r>
                        <a:rPr lang="en-US" altLang="zh-TW" sz="1400" b="0" kern="100" dirty="0">
                          <a:solidFill>
                            <a:srgbClr val="FF0000"/>
                          </a:solidFill>
                          <a:effectLst/>
                          <a:latin typeface="jf open 粉圓 2.0" panose="020B0000000000000000" pitchFamily="34" charset="-120"/>
                          <a:ea typeface="jf open 粉圓 2.0" panose="020B0000000000000000" pitchFamily="34" charset="-120"/>
                        </a:rPr>
                        <a:t>)</a:t>
                      </a:r>
                    </a:p>
                    <a:p>
                      <a:pPr algn="ctr">
                        <a:lnSpc>
                          <a:spcPct val="100000"/>
                        </a:lnSpc>
                        <a:spcBef>
                          <a:spcPts val="0"/>
                        </a:spcBef>
                        <a:spcAft>
                          <a:spcPts val="0"/>
                        </a:spcAft>
                      </a:pPr>
                      <a:r>
                        <a:rPr lang="zh-TW" altLang="en-US" sz="1200" b="0" kern="100" dirty="0">
                          <a:solidFill>
                            <a:schemeClr val="bg1">
                              <a:lumMod val="10000"/>
                            </a:schemeClr>
                          </a:solidFill>
                          <a:effectLst/>
                          <a:latin typeface="jf open 粉圓 2.0" panose="020B0000000000000000" pitchFamily="34" charset="-120"/>
                          <a:ea typeface="jf open 粉圓 2.0" panose="020B0000000000000000" pitchFamily="34" charset="-120"/>
                        </a:rPr>
                        <a:t>每日上午 </a:t>
                      </a:r>
                      <a:r>
                        <a:rPr lang="en-US" altLang="zh-TW" sz="1200" b="0" kern="100" dirty="0">
                          <a:solidFill>
                            <a:schemeClr val="bg1">
                              <a:lumMod val="10000"/>
                            </a:schemeClr>
                          </a:solidFill>
                          <a:effectLst/>
                          <a:latin typeface="jf open 粉圓 2.0" panose="020B0000000000000000" pitchFamily="34" charset="-120"/>
                          <a:ea typeface="jf open 粉圓 2.0" panose="020B0000000000000000" pitchFamily="34" charset="-120"/>
                        </a:rPr>
                        <a:t>9 </a:t>
                      </a:r>
                      <a:r>
                        <a:rPr lang="zh-TW" altLang="en-US" sz="1200" b="0" kern="100" dirty="0">
                          <a:solidFill>
                            <a:schemeClr val="bg1">
                              <a:lumMod val="10000"/>
                            </a:schemeClr>
                          </a:solidFill>
                          <a:effectLst/>
                          <a:latin typeface="jf open 粉圓 2.0" panose="020B0000000000000000" pitchFamily="34" charset="-120"/>
                          <a:ea typeface="jf open 粉圓 2.0" panose="020B0000000000000000" pitchFamily="34" charset="-120"/>
                        </a:rPr>
                        <a:t>時至下午 </a:t>
                      </a:r>
                      <a:r>
                        <a:rPr lang="en-US" altLang="zh-TW" sz="1200" b="0" kern="100" dirty="0">
                          <a:solidFill>
                            <a:schemeClr val="bg1">
                              <a:lumMod val="10000"/>
                            </a:schemeClr>
                          </a:solidFill>
                          <a:effectLst/>
                          <a:latin typeface="jf open 粉圓 2.0" panose="020B0000000000000000" pitchFamily="34" charset="-120"/>
                          <a:ea typeface="jf open 粉圓 2.0" panose="020B0000000000000000" pitchFamily="34" charset="-120"/>
                        </a:rPr>
                        <a:t>9 </a:t>
                      </a:r>
                      <a:r>
                        <a:rPr lang="zh-TW" altLang="en-US" sz="1200" b="0" kern="100" dirty="0">
                          <a:solidFill>
                            <a:schemeClr val="bg1">
                              <a:lumMod val="10000"/>
                            </a:schemeClr>
                          </a:solidFill>
                          <a:effectLst/>
                          <a:latin typeface="jf open 粉圓 2.0" panose="020B0000000000000000" pitchFamily="34" charset="-120"/>
                          <a:ea typeface="jf open 粉圓 2.0" panose="020B0000000000000000" pitchFamily="34" charset="-120"/>
                        </a:rPr>
                        <a:t>時</a:t>
                      </a:r>
                      <a:endParaRPr lang="en-US" altLang="zh-TW" sz="1200" b="0" kern="100" dirty="0">
                        <a:solidFill>
                          <a:schemeClr val="bg1">
                            <a:lumMod val="10000"/>
                          </a:schemeClr>
                        </a:solidFill>
                        <a:effectLst/>
                        <a:latin typeface="jf open 粉圓 2.0" panose="020B0000000000000000" pitchFamily="34" charset="-120"/>
                        <a:ea typeface="jf open 粉圓 2.0" panose="020B0000000000000000" pitchFamily="34" charset="-120"/>
                      </a:endParaRPr>
                    </a:p>
                    <a:p>
                      <a:pPr marL="252000" indent="-216000" algn="ctr">
                        <a:lnSpc>
                          <a:spcPct val="100000"/>
                        </a:lnSpc>
                        <a:spcBef>
                          <a:spcPts val="0"/>
                        </a:spcBef>
                        <a:spcAft>
                          <a:spcPts val="0"/>
                        </a:spcAft>
                      </a:pPr>
                      <a:r>
                        <a:rPr lang="en-US" altLang="zh-TW" sz="1200" b="0" kern="100" dirty="0">
                          <a:solidFill>
                            <a:schemeClr val="bg1">
                              <a:lumMod val="10000"/>
                            </a:schemeClr>
                          </a:solidFill>
                          <a:effectLst/>
                          <a:latin typeface="jf open 粉圓 2.0" panose="020B0000000000000000" pitchFamily="34" charset="-120"/>
                          <a:ea typeface="jf open 粉圓 2.0" panose="020B0000000000000000" pitchFamily="34" charset="-120"/>
                        </a:rPr>
                        <a:t>※</a:t>
                      </a:r>
                      <a:r>
                        <a:rPr lang="en-US" altLang="zh-TW" sz="1200" b="0" kern="100" dirty="0">
                          <a:solidFill>
                            <a:schemeClr val="tx1"/>
                          </a:solidFill>
                          <a:effectLst/>
                          <a:latin typeface="jf open 粉圓 2.0" panose="020B0000000000000000" pitchFamily="34" charset="-120"/>
                          <a:ea typeface="jf open 粉圓 2.0" panose="020B0000000000000000" pitchFamily="34" charset="-120"/>
                        </a:rPr>
                        <a:t> </a:t>
                      </a:r>
                      <a:r>
                        <a:rPr lang="zh-TW" altLang="en-US" sz="1200" b="0" kern="100" dirty="0">
                          <a:solidFill>
                            <a:srgbClr val="FF0000"/>
                          </a:solidFill>
                          <a:effectLst/>
                          <a:latin typeface="jf open 粉圓 2.0" panose="020B0000000000000000" pitchFamily="34" charset="-120"/>
                          <a:ea typeface="jf open 粉圓 2.0" panose="020B0000000000000000" pitchFamily="34" charset="-120"/>
                        </a:rPr>
                        <a:t>查詢截止日前</a:t>
                      </a:r>
                      <a:r>
                        <a:rPr lang="zh-TW" altLang="en-US" sz="1200" b="0" kern="100" dirty="0">
                          <a:solidFill>
                            <a:schemeClr val="bg1">
                              <a:lumMod val="10000"/>
                            </a:schemeClr>
                          </a:solidFill>
                          <a:effectLst/>
                          <a:latin typeface="jf open 粉圓 2.0" panose="020B0000000000000000" pitchFamily="34" charset="-120"/>
                          <a:ea typeface="jf open 粉圓 2.0" panose="020B0000000000000000" pitchFamily="34" charset="-120"/>
                        </a:rPr>
                        <a:t>向就讀學校反映</a:t>
                      </a:r>
                      <a:endParaRPr lang="zh-TW" altLang="zh-TW" sz="1200" b="0" kern="100" dirty="0">
                        <a:solidFill>
                          <a:schemeClr val="bg1">
                            <a:lumMod val="10000"/>
                          </a:schemeClr>
                        </a:solidFill>
                        <a:effectLst/>
                        <a:latin typeface="jf open 粉圓 2.0" panose="020B0000000000000000" pitchFamily="34" charset="-120"/>
                        <a:ea typeface="jf open 粉圓 2.0" panose="020B0000000000000000" pitchFamily="34" charset="-120"/>
                        <a:cs typeface="Times New Roman" panose="02020603050405020304" pitchFamily="18" charset="0"/>
                      </a:endParaRPr>
                    </a:p>
                  </a:txBody>
                  <a:tcPr marL="68580" marR="68580" marT="0" marB="0" anchor="ctr">
                    <a:lnT w="12700" cap="flat" cmpd="sng" algn="ctr">
                      <a:solidFill>
                        <a:schemeClr val="tx1"/>
                      </a:solidFill>
                      <a:prstDash val="dash"/>
                      <a:round/>
                      <a:headEnd type="none" w="med" len="med"/>
                      <a:tailEnd type="none" w="med" len="med"/>
                    </a:lnT>
                    <a:lnB w="12700" cap="flat" cmpd="sng" algn="ctr">
                      <a:solidFill>
                        <a:schemeClr val="bg1">
                          <a:lumMod val="10000"/>
                        </a:schemeClr>
                      </a:solidFill>
                      <a:prstDash val="solid"/>
                      <a:round/>
                      <a:headEnd type="none" w="med" len="med"/>
                      <a:tailEnd type="none" w="med" len="med"/>
                    </a:lnB>
                    <a:noFill/>
                  </a:tcPr>
                </a:tc>
                <a:tc vMerge="1">
                  <a:txBody>
                    <a:bodyPr/>
                    <a:lstStyle/>
                    <a:p>
                      <a:pPr marL="72000" algn="l">
                        <a:lnSpc>
                          <a:spcPct val="100000"/>
                        </a:lnSpc>
                        <a:spcAft>
                          <a:spcPts val="0"/>
                        </a:spcAft>
                      </a:pPr>
                      <a:endParaRPr lang="en-US" altLang="zh-TW" sz="1400" b="0" kern="100" dirty="0">
                        <a:effectLst/>
                        <a:latin typeface="微軟正黑體" panose="020B0604030504040204" pitchFamily="34" charset="-120"/>
                        <a:ea typeface="微軟正黑體" panose="020B0604030504040204" pitchFamily="34" charset="-120"/>
                      </a:endParaRPr>
                    </a:p>
                  </a:txBody>
                  <a:tcPr marL="72000" marR="72000" marT="0" marB="0" anchor="ctr">
                    <a:lnT w="12700" cap="flat" cmpd="sng" algn="ctr">
                      <a:solidFill>
                        <a:schemeClr val="tx1"/>
                      </a:solidFill>
                      <a:prstDash val="dash"/>
                      <a:round/>
                      <a:headEnd type="none" w="med" len="med"/>
                      <a:tailEnd type="none" w="med" len="med"/>
                    </a:lnT>
                    <a:solidFill>
                      <a:schemeClr val="accent6"/>
                    </a:solidFill>
                  </a:tcPr>
                </a:tc>
                <a:extLst>
                  <a:ext uri="{0D108BD9-81ED-4DB2-BD59-A6C34878D82A}">
                    <a16:rowId xmlns:a16="http://schemas.microsoft.com/office/drawing/2014/main" val="2459306876"/>
                  </a:ext>
                </a:extLst>
              </a:tr>
            </a:tbl>
          </a:graphicData>
        </a:graphic>
      </p:graphicFrame>
      <p:sp>
        <p:nvSpPr>
          <p:cNvPr id="6" name="Google Shape;2818;p54">
            <a:extLst>
              <a:ext uri="{FF2B5EF4-FFF2-40B4-BE49-F238E27FC236}">
                <a16:creationId xmlns:a16="http://schemas.microsoft.com/office/drawing/2014/main" id="{5D05C835-8D19-4BA5-9841-83787B3BD65A}"/>
              </a:ext>
            </a:extLst>
          </p:cNvPr>
          <p:cNvSpPr/>
          <p:nvPr/>
        </p:nvSpPr>
        <p:spPr>
          <a:xfrm>
            <a:off x="8634550" y="835525"/>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833;p54">
            <a:extLst>
              <a:ext uri="{FF2B5EF4-FFF2-40B4-BE49-F238E27FC236}">
                <a16:creationId xmlns:a16="http://schemas.microsoft.com/office/drawing/2014/main" id="{6F80D012-3531-49F2-B9F8-3234295AA9AA}"/>
              </a:ext>
            </a:extLst>
          </p:cNvPr>
          <p:cNvSpPr/>
          <p:nvPr/>
        </p:nvSpPr>
        <p:spPr>
          <a:xfrm>
            <a:off x="8285901" y="59969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圖片 8">
            <a:extLst>
              <a:ext uri="{FF2B5EF4-FFF2-40B4-BE49-F238E27FC236}">
                <a16:creationId xmlns:a16="http://schemas.microsoft.com/office/drawing/2014/main" id="{117471F0-8162-4E60-87FA-A8D4D8A0C5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70758" y="4096156"/>
            <a:ext cx="1932988" cy="768075"/>
          </a:xfrm>
          <a:prstGeom prst="rect">
            <a:avLst/>
          </a:prstGeom>
        </p:spPr>
      </p:pic>
    </p:spTree>
    <p:extLst>
      <p:ext uri="{BB962C8B-B14F-4D97-AF65-F5344CB8AC3E}">
        <p14:creationId xmlns:p14="http://schemas.microsoft.com/office/powerpoint/2010/main" val="2673249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83954B65-8F7D-4B50-B9CC-7985FDD60EC5}"/>
              </a:ext>
            </a:extLst>
          </p:cNvPr>
          <p:cNvSpPr/>
          <p:nvPr/>
        </p:nvSpPr>
        <p:spPr>
          <a:xfrm>
            <a:off x="2079591" y="755401"/>
            <a:ext cx="4616222" cy="2308324"/>
          </a:xfrm>
          <a:prstGeom prst="rect">
            <a:avLst/>
          </a:prstGeom>
        </p:spPr>
        <p:txBody>
          <a:bodyPr wrap="square" anchor="t">
            <a:spAutoFit/>
          </a:bodyPr>
          <a:lstStyle/>
          <a:p>
            <a:pPr algn="dist"/>
            <a:r>
              <a:rPr lang="zh-TW" altLang="en-US" sz="7200" dirty="0">
                <a:latin typeface="華康儷粗圓" panose="020F0709000000000000" pitchFamily="49" charset="-120"/>
                <a:ea typeface="華康儷粗圓" panose="020F0709000000000000" pitchFamily="49" charset="-120"/>
              </a:rPr>
              <a:t>簡報結束</a:t>
            </a:r>
          </a:p>
          <a:p>
            <a:pPr algn="dist"/>
            <a:r>
              <a:rPr lang="zh-TW" altLang="en-US" sz="7200" dirty="0">
                <a:latin typeface="華康儷粗圓" panose="020F0709000000000000" pitchFamily="49" charset="-120"/>
                <a:ea typeface="華康儷粗圓" panose="020F0709000000000000" pitchFamily="49" charset="-120"/>
              </a:rPr>
              <a:t>敬請指教</a:t>
            </a:r>
          </a:p>
        </p:txBody>
      </p:sp>
      <p:sp>
        <p:nvSpPr>
          <p:cNvPr id="6" name="矩形 5">
            <a:extLst>
              <a:ext uri="{FF2B5EF4-FFF2-40B4-BE49-F238E27FC236}">
                <a16:creationId xmlns:a16="http://schemas.microsoft.com/office/drawing/2014/main" id="{8E2B5E3D-8F04-4BE7-9CBC-648CA78779AE}"/>
              </a:ext>
            </a:extLst>
          </p:cNvPr>
          <p:cNvSpPr/>
          <p:nvPr/>
        </p:nvSpPr>
        <p:spPr>
          <a:xfrm>
            <a:off x="2500745" y="3992548"/>
            <a:ext cx="3504769" cy="738664"/>
          </a:xfrm>
          <a:prstGeom prst="rect">
            <a:avLst/>
          </a:prstGeom>
        </p:spPr>
        <p:txBody>
          <a:bodyPr wrap="square">
            <a:spAutoFit/>
          </a:bodyPr>
          <a:lstStyle/>
          <a:p>
            <a:r>
              <a:rPr lang="zh-TW" altLang="en-US" sz="1400" dirty="0">
                <a:latin typeface="+mn-ea"/>
              </a:rPr>
              <a:t>網  址：</a:t>
            </a:r>
            <a:r>
              <a:rPr lang="en-US" altLang="zh-TW" sz="1400" dirty="0">
                <a:latin typeface="+mn-ea"/>
              </a:rPr>
              <a:t>https://www.cac.edu.tw/</a:t>
            </a:r>
          </a:p>
          <a:p>
            <a:r>
              <a:rPr lang="zh-TW" altLang="en-US" sz="1400" dirty="0">
                <a:latin typeface="+mn-ea"/>
              </a:rPr>
              <a:t>電  話：</a:t>
            </a:r>
            <a:r>
              <a:rPr lang="en-US" altLang="zh-TW" sz="1400" dirty="0">
                <a:latin typeface="+mn-ea"/>
              </a:rPr>
              <a:t>05-2721799 </a:t>
            </a:r>
          </a:p>
          <a:p>
            <a:r>
              <a:rPr lang="zh-TW" altLang="en-US" sz="1400" dirty="0">
                <a:latin typeface="+mn-ea"/>
              </a:rPr>
              <a:t>若有問題也可以詢問大學甄選入學委員會</a:t>
            </a:r>
            <a:endParaRPr lang="en-US" altLang="zh-TW" sz="1400" dirty="0">
              <a:latin typeface="+mn-ea"/>
            </a:endParaRPr>
          </a:p>
        </p:txBody>
      </p:sp>
      <p:sp>
        <p:nvSpPr>
          <p:cNvPr id="7" name="矩形: 圓角 6">
            <a:extLst>
              <a:ext uri="{FF2B5EF4-FFF2-40B4-BE49-F238E27FC236}">
                <a16:creationId xmlns:a16="http://schemas.microsoft.com/office/drawing/2014/main" id="{6FD23700-EB37-41D0-9B3F-2E52DD268EB8}"/>
              </a:ext>
            </a:extLst>
          </p:cNvPr>
          <p:cNvSpPr/>
          <p:nvPr/>
        </p:nvSpPr>
        <p:spPr>
          <a:xfrm>
            <a:off x="2079590" y="3331558"/>
            <a:ext cx="5662775" cy="393157"/>
          </a:xfrm>
          <a:prstGeom prst="roundRect">
            <a:avLst/>
          </a:prstGeom>
          <a:solidFill>
            <a:schemeClr val="bg2">
              <a:lumMod val="75000"/>
            </a:schemeClr>
          </a:solidFill>
        </p:spPr>
        <p:txBody>
          <a:bodyPr wrap="square" anchor="ctr">
            <a:spAutoFit/>
          </a:bodyPr>
          <a:lstStyle/>
          <a:p>
            <a:pPr algn="ctr">
              <a:lnSpc>
                <a:spcPts val="2000"/>
              </a:lnSpc>
            </a:pPr>
            <a:r>
              <a:rPr lang="zh-TW" altLang="en-US" sz="2400" dirty="0">
                <a:latin typeface="jf open 粉圓 2.0" panose="020B0000000000000000" pitchFamily="34" charset="-120"/>
                <a:ea typeface="jf open 粉圓 2.0" panose="020B0000000000000000" pitchFamily="34" charset="-120"/>
              </a:rPr>
              <a:t>本說明會簡報將會掛在校網註冊組網頁</a:t>
            </a:r>
          </a:p>
        </p:txBody>
      </p:sp>
      <p:pic>
        <p:nvPicPr>
          <p:cNvPr id="8" name="圖片 7">
            <a:extLst>
              <a:ext uri="{FF2B5EF4-FFF2-40B4-BE49-F238E27FC236}">
                <a16:creationId xmlns:a16="http://schemas.microsoft.com/office/drawing/2014/main" id="{4158A078-36E4-46AF-8FEC-D1B5D1637FE9}"/>
              </a:ext>
            </a:extLst>
          </p:cNvPr>
          <p:cNvPicPr/>
          <p:nvPr/>
        </p:nvPicPr>
        <p:blipFill>
          <a:blip r:embed="rId2" cstate="hqprint">
            <a:extLst>
              <a:ext uri="{28A0092B-C50C-407E-A947-70E740481C1C}">
                <a14:useLocalDpi xmlns:a14="http://schemas.microsoft.com/office/drawing/2010/main" val="0"/>
              </a:ext>
            </a:extLst>
          </a:blip>
          <a:stretch>
            <a:fillRect/>
          </a:stretch>
        </p:blipFill>
        <p:spPr>
          <a:xfrm>
            <a:off x="5578548" y="4074158"/>
            <a:ext cx="360000" cy="360000"/>
          </a:xfrm>
          <a:prstGeom prst="rect">
            <a:avLst/>
          </a:prstGeom>
        </p:spPr>
      </p:pic>
    </p:spTree>
    <p:extLst>
      <p:ext uri="{BB962C8B-B14F-4D97-AF65-F5344CB8AC3E}">
        <p14:creationId xmlns:p14="http://schemas.microsoft.com/office/powerpoint/2010/main" val="10734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1" y="546726"/>
            <a:ext cx="7416311" cy="687953"/>
          </a:xfrm>
        </p:spPr>
        <p:txBody>
          <a:bodyPr>
            <a:normAutofit fontScale="90000"/>
          </a:bodyPr>
          <a:lstStyle/>
          <a:p>
            <a:r>
              <a:rPr lang="zh-TW" altLang="en-US" dirty="0"/>
              <a:t>影片</a:t>
            </a:r>
            <a:r>
              <a:rPr lang="en-US" altLang="zh-TW" dirty="0"/>
              <a:t>(</a:t>
            </a:r>
            <a:r>
              <a:rPr lang="zh-TW" altLang="en-US" dirty="0"/>
              <a:t>手把手教學</a:t>
            </a:r>
            <a:r>
              <a:rPr lang="en-US" altLang="zh-TW" dirty="0"/>
              <a:t>)</a:t>
            </a:r>
            <a:br>
              <a:rPr lang="en-US" altLang="zh-TW" dirty="0"/>
            </a:br>
            <a:endParaRPr lang="zh-TW" altLang="en-US" dirty="0"/>
          </a:p>
        </p:txBody>
      </p:sp>
      <p:sp>
        <p:nvSpPr>
          <p:cNvPr id="3" name="內容版面配置區 2"/>
          <p:cNvSpPr>
            <a:spLocks noGrp="1"/>
          </p:cNvSpPr>
          <p:nvPr>
            <p:ph idx="1"/>
          </p:nvPr>
        </p:nvSpPr>
        <p:spPr>
          <a:xfrm>
            <a:off x="701187" y="1369219"/>
            <a:ext cx="7814163" cy="3263504"/>
          </a:xfrm>
        </p:spPr>
        <p:txBody>
          <a:bodyPr/>
          <a:lstStyle/>
          <a:p>
            <a:r>
              <a:rPr lang="en-US" altLang="zh-TW" dirty="0"/>
              <a:t>1.</a:t>
            </a:r>
            <a:r>
              <a:rPr lang="zh-TW" altLang="en-US" dirty="0">
                <a:hlinkClick r:id="rId2"/>
              </a:rPr>
              <a:t> </a:t>
            </a:r>
            <a:r>
              <a:rPr lang="en-US" altLang="zh-TW" dirty="0">
                <a:hlinkClick r:id="rId3"/>
              </a:rPr>
              <a:t>112</a:t>
            </a:r>
            <a:r>
              <a:rPr lang="zh-TW" altLang="en-US" dirty="0">
                <a:hlinkClick r:id="rId3"/>
              </a:rPr>
              <a:t>學年度大學申請入學審查資料上傳操作影音教學檔 </a:t>
            </a:r>
            <a:r>
              <a:rPr lang="en-US" altLang="zh-TW" dirty="0">
                <a:hlinkClick r:id="rId3"/>
              </a:rPr>
              <a:t>– YouTube</a:t>
            </a:r>
            <a:r>
              <a:rPr lang="zh-TW" altLang="en-US" dirty="0">
                <a:hlinkClick r:id="rId3"/>
              </a:rPr>
              <a:t> </a:t>
            </a:r>
            <a:r>
              <a:rPr lang="en-US" altLang="zh-TW" dirty="0">
                <a:hlinkClick r:id="rId3"/>
              </a:rPr>
              <a:t>https://</a:t>
            </a:r>
            <a:r>
              <a:rPr lang="en-US" altLang="zh-TW" dirty="0" err="1">
                <a:hlinkClick r:id="rId3"/>
              </a:rPr>
              <a:t>www.youtube.com</a:t>
            </a:r>
            <a:r>
              <a:rPr lang="en-US" altLang="zh-TW" dirty="0">
                <a:hlinkClick r:id="rId3"/>
              </a:rPr>
              <a:t>/</a:t>
            </a:r>
            <a:r>
              <a:rPr lang="en-US" altLang="zh-TW" dirty="0" err="1">
                <a:hlinkClick r:id="rId3"/>
              </a:rPr>
              <a:t>watch?v</a:t>
            </a:r>
            <a:r>
              <a:rPr lang="en-US" altLang="zh-TW" dirty="0">
                <a:hlinkClick r:id="rId3"/>
              </a:rPr>
              <a:t>=</a:t>
            </a:r>
            <a:r>
              <a:rPr lang="en-US" altLang="zh-TW" dirty="0" err="1">
                <a:hlinkClick r:id="rId3"/>
              </a:rPr>
              <a:t>YZvjOuXKu9g</a:t>
            </a:r>
            <a:endParaRPr lang="en-US" altLang="zh-TW" dirty="0"/>
          </a:p>
          <a:p>
            <a:endParaRPr lang="en-US" altLang="zh-TW" dirty="0"/>
          </a:p>
          <a:p>
            <a:endParaRPr lang="en-US" altLang="zh-TW" dirty="0"/>
          </a:p>
          <a:p>
            <a:r>
              <a:rPr lang="en-US" altLang="zh-TW" dirty="0"/>
              <a:t>2.</a:t>
            </a:r>
            <a:r>
              <a:rPr lang="zh-TW" altLang="en-US" dirty="0">
                <a:hlinkClick r:id="rId4"/>
              </a:rPr>
              <a:t> </a:t>
            </a:r>
            <a:r>
              <a:rPr lang="en-US" altLang="zh-TW" dirty="0">
                <a:hlinkClick r:id="rId4"/>
              </a:rPr>
              <a:t>111</a:t>
            </a:r>
            <a:r>
              <a:rPr lang="zh-TW" altLang="en-US" dirty="0">
                <a:hlinkClick r:id="rId4"/>
              </a:rPr>
              <a:t>學年度四技申請入學招生申請生資格審查暨學習歷程備審資料上傳系統操作說明 </a:t>
            </a:r>
            <a:r>
              <a:rPr lang="en-US" altLang="zh-TW" dirty="0">
                <a:hlinkClick r:id="rId4"/>
              </a:rPr>
              <a:t>– YouTube</a:t>
            </a:r>
            <a:r>
              <a:rPr lang="zh-TW" altLang="en-US" dirty="0"/>
              <a:t> </a:t>
            </a:r>
            <a:r>
              <a:rPr lang="en-US" altLang="zh-TW" dirty="0">
                <a:hlinkClick r:id="rId4"/>
              </a:rPr>
              <a:t>https://</a:t>
            </a:r>
            <a:r>
              <a:rPr lang="en-US" altLang="zh-TW" dirty="0" err="1">
                <a:hlinkClick r:id="rId4"/>
              </a:rPr>
              <a:t>www.youtube.com</a:t>
            </a:r>
            <a:r>
              <a:rPr lang="en-US" altLang="zh-TW" dirty="0">
                <a:hlinkClick r:id="rId4"/>
              </a:rPr>
              <a:t>/</a:t>
            </a:r>
            <a:r>
              <a:rPr lang="en-US" altLang="zh-TW" dirty="0" err="1">
                <a:hlinkClick r:id="rId4"/>
              </a:rPr>
              <a:t>watch?v</a:t>
            </a:r>
            <a:r>
              <a:rPr lang="en-US" altLang="zh-TW" dirty="0">
                <a:hlinkClick r:id="rId4"/>
              </a:rPr>
              <a:t>=</a:t>
            </a:r>
            <a:r>
              <a:rPr lang="en-US" altLang="zh-TW" dirty="0" err="1">
                <a:hlinkClick r:id="rId4"/>
              </a:rPr>
              <a:t>LX3ajMP2ns0</a:t>
            </a:r>
            <a:endParaRPr lang="en-US" altLang="zh-TW" dirty="0"/>
          </a:p>
          <a:p>
            <a:endParaRPr lang="zh-TW" altLang="en-US" dirty="0"/>
          </a:p>
        </p:txBody>
      </p:sp>
      <p:sp>
        <p:nvSpPr>
          <p:cNvPr id="4" name="投影片編號版面配置區 3"/>
          <p:cNvSpPr>
            <a:spLocks noGrp="1"/>
          </p:cNvSpPr>
          <p:nvPr>
            <p:ph type="sldNum" sz="quarter" idx="12"/>
          </p:nvPr>
        </p:nvSpPr>
        <p:spPr/>
        <p:txBody>
          <a:bodyPr/>
          <a:lstStyle/>
          <a:p>
            <a:fld id="{5384CC41-8AEA-436C-8AD5-56EE5061ADCD}" type="slidenum">
              <a:rPr lang="zh-TW" altLang="en-US" smtClean="0"/>
              <a:t>2</a:t>
            </a:fld>
            <a:endParaRPr lang="zh-TW" altLang="en-US"/>
          </a:p>
        </p:txBody>
      </p:sp>
    </p:spTree>
    <p:extLst>
      <p:ext uri="{BB962C8B-B14F-4D97-AF65-F5344CB8AC3E}">
        <p14:creationId xmlns:p14="http://schemas.microsoft.com/office/powerpoint/2010/main" val="4174434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10A5D9B-C659-4863-8F46-CDA6FB5A48E9}"/>
              </a:ext>
            </a:extLst>
          </p:cNvPr>
          <p:cNvSpPr>
            <a:spLocks noGrp="1"/>
          </p:cNvSpPr>
          <p:nvPr>
            <p:ph type="ctrTitle"/>
          </p:nvPr>
        </p:nvSpPr>
        <p:spPr>
          <a:xfrm>
            <a:off x="1736672" y="1311750"/>
            <a:ext cx="5940000" cy="2520000"/>
          </a:xfrm>
        </p:spPr>
        <p:txBody>
          <a:bodyPr>
            <a:noAutofit/>
          </a:bodyPr>
          <a:lstStyle/>
          <a:p>
            <a:pPr>
              <a:lnSpc>
                <a:spcPts val="5600"/>
              </a:lnSpc>
              <a:spcBef>
                <a:spcPts val="0"/>
              </a:spcBef>
            </a:pPr>
            <a:br>
              <a:rPr lang="en-US" altLang="zh-TW" dirty="0">
                <a:latin typeface="華康新特圓體" panose="020F0909000000000000" pitchFamily="49" charset="-120"/>
                <a:ea typeface="華康新特圓體" panose="020F0909000000000000" pitchFamily="49" charset="-120"/>
              </a:rPr>
            </a:br>
            <a:r>
              <a:rPr lang="zh-TW" altLang="en-US" dirty="0">
                <a:latin typeface="華康新特圓體" panose="020F0909000000000000" pitchFamily="49" charset="-120"/>
                <a:ea typeface="華康新特圓體" panose="020F0909000000000000" pitchFamily="49" charset="-120"/>
              </a:rPr>
              <a:t>申請入學</a:t>
            </a:r>
            <a:br>
              <a:rPr lang="en-US" altLang="zh-TW" dirty="0">
                <a:latin typeface="華康新特圓體" panose="020F0909000000000000" pitchFamily="49" charset="-120"/>
                <a:ea typeface="華康新特圓體" panose="020F0909000000000000" pitchFamily="49" charset="-120"/>
              </a:rPr>
            </a:br>
            <a:r>
              <a:rPr lang="zh-TW" altLang="en-US" dirty="0">
                <a:latin typeface="華康新特圓體" panose="020F0909000000000000" pitchFamily="49" charset="-120"/>
                <a:ea typeface="華康新特圓體" panose="020F0909000000000000" pitchFamily="49" charset="-120"/>
              </a:rPr>
              <a:t>考生審查資料及</a:t>
            </a:r>
            <a:br>
              <a:rPr lang="en-US" altLang="zh-TW" dirty="0">
                <a:latin typeface="華康新特圓體" panose="020F0909000000000000" pitchFamily="49" charset="-120"/>
                <a:ea typeface="華康新特圓體" panose="020F0909000000000000" pitchFamily="49" charset="-120"/>
              </a:rPr>
            </a:br>
            <a:r>
              <a:rPr lang="zh-TW" altLang="en-US" dirty="0">
                <a:latin typeface="華康新特圓體" panose="020F0909000000000000" pitchFamily="49" charset="-120"/>
                <a:ea typeface="華康新特圓體" panose="020F0909000000000000" pitchFamily="49" charset="-120"/>
              </a:rPr>
              <a:t>第六學期修課紀錄說明</a:t>
            </a:r>
          </a:p>
        </p:txBody>
      </p:sp>
      <p:sp>
        <p:nvSpPr>
          <p:cNvPr id="4" name="Google Shape;2203;p55">
            <a:extLst>
              <a:ext uri="{FF2B5EF4-FFF2-40B4-BE49-F238E27FC236}">
                <a16:creationId xmlns:a16="http://schemas.microsoft.com/office/drawing/2014/main" id="{76C64D43-81F4-4613-AEEC-1C04AEB0DC91}"/>
              </a:ext>
            </a:extLst>
          </p:cNvPr>
          <p:cNvSpPr txBox="1"/>
          <p:nvPr/>
        </p:nvSpPr>
        <p:spPr>
          <a:xfrm>
            <a:off x="3042000" y="706706"/>
            <a:ext cx="3060000" cy="752808"/>
          </a:xfrm>
          <a:prstGeom prst="roundRect">
            <a:avLst/>
          </a:prstGeom>
          <a:solidFill>
            <a:schemeClr val="bg2"/>
          </a:solidFill>
          <a:ln>
            <a:noFill/>
          </a:ln>
        </p:spPr>
        <p:txBody>
          <a:bodyPr spcFirstLastPara="1" wrap="square" lIns="91425" tIns="91425" rIns="91425" bIns="91425" anchor="ctr" anchorCtr="0">
            <a:noAutofit/>
          </a:bodyPr>
          <a:lstStyle/>
          <a:p>
            <a:pPr marL="0" lvl="0" indent="0" algn="ctr" rtl="0">
              <a:spcBef>
                <a:spcPts val="300"/>
              </a:spcBef>
              <a:spcAft>
                <a:spcPts val="0"/>
              </a:spcAft>
              <a:buNone/>
            </a:pPr>
            <a:r>
              <a:rPr lang="en-US" altLang="zh-TW" sz="4800" b="1" dirty="0">
                <a:latin typeface="Comic Sans MS" panose="030F0702030302020204" pitchFamily="66" charset="0"/>
                <a:cs typeface="Arial" panose="020B0604020202020204" pitchFamily="34" charset="0"/>
              </a:rPr>
              <a:t>113</a:t>
            </a:r>
            <a:r>
              <a:rPr lang="zh-TW" altLang="en-US" sz="3200" b="1" dirty="0">
                <a:latin typeface="Comic Sans MS" panose="030F0702030302020204" pitchFamily="66" charset="0"/>
                <a:cs typeface="Arial" panose="020B0604020202020204" pitchFamily="34" charset="0"/>
              </a:rPr>
              <a:t> </a:t>
            </a:r>
            <a:r>
              <a:rPr lang="zh-TW" altLang="en-US" sz="3200" spc="300" dirty="0">
                <a:latin typeface="華康新特圓體" panose="020F0909000000000000" pitchFamily="49" charset="-120"/>
                <a:ea typeface="華康新特圓體" panose="020F0909000000000000" pitchFamily="49" charset="-120"/>
              </a:rPr>
              <a:t>學年度</a:t>
            </a:r>
            <a:endParaRPr sz="5400" spc="300" dirty="0">
              <a:latin typeface="華康新特圓體" panose="020F0909000000000000" pitchFamily="49" charset="-120"/>
              <a:ea typeface="華康新特圓體" panose="020F0909000000000000" pitchFamily="49" charset="-120"/>
            </a:endParaRPr>
          </a:p>
        </p:txBody>
      </p:sp>
      <p:sp>
        <p:nvSpPr>
          <p:cNvPr id="5" name="文字方塊 4">
            <a:extLst>
              <a:ext uri="{FF2B5EF4-FFF2-40B4-BE49-F238E27FC236}">
                <a16:creationId xmlns:a16="http://schemas.microsoft.com/office/drawing/2014/main" id="{196C1A00-91A0-4065-ADB7-37B5A3F1549A}"/>
              </a:ext>
            </a:extLst>
          </p:cNvPr>
          <p:cNvSpPr txBox="1"/>
          <p:nvPr/>
        </p:nvSpPr>
        <p:spPr>
          <a:xfrm>
            <a:off x="2463451" y="4067462"/>
            <a:ext cx="1107996" cy="369332"/>
          </a:xfrm>
          <a:prstGeom prst="rect">
            <a:avLst/>
          </a:prstGeom>
          <a:solidFill>
            <a:schemeClr val="tx1"/>
          </a:solidFill>
        </p:spPr>
        <p:txBody>
          <a:bodyPr wrap="none" rtlCol="0">
            <a:spAutoFit/>
          </a:bodyPr>
          <a:lstStyle/>
          <a:p>
            <a:r>
              <a:rPr lang="zh-TW" altLang="en-US" b="1" dirty="0">
                <a:solidFill>
                  <a:schemeClr val="bg1"/>
                </a:solidFill>
                <a:latin typeface="+mn-ea"/>
              </a:rPr>
              <a:t>資料來源</a:t>
            </a:r>
          </a:p>
        </p:txBody>
      </p:sp>
      <p:sp>
        <p:nvSpPr>
          <p:cNvPr id="6" name="文字方塊 5">
            <a:extLst>
              <a:ext uri="{FF2B5EF4-FFF2-40B4-BE49-F238E27FC236}">
                <a16:creationId xmlns:a16="http://schemas.microsoft.com/office/drawing/2014/main" id="{0EDB3233-6A9A-4404-8A53-C713E042A2BC}"/>
              </a:ext>
            </a:extLst>
          </p:cNvPr>
          <p:cNvSpPr txBox="1"/>
          <p:nvPr/>
        </p:nvSpPr>
        <p:spPr>
          <a:xfrm>
            <a:off x="3573157" y="4067462"/>
            <a:ext cx="3116559" cy="369332"/>
          </a:xfrm>
          <a:prstGeom prst="rect">
            <a:avLst/>
          </a:prstGeom>
          <a:solidFill>
            <a:schemeClr val="accent1"/>
          </a:solidFill>
        </p:spPr>
        <p:txBody>
          <a:bodyPr wrap="none" rtlCol="0">
            <a:spAutoFit/>
          </a:bodyPr>
          <a:lstStyle/>
          <a:p>
            <a:r>
              <a:rPr lang="zh-TW" altLang="en-US" b="1" dirty="0">
                <a:solidFill>
                  <a:schemeClr val="bg1"/>
                </a:solidFill>
                <a:latin typeface="+mn-ea"/>
              </a:rPr>
              <a:t>大學甄選入學委員會</a:t>
            </a:r>
            <a:r>
              <a:rPr lang="zh-TW" altLang="en-US" sz="1200" b="1" dirty="0">
                <a:solidFill>
                  <a:schemeClr val="bg1"/>
                </a:solidFill>
                <a:latin typeface="+mn-ea"/>
              </a:rPr>
              <a:t> </a:t>
            </a:r>
            <a:r>
              <a:rPr lang="en-US" altLang="zh-TW" sz="1200" dirty="0">
                <a:solidFill>
                  <a:schemeClr val="bg1"/>
                </a:solidFill>
                <a:latin typeface="Bahnschrift Condensed" panose="020B0502040204020203" pitchFamily="34" charset="0"/>
              </a:rPr>
              <a:t>113.02.01</a:t>
            </a:r>
            <a:r>
              <a:rPr lang="zh-TW" altLang="en-US" sz="1200" dirty="0">
                <a:solidFill>
                  <a:schemeClr val="bg1"/>
                </a:solidFill>
                <a:latin typeface="Bahnschrift Condensed" panose="020B0502040204020203" pitchFamily="34" charset="0"/>
              </a:rPr>
              <a:t> </a:t>
            </a:r>
            <a:r>
              <a:rPr lang="en-US" altLang="zh-TW" sz="1200" dirty="0">
                <a:solidFill>
                  <a:schemeClr val="bg1"/>
                </a:solidFill>
                <a:latin typeface="Bahnschrift Condensed" panose="020B0502040204020203" pitchFamily="34" charset="0"/>
              </a:rPr>
              <a:t>-</a:t>
            </a:r>
            <a:r>
              <a:rPr lang="zh-TW" altLang="en-US" sz="1200" dirty="0">
                <a:solidFill>
                  <a:schemeClr val="bg1"/>
                </a:solidFill>
                <a:latin typeface="Bahnschrift Condensed" panose="020B0502040204020203" pitchFamily="34" charset="0"/>
              </a:rPr>
              <a:t> </a:t>
            </a:r>
            <a:r>
              <a:rPr lang="en-US" altLang="zh-TW" sz="1200" dirty="0">
                <a:solidFill>
                  <a:schemeClr val="bg1"/>
                </a:solidFill>
                <a:latin typeface="Bahnschrift Condensed" panose="020B0502040204020203" pitchFamily="34" charset="0"/>
              </a:rPr>
              <a:t>02.02</a:t>
            </a:r>
            <a:endParaRPr lang="zh-TW" altLang="en-US" dirty="0">
              <a:solidFill>
                <a:schemeClr val="bg1"/>
              </a:solidFill>
              <a:latin typeface="Bahnschrift Condensed" panose="020B0502040204020203" pitchFamily="34" charset="0"/>
            </a:endParaRPr>
          </a:p>
        </p:txBody>
      </p:sp>
    </p:spTree>
    <p:extLst>
      <p:ext uri="{BB962C8B-B14F-4D97-AF65-F5344CB8AC3E}">
        <p14:creationId xmlns:p14="http://schemas.microsoft.com/office/powerpoint/2010/main" val="3007303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203;p55">
            <a:extLst>
              <a:ext uri="{FF2B5EF4-FFF2-40B4-BE49-F238E27FC236}">
                <a16:creationId xmlns:a16="http://schemas.microsoft.com/office/drawing/2014/main" id="{C39FB14A-74D5-4A9A-A7D2-4CE2A5467C55}"/>
              </a:ext>
            </a:extLst>
          </p:cNvPr>
          <p:cNvSpPr txBox="1"/>
          <p:nvPr/>
        </p:nvSpPr>
        <p:spPr>
          <a:xfrm>
            <a:off x="3492000" y="511157"/>
            <a:ext cx="2160000" cy="720000"/>
          </a:xfrm>
          <a:prstGeom prst="roundRect">
            <a:avLst/>
          </a:prstGeom>
          <a:solidFill>
            <a:schemeClr val="bg2"/>
          </a:solidFill>
          <a:ln>
            <a:noFill/>
          </a:ln>
        </p:spPr>
        <p:txBody>
          <a:bodyPr spcFirstLastPara="1" wrap="square" lIns="91425" tIns="91425" rIns="91425" bIns="91425" anchor="ctr" anchorCtr="0">
            <a:noAutofit/>
          </a:bodyPr>
          <a:lstStyle/>
          <a:p>
            <a:pPr marL="0" lvl="0" indent="0" algn="ctr" rtl="0">
              <a:spcAft>
                <a:spcPts val="0"/>
              </a:spcAft>
              <a:buNone/>
            </a:pPr>
            <a:r>
              <a:rPr lang="zh-TW" altLang="en-US" sz="3600" spc="300" dirty="0">
                <a:solidFill>
                  <a:schemeClr val="tx1">
                    <a:lumMod val="75000"/>
                  </a:schemeClr>
                </a:solidFill>
                <a:latin typeface="華康POP1體W9(P)" panose="040B0900000000000000" pitchFamily="82" charset="-120"/>
                <a:ea typeface="華康POP1體W9(P)" panose="040B0900000000000000" pitchFamily="82" charset="-120"/>
              </a:rPr>
              <a:t>目  錄</a:t>
            </a:r>
            <a:endParaRPr sz="3600" spc="300" dirty="0">
              <a:solidFill>
                <a:schemeClr val="tx1">
                  <a:lumMod val="75000"/>
                </a:schemeClr>
              </a:solidFill>
              <a:latin typeface="華康POP1體W9(P)" panose="040B0900000000000000" pitchFamily="82" charset="-120"/>
              <a:ea typeface="華康POP1體W9(P)" panose="040B0900000000000000" pitchFamily="82" charset="-120"/>
            </a:endParaRPr>
          </a:p>
        </p:txBody>
      </p:sp>
      <p:sp>
        <p:nvSpPr>
          <p:cNvPr id="4" name="Google Shape;3708;p68">
            <a:extLst>
              <a:ext uri="{FF2B5EF4-FFF2-40B4-BE49-F238E27FC236}">
                <a16:creationId xmlns:a16="http://schemas.microsoft.com/office/drawing/2014/main" id="{7D4F72C2-B5B3-4580-8901-A2D5EBA8A2F8}"/>
              </a:ext>
            </a:extLst>
          </p:cNvPr>
          <p:cNvSpPr/>
          <p:nvPr/>
        </p:nvSpPr>
        <p:spPr>
          <a:xfrm>
            <a:off x="827375" y="2356000"/>
            <a:ext cx="2299500" cy="20883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lvl="0" algn="ctr">
              <a:spcBef>
                <a:spcPts val="600"/>
              </a:spcBef>
            </a:pPr>
            <a:r>
              <a:rPr lang="zh-TW" altLang="en-US" sz="3200" dirty="0">
                <a:solidFill>
                  <a:schemeClr val="tx1">
                    <a:lumMod val="75000"/>
                  </a:schemeClr>
                </a:solidFill>
                <a:latin typeface="華康儷粗圓" panose="020F0709000000000000" pitchFamily="49" charset="-120"/>
                <a:ea typeface="華康儷粗圓" panose="020F0709000000000000" pitchFamily="49" charset="-120"/>
                <a:cs typeface="Varela Round"/>
                <a:sym typeface="Varela Round"/>
              </a:rPr>
              <a:t>考生</a:t>
            </a:r>
            <a:endParaRPr lang="en-US" altLang="zh-TW" sz="3200" dirty="0">
              <a:solidFill>
                <a:schemeClr val="tx1">
                  <a:lumMod val="75000"/>
                </a:schemeClr>
              </a:solidFill>
              <a:latin typeface="華康儷粗圓" panose="020F0709000000000000" pitchFamily="49" charset="-120"/>
              <a:ea typeface="華康儷粗圓" panose="020F0709000000000000" pitchFamily="49" charset="-120"/>
              <a:cs typeface="Varela Round"/>
              <a:sym typeface="Varela Round"/>
            </a:endParaRPr>
          </a:p>
          <a:p>
            <a:pPr lvl="0" algn="ctr">
              <a:spcAft>
                <a:spcPts val="1600"/>
              </a:spcAft>
            </a:pPr>
            <a:r>
              <a:rPr lang="zh-TW" altLang="en-US" sz="3200" dirty="0">
                <a:solidFill>
                  <a:schemeClr val="tx1">
                    <a:lumMod val="75000"/>
                  </a:schemeClr>
                </a:solidFill>
                <a:latin typeface="華康儷粗圓" panose="020F0709000000000000" pitchFamily="49" charset="-120"/>
                <a:ea typeface="華康儷粗圓" panose="020F0709000000000000" pitchFamily="49" charset="-120"/>
                <a:cs typeface="Varela Round"/>
                <a:sym typeface="Varela Round"/>
              </a:rPr>
              <a:t>審查資料</a:t>
            </a:r>
          </a:p>
        </p:txBody>
      </p:sp>
      <p:sp>
        <p:nvSpPr>
          <p:cNvPr id="5" name="Google Shape;3709;p68">
            <a:extLst>
              <a:ext uri="{FF2B5EF4-FFF2-40B4-BE49-F238E27FC236}">
                <a16:creationId xmlns:a16="http://schemas.microsoft.com/office/drawing/2014/main" id="{92E33A8C-20B3-4321-A6A4-2CA18EC086F8}"/>
              </a:ext>
            </a:extLst>
          </p:cNvPr>
          <p:cNvSpPr/>
          <p:nvPr/>
        </p:nvSpPr>
        <p:spPr>
          <a:xfrm>
            <a:off x="3415225" y="2356000"/>
            <a:ext cx="2299500" cy="20883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algn="ctr"/>
            <a:r>
              <a:rPr lang="zh-TW" altLang="en-US" sz="3200" dirty="0">
                <a:solidFill>
                  <a:schemeClr val="tx1">
                    <a:lumMod val="75000"/>
                  </a:schemeClr>
                </a:solidFill>
                <a:latin typeface="華康儷粗圓" panose="020F0709000000000000" pitchFamily="49" charset="-120"/>
                <a:ea typeface="華康儷粗圓" panose="020F0709000000000000" pitchFamily="49" charset="-120"/>
              </a:rPr>
              <a:t>第六學期</a:t>
            </a:r>
            <a:endParaRPr lang="en-US" altLang="zh-TW" sz="3200" dirty="0">
              <a:solidFill>
                <a:schemeClr val="tx1">
                  <a:lumMod val="75000"/>
                </a:schemeClr>
              </a:solidFill>
              <a:latin typeface="華康儷粗圓" panose="020F0709000000000000" pitchFamily="49" charset="-120"/>
              <a:ea typeface="華康儷粗圓" panose="020F0709000000000000" pitchFamily="49" charset="-120"/>
            </a:endParaRPr>
          </a:p>
          <a:p>
            <a:pPr algn="ctr"/>
            <a:r>
              <a:rPr lang="zh-TW" altLang="en-US" sz="3200" dirty="0">
                <a:solidFill>
                  <a:schemeClr val="tx1">
                    <a:lumMod val="75000"/>
                  </a:schemeClr>
                </a:solidFill>
                <a:latin typeface="華康儷粗圓" panose="020F0709000000000000" pitchFamily="49" charset="-120"/>
                <a:ea typeface="華康儷粗圓" panose="020F0709000000000000" pitchFamily="49" charset="-120"/>
              </a:rPr>
              <a:t>修課紀錄</a:t>
            </a:r>
          </a:p>
        </p:txBody>
      </p:sp>
      <p:sp>
        <p:nvSpPr>
          <p:cNvPr id="6" name="Google Shape;3710;p68">
            <a:extLst>
              <a:ext uri="{FF2B5EF4-FFF2-40B4-BE49-F238E27FC236}">
                <a16:creationId xmlns:a16="http://schemas.microsoft.com/office/drawing/2014/main" id="{4F141D5D-7409-43B0-8F7A-8F44374E7D2F}"/>
              </a:ext>
            </a:extLst>
          </p:cNvPr>
          <p:cNvSpPr/>
          <p:nvPr/>
        </p:nvSpPr>
        <p:spPr>
          <a:xfrm>
            <a:off x="6054650" y="2356000"/>
            <a:ext cx="2299500" cy="20883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lvl="0" algn="ctr">
              <a:spcBef>
                <a:spcPts val="1600"/>
              </a:spcBef>
            </a:pPr>
            <a:r>
              <a:rPr lang="zh-TW" altLang="en-US" sz="3200" dirty="0">
                <a:solidFill>
                  <a:schemeClr val="tx1">
                    <a:lumMod val="75000"/>
                  </a:schemeClr>
                </a:solidFill>
                <a:latin typeface="華康儷粗圓" panose="020F0709000000000000" pitchFamily="49" charset="-120"/>
                <a:ea typeface="華康儷粗圓" panose="020F0709000000000000" pitchFamily="49" charset="-120"/>
                <a:sym typeface="Varela Round"/>
              </a:rPr>
              <a:t>資料有誤</a:t>
            </a:r>
            <a:endParaRPr lang="en-US" altLang="zh-TW" sz="3200" dirty="0">
              <a:solidFill>
                <a:schemeClr val="tx1">
                  <a:lumMod val="75000"/>
                </a:schemeClr>
              </a:solidFill>
              <a:latin typeface="華康儷粗圓" panose="020F0709000000000000" pitchFamily="49" charset="-120"/>
              <a:ea typeface="華康儷粗圓" panose="020F0709000000000000" pitchFamily="49" charset="-120"/>
              <a:sym typeface="Varela Round"/>
            </a:endParaRPr>
          </a:p>
          <a:p>
            <a:pPr lvl="0" algn="ctr">
              <a:spcAft>
                <a:spcPts val="1600"/>
              </a:spcAft>
            </a:pPr>
            <a:r>
              <a:rPr lang="zh-TW" altLang="en-US" sz="3200" dirty="0">
                <a:solidFill>
                  <a:schemeClr val="tx1">
                    <a:lumMod val="75000"/>
                  </a:schemeClr>
                </a:solidFill>
                <a:latin typeface="華康儷粗圓" panose="020F0709000000000000" pitchFamily="49" charset="-120"/>
                <a:ea typeface="華康儷粗圓" panose="020F0709000000000000" pitchFamily="49" charset="-120"/>
                <a:sym typeface="Varela Round"/>
              </a:rPr>
              <a:t>更正處理</a:t>
            </a:r>
          </a:p>
        </p:txBody>
      </p:sp>
      <p:sp>
        <p:nvSpPr>
          <p:cNvPr id="7" name="Google Shape;3716;p68">
            <a:extLst>
              <a:ext uri="{FF2B5EF4-FFF2-40B4-BE49-F238E27FC236}">
                <a16:creationId xmlns:a16="http://schemas.microsoft.com/office/drawing/2014/main" id="{67AD297B-0F7A-4321-9647-A7D08A4A3F95}"/>
              </a:ext>
            </a:extLst>
          </p:cNvPr>
          <p:cNvSpPr/>
          <p:nvPr/>
        </p:nvSpPr>
        <p:spPr>
          <a:xfrm rot="-9000099">
            <a:off x="1357530" y="1577102"/>
            <a:ext cx="1245904" cy="1148576"/>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3718;p68">
            <a:extLst>
              <a:ext uri="{FF2B5EF4-FFF2-40B4-BE49-F238E27FC236}">
                <a16:creationId xmlns:a16="http://schemas.microsoft.com/office/drawing/2014/main" id="{11110EF0-4D47-4D29-9247-A8752BB81557}"/>
              </a:ext>
            </a:extLst>
          </p:cNvPr>
          <p:cNvSpPr/>
          <p:nvPr/>
        </p:nvSpPr>
        <p:spPr>
          <a:xfrm rot="-9000099">
            <a:off x="3947422" y="1577102"/>
            <a:ext cx="1245904" cy="1148576"/>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720;p68">
            <a:extLst>
              <a:ext uri="{FF2B5EF4-FFF2-40B4-BE49-F238E27FC236}">
                <a16:creationId xmlns:a16="http://schemas.microsoft.com/office/drawing/2014/main" id="{A2EA816A-6E34-4BBA-B629-A61B81C4760D}"/>
              </a:ext>
            </a:extLst>
          </p:cNvPr>
          <p:cNvSpPr/>
          <p:nvPr/>
        </p:nvSpPr>
        <p:spPr>
          <a:xfrm rot="-9000099">
            <a:off x="6614422" y="1577102"/>
            <a:ext cx="1245904" cy="1148576"/>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文字方塊 18">
            <a:extLst>
              <a:ext uri="{FF2B5EF4-FFF2-40B4-BE49-F238E27FC236}">
                <a16:creationId xmlns:a16="http://schemas.microsoft.com/office/drawing/2014/main" id="{6F9B9567-9C2A-45D2-8F51-4B53C279EA5B}"/>
              </a:ext>
            </a:extLst>
          </p:cNvPr>
          <p:cNvSpPr txBox="1">
            <a:spLocks noChangeAspect="1"/>
          </p:cNvSpPr>
          <p:nvPr/>
        </p:nvSpPr>
        <p:spPr>
          <a:xfrm>
            <a:off x="1556037" y="1700840"/>
            <a:ext cx="828000" cy="707886"/>
          </a:xfrm>
          <a:prstGeom prst="rect">
            <a:avLst/>
          </a:prstGeom>
          <a:noFill/>
          <a:ln>
            <a:noFill/>
          </a:ln>
        </p:spPr>
        <p:txBody>
          <a:bodyPr wrap="square" rtlCol="0" anchor="b">
            <a:spAutoFit/>
          </a:bodyPr>
          <a:lstStyle/>
          <a:p>
            <a:pPr algn="ctr"/>
            <a:r>
              <a:rPr lang="en-US" altLang="zh-TW" sz="4000" dirty="0">
                <a:solidFill>
                  <a:schemeClr val="accent6"/>
                </a:solidFill>
                <a:latin typeface="jf open 粉圓 2.0" panose="020B0000000000000000" pitchFamily="34" charset="-120"/>
                <a:ea typeface="jf open 粉圓 2.0" panose="020B0000000000000000" pitchFamily="34" charset="-120"/>
              </a:rPr>
              <a:t>01</a:t>
            </a:r>
            <a:endParaRPr lang="zh-TW" altLang="en-US" sz="4000" dirty="0">
              <a:solidFill>
                <a:schemeClr val="accent6"/>
              </a:solidFill>
              <a:latin typeface="jf open 粉圓 2.0" panose="020B0000000000000000" pitchFamily="34" charset="-120"/>
              <a:ea typeface="jf open 粉圓 2.0" panose="020B0000000000000000" pitchFamily="34" charset="-120"/>
            </a:endParaRPr>
          </a:p>
        </p:txBody>
      </p:sp>
      <p:sp>
        <p:nvSpPr>
          <p:cNvPr id="20" name="文字方塊 19">
            <a:extLst>
              <a:ext uri="{FF2B5EF4-FFF2-40B4-BE49-F238E27FC236}">
                <a16:creationId xmlns:a16="http://schemas.microsoft.com/office/drawing/2014/main" id="{362A91A4-667F-4F90-9F44-C02A3367B07F}"/>
              </a:ext>
            </a:extLst>
          </p:cNvPr>
          <p:cNvSpPr txBox="1">
            <a:spLocks noChangeAspect="1"/>
          </p:cNvSpPr>
          <p:nvPr/>
        </p:nvSpPr>
        <p:spPr>
          <a:xfrm>
            <a:off x="4164898" y="1700840"/>
            <a:ext cx="828000" cy="707886"/>
          </a:xfrm>
          <a:prstGeom prst="rect">
            <a:avLst/>
          </a:prstGeom>
          <a:noFill/>
          <a:ln>
            <a:noFill/>
          </a:ln>
        </p:spPr>
        <p:txBody>
          <a:bodyPr wrap="square" rtlCol="0" anchor="b">
            <a:spAutoFit/>
          </a:bodyPr>
          <a:lstStyle/>
          <a:p>
            <a:pPr algn="ctr"/>
            <a:r>
              <a:rPr lang="en-US" altLang="zh-TW" sz="4000" dirty="0">
                <a:solidFill>
                  <a:schemeClr val="accent6"/>
                </a:solidFill>
                <a:latin typeface="jf open 粉圓 2.0" panose="020B0000000000000000" pitchFamily="34" charset="-120"/>
                <a:ea typeface="jf open 粉圓 2.0" panose="020B0000000000000000" pitchFamily="34" charset="-120"/>
              </a:rPr>
              <a:t>02</a:t>
            </a:r>
            <a:endParaRPr lang="zh-TW" altLang="en-US" sz="4000" dirty="0">
              <a:solidFill>
                <a:schemeClr val="accent6"/>
              </a:solidFill>
              <a:latin typeface="jf open 粉圓 2.0" panose="020B0000000000000000" pitchFamily="34" charset="-120"/>
              <a:ea typeface="jf open 粉圓 2.0" panose="020B0000000000000000" pitchFamily="34" charset="-120"/>
            </a:endParaRPr>
          </a:p>
        </p:txBody>
      </p:sp>
      <p:sp>
        <p:nvSpPr>
          <p:cNvPr id="21" name="文字方塊 20">
            <a:extLst>
              <a:ext uri="{FF2B5EF4-FFF2-40B4-BE49-F238E27FC236}">
                <a16:creationId xmlns:a16="http://schemas.microsoft.com/office/drawing/2014/main" id="{3B0EEC42-8AA4-4474-8D6E-3CEF97EB0191}"/>
              </a:ext>
            </a:extLst>
          </p:cNvPr>
          <p:cNvSpPr txBox="1">
            <a:spLocks noChangeAspect="1"/>
          </p:cNvSpPr>
          <p:nvPr/>
        </p:nvSpPr>
        <p:spPr>
          <a:xfrm>
            <a:off x="6816286" y="1700840"/>
            <a:ext cx="828000" cy="707886"/>
          </a:xfrm>
          <a:prstGeom prst="rect">
            <a:avLst/>
          </a:prstGeom>
          <a:noFill/>
          <a:ln>
            <a:noFill/>
          </a:ln>
        </p:spPr>
        <p:txBody>
          <a:bodyPr wrap="square" rtlCol="0" anchor="b">
            <a:spAutoFit/>
          </a:bodyPr>
          <a:lstStyle/>
          <a:p>
            <a:pPr algn="ctr"/>
            <a:r>
              <a:rPr lang="en-US" altLang="zh-TW" sz="4000" dirty="0">
                <a:solidFill>
                  <a:schemeClr val="accent6"/>
                </a:solidFill>
                <a:latin typeface="jf open 粉圓 2.0" panose="020B0000000000000000" pitchFamily="34" charset="-120"/>
                <a:ea typeface="jf open 粉圓 2.0" panose="020B0000000000000000" pitchFamily="34" charset="-120"/>
              </a:rPr>
              <a:t>03</a:t>
            </a:r>
            <a:endParaRPr lang="zh-TW" altLang="en-US" sz="4000" dirty="0">
              <a:solidFill>
                <a:schemeClr val="accent6"/>
              </a:solidFill>
              <a:latin typeface="jf open 粉圓 2.0" panose="020B0000000000000000" pitchFamily="34" charset="-120"/>
              <a:ea typeface="jf open 粉圓 2.0" panose="020B0000000000000000" pitchFamily="34" charset="-120"/>
            </a:endParaRPr>
          </a:p>
        </p:txBody>
      </p:sp>
    </p:spTree>
    <p:extLst>
      <p:ext uri="{BB962C8B-B14F-4D97-AF65-F5344CB8AC3E}">
        <p14:creationId xmlns:p14="http://schemas.microsoft.com/office/powerpoint/2010/main" val="3164582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C73C5C15-EBF2-47DE-81FC-E6D0458601E5}"/>
              </a:ext>
            </a:extLst>
          </p:cNvPr>
          <p:cNvSpPr txBox="1">
            <a:spLocks noChangeAspect="1"/>
          </p:cNvSpPr>
          <p:nvPr/>
        </p:nvSpPr>
        <p:spPr>
          <a:xfrm>
            <a:off x="1212111" y="1259655"/>
            <a:ext cx="1079777" cy="830997"/>
          </a:xfrm>
          <a:prstGeom prst="rect">
            <a:avLst/>
          </a:prstGeom>
          <a:noFill/>
          <a:ln>
            <a:noFill/>
          </a:ln>
        </p:spPr>
        <p:txBody>
          <a:bodyPr wrap="square" rtlCol="0" anchor="b">
            <a:spAutoFit/>
          </a:bodyPr>
          <a:lstStyle/>
          <a:p>
            <a:pPr algn="ctr"/>
            <a:r>
              <a:rPr lang="en-US" altLang="zh-TW" sz="4800" b="1" dirty="0">
                <a:solidFill>
                  <a:schemeClr val="bg1"/>
                </a:solidFill>
                <a:latin typeface="jf open 粉圓 2.0" panose="020B0000000000000000" pitchFamily="34" charset="-120"/>
                <a:ea typeface="jf open 粉圓 2.0" panose="020B0000000000000000" pitchFamily="34" charset="-120"/>
              </a:rPr>
              <a:t>01</a:t>
            </a:r>
            <a:endParaRPr lang="zh-TW" altLang="en-US" sz="4800" b="1" dirty="0">
              <a:solidFill>
                <a:schemeClr val="bg1"/>
              </a:solidFill>
              <a:latin typeface="jf open 粉圓 2.0" panose="020B0000000000000000" pitchFamily="34" charset="-120"/>
              <a:ea typeface="jf open 粉圓 2.0" panose="020B0000000000000000" pitchFamily="34" charset="-120"/>
            </a:endParaRPr>
          </a:p>
        </p:txBody>
      </p:sp>
      <p:sp>
        <p:nvSpPr>
          <p:cNvPr id="6" name="矩形 5">
            <a:extLst>
              <a:ext uri="{FF2B5EF4-FFF2-40B4-BE49-F238E27FC236}">
                <a16:creationId xmlns:a16="http://schemas.microsoft.com/office/drawing/2014/main" id="{C4153B9B-FD16-468F-A2D4-905DCAA25405}"/>
              </a:ext>
            </a:extLst>
          </p:cNvPr>
          <p:cNvSpPr/>
          <p:nvPr/>
        </p:nvSpPr>
        <p:spPr>
          <a:xfrm>
            <a:off x="1991157" y="2263845"/>
            <a:ext cx="3960000" cy="1800000"/>
          </a:xfrm>
          <a:prstGeom prst="rect">
            <a:avLst/>
          </a:prstGeom>
        </p:spPr>
        <p:txBody>
          <a:bodyPr wrap="square" anchor="ctr">
            <a:noAutofit/>
          </a:bodyPr>
          <a:lstStyle/>
          <a:p>
            <a:pPr algn="ctr"/>
            <a:r>
              <a:rPr lang="zh-TW" altLang="en-US" sz="4800" dirty="0">
                <a:solidFill>
                  <a:schemeClr val="accent1"/>
                </a:solidFill>
                <a:latin typeface="華康儷粗圓" panose="020F0709000000000000" pitchFamily="49" charset="-120"/>
                <a:ea typeface="華康儷粗圓" panose="020F0709000000000000" pitchFamily="49" charset="-120"/>
              </a:rPr>
              <a:t>考生審查資料</a:t>
            </a:r>
          </a:p>
          <a:p>
            <a:pPr algn="ctr">
              <a:lnSpc>
                <a:spcPct val="150000"/>
              </a:lnSpc>
            </a:pPr>
            <a:r>
              <a:rPr lang="zh-TW" altLang="en-US" sz="4800" dirty="0">
                <a:solidFill>
                  <a:schemeClr val="accent1"/>
                </a:solidFill>
                <a:latin typeface="華康儷粗圓" panose="020F0709000000000000" pitchFamily="49" charset="-120"/>
                <a:ea typeface="華康儷粗圓" panose="020F0709000000000000" pitchFamily="49" charset="-120"/>
              </a:rPr>
              <a:t>說明</a:t>
            </a:r>
          </a:p>
        </p:txBody>
      </p:sp>
    </p:spTree>
    <p:extLst>
      <p:ext uri="{BB962C8B-B14F-4D97-AF65-F5344CB8AC3E}">
        <p14:creationId xmlns:p14="http://schemas.microsoft.com/office/powerpoint/2010/main" val="925583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Google Shape;3708;p68">
            <a:extLst>
              <a:ext uri="{FF2B5EF4-FFF2-40B4-BE49-F238E27FC236}">
                <a16:creationId xmlns:a16="http://schemas.microsoft.com/office/drawing/2014/main" id="{1BA3E62B-0992-4D06-99C7-71DA47F33A8F}"/>
              </a:ext>
            </a:extLst>
          </p:cNvPr>
          <p:cNvSpPr/>
          <p:nvPr/>
        </p:nvSpPr>
        <p:spPr>
          <a:xfrm>
            <a:off x="992096" y="1788865"/>
            <a:ext cx="2520000" cy="1440000"/>
          </a:xfrm>
          <a:prstGeom prst="roundRect">
            <a:avLst>
              <a:gd name="adj" fmla="val 16667"/>
            </a:avLst>
          </a:prstGeom>
          <a:solidFill>
            <a:schemeClr val="dk2"/>
          </a:solidFill>
          <a:ln>
            <a:noFill/>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1600"/>
              </a:spcAft>
              <a:buNone/>
            </a:pPr>
            <a:endParaRPr dirty="0">
              <a:latin typeface="Varela Round"/>
              <a:ea typeface="Varela Round"/>
              <a:cs typeface="Varela Round"/>
              <a:sym typeface="Varela Round"/>
            </a:endParaRPr>
          </a:p>
        </p:txBody>
      </p:sp>
      <p:sp>
        <p:nvSpPr>
          <p:cNvPr id="27" name="Google Shape;3709;p68">
            <a:extLst>
              <a:ext uri="{FF2B5EF4-FFF2-40B4-BE49-F238E27FC236}">
                <a16:creationId xmlns:a16="http://schemas.microsoft.com/office/drawing/2014/main" id="{D260D7FF-6E40-49B1-9150-D4AE7745F552}"/>
              </a:ext>
            </a:extLst>
          </p:cNvPr>
          <p:cNvSpPr/>
          <p:nvPr/>
        </p:nvSpPr>
        <p:spPr>
          <a:xfrm>
            <a:off x="5486178" y="1788865"/>
            <a:ext cx="2520000" cy="1440000"/>
          </a:xfrm>
          <a:prstGeom prst="roundRect">
            <a:avLst>
              <a:gd name="adj" fmla="val 16667"/>
            </a:avLst>
          </a:prstGeom>
          <a:solidFill>
            <a:schemeClr val="dk2"/>
          </a:solidFill>
          <a:ln>
            <a:noFill/>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1600"/>
              </a:spcAft>
              <a:buNone/>
            </a:pPr>
            <a:endParaRPr dirty="0">
              <a:latin typeface="Varela Round"/>
              <a:ea typeface="Varela Round"/>
              <a:cs typeface="Varela Round"/>
              <a:sym typeface="Varela Round"/>
            </a:endParaRPr>
          </a:p>
        </p:txBody>
      </p:sp>
      <p:sp>
        <p:nvSpPr>
          <p:cNvPr id="28" name="Google Shape;3716;p68">
            <a:extLst>
              <a:ext uri="{FF2B5EF4-FFF2-40B4-BE49-F238E27FC236}">
                <a16:creationId xmlns:a16="http://schemas.microsoft.com/office/drawing/2014/main" id="{9BEE11E6-8DF9-46A8-A089-8A2E41CDD431}"/>
              </a:ext>
            </a:extLst>
          </p:cNvPr>
          <p:cNvSpPr/>
          <p:nvPr/>
        </p:nvSpPr>
        <p:spPr>
          <a:xfrm rot="-9000099">
            <a:off x="1632087" y="1145401"/>
            <a:ext cx="1245904" cy="1148576"/>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3718;p68">
            <a:extLst>
              <a:ext uri="{FF2B5EF4-FFF2-40B4-BE49-F238E27FC236}">
                <a16:creationId xmlns:a16="http://schemas.microsoft.com/office/drawing/2014/main" id="{5EF39F12-E18D-4FDB-9B5A-A214B0E1EE67}"/>
              </a:ext>
            </a:extLst>
          </p:cNvPr>
          <p:cNvSpPr/>
          <p:nvPr/>
        </p:nvSpPr>
        <p:spPr>
          <a:xfrm rot="-9000099">
            <a:off x="6128626" y="1145401"/>
            <a:ext cx="1245904" cy="1148576"/>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標題 3">
            <a:extLst>
              <a:ext uri="{FF2B5EF4-FFF2-40B4-BE49-F238E27FC236}">
                <a16:creationId xmlns:a16="http://schemas.microsoft.com/office/drawing/2014/main" id="{9094EB45-4226-484C-A2B8-9C23F2EE4DD2}"/>
              </a:ext>
            </a:extLst>
          </p:cNvPr>
          <p:cNvSpPr>
            <a:spLocks noGrp="1"/>
          </p:cNvSpPr>
          <p:nvPr>
            <p:ph type="title"/>
          </p:nvPr>
        </p:nvSpPr>
        <p:spPr>
          <a:xfrm>
            <a:off x="1032181" y="289531"/>
            <a:ext cx="7200000" cy="720000"/>
          </a:xfrm>
        </p:spPr>
        <p:txBody>
          <a:bodyPr>
            <a:noAutofit/>
          </a:bodyPr>
          <a:lstStyle/>
          <a:p>
            <a:r>
              <a:rPr lang="zh-TW" altLang="en-US" sz="4000" dirty="0">
                <a:latin typeface="華康新特圓體" panose="020F0909000000000000" pitchFamily="49" charset="-120"/>
                <a:ea typeface="華康新特圓體" panose="020F0909000000000000" pitchFamily="49" charset="-120"/>
              </a:rPr>
              <a:t>審查資料上傳系統開放時間</a:t>
            </a:r>
          </a:p>
        </p:txBody>
      </p:sp>
      <p:grpSp>
        <p:nvGrpSpPr>
          <p:cNvPr id="31" name="Google Shape;3861;p70">
            <a:extLst>
              <a:ext uri="{FF2B5EF4-FFF2-40B4-BE49-F238E27FC236}">
                <a16:creationId xmlns:a16="http://schemas.microsoft.com/office/drawing/2014/main" id="{14B346A3-9752-44EF-A45B-2E515A606CFA}"/>
              </a:ext>
            </a:extLst>
          </p:cNvPr>
          <p:cNvGrpSpPr>
            <a:grpSpLocks noChangeAspect="1"/>
          </p:cNvGrpSpPr>
          <p:nvPr/>
        </p:nvGrpSpPr>
        <p:grpSpPr>
          <a:xfrm>
            <a:off x="3778975" y="1623837"/>
            <a:ext cx="1451241" cy="1656236"/>
            <a:chOff x="2144875" y="1089700"/>
            <a:chExt cx="459882" cy="535306"/>
          </a:xfrm>
        </p:grpSpPr>
        <p:sp>
          <p:nvSpPr>
            <p:cNvPr id="32" name="Google Shape;3862;p70">
              <a:extLst>
                <a:ext uri="{FF2B5EF4-FFF2-40B4-BE49-F238E27FC236}">
                  <a16:creationId xmlns:a16="http://schemas.microsoft.com/office/drawing/2014/main" id="{4F1C8FAE-6E51-4180-AF69-5852702B2391}"/>
                </a:ext>
              </a:extLst>
            </p:cNvPr>
            <p:cNvSpPr/>
            <p:nvPr/>
          </p:nvSpPr>
          <p:spPr>
            <a:xfrm>
              <a:off x="2220496" y="1138592"/>
              <a:ext cx="81300" cy="76456"/>
            </a:xfrm>
            <a:custGeom>
              <a:avLst/>
              <a:gdLst/>
              <a:ahLst/>
              <a:cxnLst/>
              <a:rect l="l" t="t" r="r" b="b"/>
              <a:pathLst>
                <a:path w="2920" h="2746" extrusionOk="0">
                  <a:moveTo>
                    <a:pt x="2006" y="0"/>
                  </a:moveTo>
                  <a:lnTo>
                    <a:pt x="1" y="1682"/>
                  </a:lnTo>
                  <a:lnTo>
                    <a:pt x="776" y="2607"/>
                  </a:lnTo>
                  <a:cubicBezTo>
                    <a:pt x="853" y="2699"/>
                    <a:pt x="963" y="2746"/>
                    <a:pt x="1074" y="2746"/>
                  </a:cubicBezTo>
                  <a:cubicBezTo>
                    <a:pt x="1162" y="2746"/>
                    <a:pt x="1251" y="2716"/>
                    <a:pt x="1324" y="2654"/>
                  </a:cubicBezTo>
                  <a:lnTo>
                    <a:pt x="2733" y="1473"/>
                  </a:lnTo>
                  <a:cubicBezTo>
                    <a:pt x="2897" y="1335"/>
                    <a:pt x="2919" y="1090"/>
                    <a:pt x="2781" y="925"/>
                  </a:cubicBez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863;p70">
              <a:extLst>
                <a:ext uri="{FF2B5EF4-FFF2-40B4-BE49-F238E27FC236}">
                  <a16:creationId xmlns:a16="http://schemas.microsoft.com/office/drawing/2014/main" id="{06F1CBCA-3516-415A-9B5E-DEA5B159B03B}"/>
                </a:ext>
              </a:extLst>
            </p:cNvPr>
            <p:cNvSpPr/>
            <p:nvPr/>
          </p:nvSpPr>
          <p:spPr>
            <a:xfrm>
              <a:off x="2169571" y="1089700"/>
              <a:ext cx="135092" cy="118637"/>
            </a:xfrm>
            <a:custGeom>
              <a:avLst/>
              <a:gdLst/>
              <a:ahLst/>
              <a:cxnLst/>
              <a:rect l="l" t="t" r="r" b="b"/>
              <a:pathLst>
                <a:path w="4852" h="4261" extrusionOk="0">
                  <a:moveTo>
                    <a:pt x="3691" y="1"/>
                  </a:moveTo>
                  <a:cubicBezTo>
                    <a:pt x="3486" y="1"/>
                    <a:pt x="3281" y="70"/>
                    <a:pt x="3113" y="211"/>
                  </a:cubicBezTo>
                  <a:lnTo>
                    <a:pt x="431" y="2461"/>
                  </a:lnTo>
                  <a:cubicBezTo>
                    <a:pt x="50" y="2781"/>
                    <a:pt x="0" y="3349"/>
                    <a:pt x="320" y="3730"/>
                  </a:cubicBezTo>
                  <a:lnTo>
                    <a:pt x="631" y="4101"/>
                  </a:lnTo>
                  <a:cubicBezTo>
                    <a:pt x="720" y="4206"/>
                    <a:pt x="847" y="4261"/>
                    <a:pt x="975" y="4261"/>
                  </a:cubicBezTo>
                  <a:cubicBezTo>
                    <a:pt x="1078" y="4261"/>
                    <a:pt x="1180" y="4226"/>
                    <a:pt x="1265" y="4155"/>
                  </a:cubicBezTo>
                  <a:lnTo>
                    <a:pt x="4636" y="1327"/>
                  </a:lnTo>
                  <a:cubicBezTo>
                    <a:pt x="4826" y="1167"/>
                    <a:pt x="4852" y="883"/>
                    <a:pt x="4692" y="693"/>
                  </a:cubicBezTo>
                  <a:lnTo>
                    <a:pt x="4381" y="322"/>
                  </a:lnTo>
                  <a:cubicBezTo>
                    <a:pt x="4203" y="110"/>
                    <a:pt x="3948" y="1"/>
                    <a:pt x="36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864;p70">
              <a:extLst>
                <a:ext uri="{FF2B5EF4-FFF2-40B4-BE49-F238E27FC236}">
                  <a16:creationId xmlns:a16="http://schemas.microsoft.com/office/drawing/2014/main" id="{503D72E6-79D3-4AD1-9509-FF860CEB8DD4}"/>
                </a:ext>
              </a:extLst>
            </p:cNvPr>
            <p:cNvSpPr/>
            <p:nvPr/>
          </p:nvSpPr>
          <p:spPr>
            <a:xfrm>
              <a:off x="2443462" y="1138592"/>
              <a:ext cx="81300" cy="76456"/>
            </a:xfrm>
            <a:custGeom>
              <a:avLst/>
              <a:gdLst/>
              <a:ahLst/>
              <a:cxnLst/>
              <a:rect l="l" t="t" r="r" b="b"/>
              <a:pathLst>
                <a:path w="2920" h="2746" extrusionOk="0">
                  <a:moveTo>
                    <a:pt x="916" y="0"/>
                  </a:moveTo>
                  <a:lnTo>
                    <a:pt x="140" y="925"/>
                  </a:lnTo>
                  <a:cubicBezTo>
                    <a:pt x="1" y="1090"/>
                    <a:pt x="23" y="1335"/>
                    <a:pt x="187" y="1473"/>
                  </a:cubicBezTo>
                  <a:lnTo>
                    <a:pt x="1596" y="2654"/>
                  </a:lnTo>
                  <a:cubicBezTo>
                    <a:pt x="1669" y="2716"/>
                    <a:pt x="1758" y="2746"/>
                    <a:pt x="1846" y="2746"/>
                  </a:cubicBezTo>
                  <a:cubicBezTo>
                    <a:pt x="1957" y="2746"/>
                    <a:pt x="2067" y="2699"/>
                    <a:pt x="2145" y="2607"/>
                  </a:cubicBezTo>
                  <a:lnTo>
                    <a:pt x="2919" y="1682"/>
                  </a:lnTo>
                  <a:lnTo>
                    <a:pt x="9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865;p70">
              <a:extLst>
                <a:ext uri="{FF2B5EF4-FFF2-40B4-BE49-F238E27FC236}">
                  <a16:creationId xmlns:a16="http://schemas.microsoft.com/office/drawing/2014/main" id="{69BCCAAC-2D92-47B9-9201-127FA81BEF65}"/>
                </a:ext>
              </a:extLst>
            </p:cNvPr>
            <p:cNvSpPr/>
            <p:nvPr/>
          </p:nvSpPr>
          <p:spPr>
            <a:xfrm>
              <a:off x="2440622" y="1089700"/>
              <a:ext cx="135064" cy="118637"/>
            </a:xfrm>
            <a:custGeom>
              <a:avLst/>
              <a:gdLst/>
              <a:ahLst/>
              <a:cxnLst/>
              <a:rect l="l" t="t" r="r" b="b"/>
              <a:pathLst>
                <a:path w="4851" h="4261" extrusionOk="0">
                  <a:moveTo>
                    <a:pt x="1161" y="1"/>
                  </a:moveTo>
                  <a:cubicBezTo>
                    <a:pt x="904" y="1"/>
                    <a:pt x="649" y="110"/>
                    <a:pt x="471" y="322"/>
                  </a:cubicBezTo>
                  <a:lnTo>
                    <a:pt x="160" y="693"/>
                  </a:lnTo>
                  <a:cubicBezTo>
                    <a:pt x="0" y="883"/>
                    <a:pt x="25" y="1167"/>
                    <a:pt x="215" y="1327"/>
                  </a:cubicBezTo>
                  <a:lnTo>
                    <a:pt x="3586" y="4155"/>
                  </a:lnTo>
                  <a:cubicBezTo>
                    <a:pt x="3671" y="4226"/>
                    <a:pt x="3774" y="4261"/>
                    <a:pt x="3876" y="4261"/>
                  </a:cubicBezTo>
                  <a:cubicBezTo>
                    <a:pt x="4004" y="4261"/>
                    <a:pt x="4131" y="4206"/>
                    <a:pt x="4220" y="4101"/>
                  </a:cubicBezTo>
                  <a:lnTo>
                    <a:pt x="4531" y="3730"/>
                  </a:lnTo>
                  <a:cubicBezTo>
                    <a:pt x="4851" y="3349"/>
                    <a:pt x="4802" y="2781"/>
                    <a:pt x="4420" y="2461"/>
                  </a:cubicBezTo>
                  <a:lnTo>
                    <a:pt x="1738" y="211"/>
                  </a:lnTo>
                  <a:cubicBezTo>
                    <a:pt x="1570" y="70"/>
                    <a:pt x="1365" y="1"/>
                    <a:pt x="11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866;p70">
              <a:extLst>
                <a:ext uri="{FF2B5EF4-FFF2-40B4-BE49-F238E27FC236}">
                  <a16:creationId xmlns:a16="http://schemas.microsoft.com/office/drawing/2014/main" id="{045CBC27-17B4-4520-8223-7539BAD03CBB}"/>
                </a:ext>
              </a:extLst>
            </p:cNvPr>
            <p:cNvSpPr/>
            <p:nvPr/>
          </p:nvSpPr>
          <p:spPr>
            <a:xfrm>
              <a:off x="2356592" y="1101784"/>
              <a:ext cx="32102" cy="64066"/>
            </a:xfrm>
            <a:custGeom>
              <a:avLst/>
              <a:gdLst/>
              <a:ahLst/>
              <a:cxnLst/>
              <a:rect l="l" t="t" r="r" b="b"/>
              <a:pathLst>
                <a:path w="1153" h="2301" extrusionOk="0">
                  <a:moveTo>
                    <a:pt x="1" y="0"/>
                  </a:moveTo>
                  <a:lnTo>
                    <a:pt x="1" y="2301"/>
                  </a:lnTo>
                  <a:lnTo>
                    <a:pt x="1152" y="2301"/>
                  </a:lnTo>
                  <a:lnTo>
                    <a:pt x="11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867;p70">
              <a:extLst>
                <a:ext uri="{FF2B5EF4-FFF2-40B4-BE49-F238E27FC236}">
                  <a16:creationId xmlns:a16="http://schemas.microsoft.com/office/drawing/2014/main" id="{1E6F4826-EA39-419A-8614-CBEBF8894D16}"/>
                </a:ext>
              </a:extLst>
            </p:cNvPr>
            <p:cNvSpPr/>
            <p:nvPr/>
          </p:nvSpPr>
          <p:spPr>
            <a:xfrm>
              <a:off x="2329668" y="1089951"/>
              <a:ext cx="85922" cy="31406"/>
            </a:xfrm>
            <a:custGeom>
              <a:avLst/>
              <a:gdLst/>
              <a:ahLst/>
              <a:cxnLst/>
              <a:rect l="l" t="t" r="r" b="b"/>
              <a:pathLst>
                <a:path w="3086" h="1128" extrusionOk="0">
                  <a:moveTo>
                    <a:pt x="390" y="1"/>
                  </a:moveTo>
                  <a:cubicBezTo>
                    <a:pt x="175" y="1"/>
                    <a:pt x="1" y="175"/>
                    <a:pt x="1" y="390"/>
                  </a:cubicBezTo>
                  <a:lnTo>
                    <a:pt x="1" y="739"/>
                  </a:lnTo>
                  <a:cubicBezTo>
                    <a:pt x="1" y="953"/>
                    <a:pt x="175" y="1128"/>
                    <a:pt x="390" y="1128"/>
                  </a:cubicBezTo>
                  <a:lnTo>
                    <a:pt x="2696" y="1128"/>
                  </a:lnTo>
                  <a:cubicBezTo>
                    <a:pt x="2911" y="1128"/>
                    <a:pt x="3085" y="953"/>
                    <a:pt x="3085" y="739"/>
                  </a:cubicBezTo>
                  <a:lnTo>
                    <a:pt x="3085" y="390"/>
                  </a:lnTo>
                  <a:cubicBezTo>
                    <a:pt x="3085" y="175"/>
                    <a:pt x="2911" y="1"/>
                    <a:pt x="26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68;p70">
              <a:extLst>
                <a:ext uri="{FF2B5EF4-FFF2-40B4-BE49-F238E27FC236}">
                  <a16:creationId xmlns:a16="http://schemas.microsoft.com/office/drawing/2014/main" id="{82711A0A-9191-4524-B278-15E895205AD5}"/>
                </a:ext>
              </a:extLst>
            </p:cNvPr>
            <p:cNvSpPr/>
            <p:nvPr/>
          </p:nvSpPr>
          <p:spPr>
            <a:xfrm>
              <a:off x="2146489" y="1498212"/>
              <a:ext cx="149598" cy="126795"/>
            </a:xfrm>
            <a:custGeom>
              <a:avLst/>
              <a:gdLst/>
              <a:ahLst/>
              <a:cxnLst/>
              <a:rect l="l" t="t" r="r" b="b"/>
              <a:pathLst>
                <a:path w="5373" h="4554" extrusionOk="0">
                  <a:moveTo>
                    <a:pt x="2277" y="0"/>
                  </a:moveTo>
                  <a:cubicBezTo>
                    <a:pt x="1022" y="0"/>
                    <a:pt x="1" y="1021"/>
                    <a:pt x="1" y="2276"/>
                  </a:cubicBezTo>
                  <a:cubicBezTo>
                    <a:pt x="1" y="3531"/>
                    <a:pt x="1022" y="4553"/>
                    <a:pt x="2277" y="4553"/>
                  </a:cubicBezTo>
                  <a:lnTo>
                    <a:pt x="5372" y="4553"/>
                  </a:lnTo>
                  <a:lnTo>
                    <a:pt x="53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3869;p70">
              <a:extLst>
                <a:ext uri="{FF2B5EF4-FFF2-40B4-BE49-F238E27FC236}">
                  <a16:creationId xmlns:a16="http://schemas.microsoft.com/office/drawing/2014/main" id="{95B1523A-5A94-4C40-BE21-C4E000B51816}"/>
                </a:ext>
              </a:extLst>
            </p:cNvPr>
            <p:cNvSpPr/>
            <p:nvPr/>
          </p:nvSpPr>
          <p:spPr>
            <a:xfrm>
              <a:off x="2222807" y="1516337"/>
              <a:ext cx="353433" cy="90488"/>
            </a:xfrm>
            <a:custGeom>
              <a:avLst/>
              <a:gdLst/>
              <a:ahLst/>
              <a:cxnLst/>
              <a:rect l="l" t="t" r="r" b="b"/>
              <a:pathLst>
                <a:path w="12694" h="3250" extrusionOk="0">
                  <a:moveTo>
                    <a:pt x="1625" y="1"/>
                  </a:moveTo>
                  <a:cubicBezTo>
                    <a:pt x="729" y="1"/>
                    <a:pt x="1" y="729"/>
                    <a:pt x="1" y="1625"/>
                  </a:cubicBezTo>
                  <a:cubicBezTo>
                    <a:pt x="1" y="2523"/>
                    <a:pt x="729" y="3250"/>
                    <a:pt x="1625" y="3250"/>
                  </a:cubicBezTo>
                  <a:lnTo>
                    <a:pt x="12693" y="3250"/>
                  </a:lnTo>
                  <a:lnTo>
                    <a:pt x="1269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870;p70">
              <a:extLst>
                <a:ext uri="{FF2B5EF4-FFF2-40B4-BE49-F238E27FC236}">
                  <a16:creationId xmlns:a16="http://schemas.microsoft.com/office/drawing/2014/main" id="{C09706B1-3A21-4FB8-808A-1C3AEF32AFC6}"/>
                </a:ext>
              </a:extLst>
            </p:cNvPr>
            <p:cNvSpPr/>
            <p:nvPr/>
          </p:nvSpPr>
          <p:spPr>
            <a:xfrm>
              <a:off x="2200254" y="1498212"/>
              <a:ext cx="398538" cy="126795"/>
            </a:xfrm>
            <a:custGeom>
              <a:avLst/>
              <a:gdLst/>
              <a:ahLst/>
              <a:cxnLst/>
              <a:rect l="l" t="t" r="r" b="b"/>
              <a:pathLst>
                <a:path w="14314" h="4554" extrusionOk="0">
                  <a:moveTo>
                    <a:pt x="2277" y="0"/>
                  </a:moveTo>
                  <a:cubicBezTo>
                    <a:pt x="1022" y="0"/>
                    <a:pt x="1" y="1021"/>
                    <a:pt x="1" y="2276"/>
                  </a:cubicBezTo>
                  <a:cubicBezTo>
                    <a:pt x="1" y="3531"/>
                    <a:pt x="1022" y="4553"/>
                    <a:pt x="2277" y="4553"/>
                  </a:cubicBezTo>
                  <a:lnTo>
                    <a:pt x="13750" y="4553"/>
                  </a:lnTo>
                  <a:cubicBezTo>
                    <a:pt x="14061" y="4553"/>
                    <a:pt x="14313" y="4301"/>
                    <a:pt x="14313" y="3990"/>
                  </a:cubicBezTo>
                  <a:cubicBezTo>
                    <a:pt x="14313" y="3679"/>
                    <a:pt x="14061" y="3426"/>
                    <a:pt x="13750" y="3426"/>
                  </a:cubicBezTo>
                  <a:lnTo>
                    <a:pt x="2277" y="3426"/>
                  </a:lnTo>
                  <a:cubicBezTo>
                    <a:pt x="1644" y="3426"/>
                    <a:pt x="1128" y="2910"/>
                    <a:pt x="1128" y="2276"/>
                  </a:cubicBezTo>
                  <a:cubicBezTo>
                    <a:pt x="1128" y="1643"/>
                    <a:pt x="1644" y="1127"/>
                    <a:pt x="2277" y="1127"/>
                  </a:cubicBezTo>
                  <a:lnTo>
                    <a:pt x="13750" y="1127"/>
                  </a:lnTo>
                  <a:cubicBezTo>
                    <a:pt x="14061" y="1127"/>
                    <a:pt x="14313" y="875"/>
                    <a:pt x="14313" y="564"/>
                  </a:cubicBezTo>
                  <a:cubicBezTo>
                    <a:pt x="14313" y="253"/>
                    <a:pt x="14061" y="0"/>
                    <a:pt x="13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871;p70">
              <a:extLst>
                <a:ext uri="{FF2B5EF4-FFF2-40B4-BE49-F238E27FC236}">
                  <a16:creationId xmlns:a16="http://schemas.microsoft.com/office/drawing/2014/main" id="{9D58598E-0B64-4952-B441-D428F3C55F59}"/>
                </a:ext>
              </a:extLst>
            </p:cNvPr>
            <p:cNvSpPr/>
            <p:nvPr/>
          </p:nvSpPr>
          <p:spPr>
            <a:xfrm>
              <a:off x="2332118" y="1549693"/>
              <a:ext cx="244123" cy="16149"/>
            </a:xfrm>
            <a:custGeom>
              <a:avLst/>
              <a:gdLst/>
              <a:ahLst/>
              <a:cxnLst/>
              <a:rect l="l" t="t" r="r" b="b"/>
              <a:pathLst>
                <a:path w="8768" h="580" extrusionOk="0">
                  <a:moveTo>
                    <a:pt x="291" y="0"/>
                  </a:moveTo>
                  <a:cubicBezTo>
                    <a:pt x="130" y="0"/>
                    <a:pt x="1" y="130"/>
                    <a:pt x="1" y="291"/>
                  </a:cubicBezTo>
                  <a:cubicBezTo>
                    <a:pt x="1" y="450"/>
                    <a:pt x="130" y="580"/>
                    <a:pt x="291" y="580"/>
                  </a:cubicBezTo>
                  <a:lnTo>
                    <a:pt x="8767" y="580"/>
                  </a:lnTo>
                  <a:lnTo>
                    <a:pt x="87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872;p70">
              <a:extLst>
                <a:ext uri="{FF2B5EF4-FFF2-40B4-BE49-F238E27FC236}">
                  <a16:creationId xmlns:a16="http://schemas.microsoft.com/office/drawing/2014/main" id="{7BCA0B40-D284-4745-B1B3-2D8EED168DA3}"/>
                </a:ext>
              </a:extLst>
            </p:cNvPr>
            <p:cNvSpPr/>
            <p:nvPr/>
          </p:nvSpPr>
          <p:spPr>
            <a:xfrm>
              <a:off x="2429485" y="1416242"/>
              <a:ext cx="72112" cy="81996"/>
            </a:xfrm>
            <a:custGeom>
              <a:avLst/>
              <a:gdLst/>
              <a:ahLst/>
              <a:cxnLst/>
              <a:rect l="l" t="t" r="r" b="b"/>
              <a:pathLst>
                <a:path w="2590" h="2945" extrusionOk="0">
                  <a:moveTo>
                    <a:pt x="1616" y="0"/>
                  </a:moveTo>
                  <a:lnTo>
                    <a:pt x="0" y="933"/>
                  </a:lnTo>
                  <a:lnTo>
                    <a:pt x="1348" y="2691"/>
                  </a:lnTo>
                  <a:cubicBezTo>
                    <a:pt x="1475" y="2856"/>
                    <a:pt x="1668" y="2945"/>
                    <a:pt x="1864" y="2945"/>
                  </a:cubicBezTo>
                  <a:cubicBezTo>
                    <a:pt x="1975" y="2945"/>
                    <a:pt x="2087" y="2916"/>
                    <a:pt x="2188" y="2858"/>
                  </a:cubicBezTo>
                  <a:cubicBezTo>
                    <a:pt x="2471" y="2694"/>
                    <a:pt x="2590" y="2347"/>
                    <a:pt x="2464" y="2046"/>
                  </a:cubicBezTo>
                  <a:lnTo>
                    <a:pt x="16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873;p70">
              <a:extLst>
                <a:ext uri="{FF2B5EF4-FFF2-40B4-BE49-F238E27FC236}">
                  <a16:creationId xmlns:a16="http://schemas.microsoft.com/office/drawing/2014/main" id="{52C32C9E-978F-4E2C-AD18-95690887BA0B}"/>
                </a:ext>
              </a:extLst>
            </p:cNvPr>
            <p:cNvSpPr/>
            <p:nvPr/>
          </p:nvSpPr>
          <p:spPr>
            <a:xfrm>
              <a:off x="2243689" y="1416242"/>
              <a:ext cx="72112" cy="81996"/>
            </a:xfrm>
            <a:custGeom>
              <a:avLst/>
              <a:gdLst/>
              <a:ahLst/>
              <a:cxnLst/>
              <a:rect l="l" t="t" r="r" b="b"/>
              <a:pathLst>
                <a:path w="2590" h="2945" extrusionOk="0">
                  <a:moveTo>
                    <a:pt x="973" y="0"/>
                  </a:moveTo>
                  <a:lnTo>
                    <a:pt x="125" y="2046"/>
                  </a:lnTo>
                  <a:cubicBezTo>
                    <a:pt x="1" y="2347"/>
                    <a:pt x="118" y="2694"/>
                    <a:pt x="401" y="2858"/>
                  </a:cubicBezTo>
                  <a:cubicBezTo>
                    <a:pt x="503" y="2916"/>
                    <a:pt x="615" y="2945"/>
                    <a:pt x="725" y="2945"/>
                  </a:cubicBezTo>
                  <a:cubicBezTo>
                    <a:pt x="922" y="2945"/>
                    <a:pt x="1114" y="2856"/>
                    <a:pt x="1241" y="2691"/>
                  </a:cubicBezTo>
                  <a:lnTo>
                    <a:pt x="2590" y="933"/>
                  </a:lnTo>
                  <a:lnTo>
                    <a:pt x="9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874;p70">
              <a:extLst>
                <a:ext uri="{FF2B5EF4-FFF2-40B4-BE49-F238E27FC236}">
                  <a16:creationId xmlns:a16="http://schemas.microsoft.com/office/drawing/2014/main" id="{B0F0D9F1-1CAE-412D-93E2-3595FD96BD89}"/>
                </a:ext>
              </a:extLst>
            </p:cNvPr>
            <p:cNvSpPr/>
            <p:nvPr/>
          </p:nvSpPr>
          <p:spPr>
            <a:xfrm>
              <a:off x="2216013" y="1147613"/>
              <a:ext cx="313228" cy="313200"/>
            </a:xfrm>
            <a:custGeom>
              <a:avLst/>
              <a:gdLst/>
              <a:ahLst/>
              <a:cxnLst/>
              <a:rect l="l" t="t" r="r" b="b"/>
              <a:pathLst>
                <a:path w="11250" h="11249" extrusionOk="0">
                  <a:moveTo>
                    <a:pt x="5626" y="1"/>
                  </a:moveTo>
                  <a:cubicBezTo>
                    <a:pt x="2519" y="1"/>
                    <a:pt x="1" y="2518"/>
                    <a:pt x="1" y="5625"/>
                  </a:cubicBezTo>
                  <a:cubicBezTo>
                    <a:pt x="1" y="8731"/>
                    <a:pt x="2519" y="11248"/>
                    <a:pt x="5626" y="11248"/>
                  </a:cubicBezTo>
                  <a:cubicBezTo>
                    <a:pt x="8731" y="11248"/>
                    <a:pt x="11249" y="8731"/>
                    <a:pt x="11249" y="5625"/>
                  </a:cubicBezTo>
                  <a:cubicBezTo>
                    <a:pt x="11249" y="2518"/>
                    <a:pt x="8731" y="1"/>
                    <a:pt x="56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875;p70">
              <a:extLst>
                <a:ext uri="{FF2B5EF4-FFF2-40B4-BE49-F238E27FC236}">
                  <a16:creationId xmlns:a16="http://schemas.microsoft.com/office/drawing/2014/main" id="{B9C3D04B-F3FC-4758-8850-C22020FB303A}"/>
                </a:ext>
              </a:extLst>
            </p:cNvPr>
            <p:cNvSpPr/>
            <p:nvPr/>
          </p:nvSpPr>
          <p:spPr>
            <a:xfrm>
              <a:off x="2251346" y="1182918"/>
              <a:ext cx="242620" cy="242620"/>
            </a:xfrm>
            <a:custGeom>
              <a:avLst/>
              <a:gdLst/>
              <a:ahLst/>
              <a:cxnLst/>
              <a:rect l="l" t="t" r="r" b="b"/>
              <a:pathLst>
                <a:path w="8714" h="8714" extrusionOk="0">
                  <a:moveTo>
                    <a:pt x="4357" y="0"/>
                  </a:moveTo>
                  <a:cubicBezTo>
                    <a:pt x="1950" y="0"/>
                    <a:pt x="0" y="1950"/>
                    <a:pt x="0" y="4357"/>
                  </a:cubicBezTo>
                  <a:cubicBezTo>
                    <a:pt x="0" y="6763"/>
                    <a:pt x="1950" y="8713"/>
                    <a:pt x="4357" y="8713"/>
                  </a:cubicBezTo>
                  <a:cubicBezTo>
                    <a:pt x="6762" y="8713"/>
                    <a:pt x="8713" y="6763"/>
                    <a:pt x="8713" y="4357"/>
                  </a:cubicBezTo>
                  <a:cubicBezTo>
                    <a:pt x="8713" y="1950"/>
                    <a:pt x="6762" y="0"/>
                    <a:pt x="4357" y="0"/>
                  </a:cubicBezTo>
                  <a:close/>
                </a:path>
              </a:pathLst>
            </a:custGeom>
            <a:solidFill>
              <a:srgbClr val="EF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876;p70">
              <a:extLst>
                <a:ext uri="{FF2B5EF4-FFF2-40B4-BE49-F238E27FC236}">
                  <a16:creationId xmlns:a16="http://schemas.microsoft.com/office/drawing/2014/main" id="{E53149B3-D4C5-447E-A50F-840FEA69274D}"/>
                </a:ext>
              </a:extLst>
            </p:cNvPr>
            <p:cNvSpPr/>
            <p:nvPr/>
          </p:nvSpPr>
          <p:spPr>
            <a:xfrm>
              <a:off x="2580394" y="1262660"/>
              <a:ext cx="24362" cy="83138"/>
            </a:xfrm>
            <a:custGeom>
              <a:avLst/>
              <a:gdLst/>
              <a:ahLst/>
              <a:cxnLst/>
              <a:rect l="l" t="t" r="r" b="b"/>
              <a:pathLst>
                <a:path w="875" h="2986" extrusionOk="0">
                  <a:moveTo>
                    <a:pt x="330" y="1"/>
                  </a:moveTo>
                  <a:cubicBezTo>
                    <a:pt x="291" y="1"/>
                    <a:pt x="251" y="9"/>
                    <a:pt x="213" y="25"/>
                  </a:cubicBezTo>
                  <a:cubicBezTo>
                    <a:pt x="66" y="90"/>
                    <a:pt x="0" y="262"/>
                    <a:pt x="65" y="408"/>
                  </a:cubicBezTo>
                  <a:cubicBezTo>
                    <a:pt x="217" y="752"/>
                    <a:pt x="296" y="1117"/>
                    <a:pt x="296" y="1493"/>
                  </a:cubicBezTo>
                  <a:cubicBezTo>
                    <a:pt x="296" y="1868"/>
                    <a:pt x="217" y="2234"/>
                    <a:pt x="65" y="2578"/>
                  </a:cubicBezTo>
                  <a:cubicBezTo>
                    <a:pt x="0" y="2724"/>
                    <a:pt x="66" y="2896"/>
                    <a:pt x="213" y="2961"/>
                  </a:cubicBezTo>
                  <a:cubicBezTo>
                    <a:pt x="250" y="2978"/>
                    <a:pt x="291" y="2985"/>
                    <a:pt x="330" y="2985"/>
                  </a:cubicBezTo>
                  <a:cubicBezTo>
                    <a:pt x="441" y="2985"/>
                    <a:pt x="547" y="2921"/>
                    <a:pt x="596" y="2813"/>
                  </a:cubicBezTo>
                  <a:cubicBezTo>
                    <a:pt x="781" y="2394"/>
                    <a:pt x="875" y="1950"/>
                    <a:pt x="875" y="1493"/>
                  </a:cubicBezTo>
                  <a:cubicBezTo>
                    <a:pt x="875" y="1036"/>
                    <a:pt x="781" y="591"/>
                    <a:pt x="596" y="173"/>
                  </a:cubicBezTo>
                  <a:cubicBezTo>
                    <a:pt x="548" y="65"/>
                    <a:pt x="441" y="1"/>
                    <a:pt x="3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877;p70">
              <a:extLst>
                <a:ext uri="{FF2B5EF4-FFF2-40B4-BE49-F238E27FC236}">
                  <a16:creationId xmlns:a16="http://schemas.microsoft.com/office/drawing/2014/main" id="{3C163263-F191-4B86-8460-4E0F3B48145B}"/>
                </a:ext>
              </a:extLst>
            </p:cNvPr>
            <p:cNvSpPr/>
            <p:nvPr/>
          </p:nvSpPr>
          <p:spPr>
            <a:xfrm>
              <a:off x="2550853" y="1275747"/>
              <a:ext cx="21606" cy="56966"/>
            </a:xfrm>
            <a:custGeom>
              <a:avLst/>
              <a:gdLst/>
              <a:ahLst/>
              <a:cxnLst/>
              <a:rect l="l" t="t" r="r" b="b"/>
              <a:pathLst>
                <a:path w="776" h="2046" extrusionOk="0">
                  <a:moveTo>
                    <a:pt x="330" y="0"/>
                  </a:moveTo>
                  <a:cubicBezTo>
                    <a:pt x="291" y="0"/>
                    <a:pt x="251" y="8"/>
                    <a:pt x="213" y="25"/>
                  </a:cubicBezTo>
                  <a:cubicBezTo>
                    <a:pt x="66" y="91"/>
                    <a:pt x="0" y="262"/>
                    <a:pt x="65" y="408"/>
                  </a:cubicBezTo>
                  <a:cubicBezTo>
                    <a:pt x="152" y="603"/>
                    <a:pt x="195" y="810"/>
                    <a:pt x="195" y="1023"/>
                  </a:cubicBezTo>
                  <a:cubicBezTo>
                    <a:pt x="195" y="1236"/>
                    <a:pt x="152" y="1442"/>
                    <a:pt x="65" y="1637"/>
                  </a:cubicBezTo>
                  <a:cubicBezTo>
                    <a:pt x="0" y="1785"/>
                    <a:pt x="66" y="1956"/>
                    <a:pt x="213" y="2020"/>
                  </a:cubicBezTo>
                  <a:cubicBezTo>
                    <a:pt x="250" y="2037"/>
                    <a:pt x="291" y="2046"/>
                    <a:pt x="330" y="2046"/>
                  </a:cubicBezTo>
                  <a:cubicBezTo>
                    <a:pt x="442" y="2046"/>
                    <a:pt x="548" y="1981"/>
                    <a:pt x="595" y="1873"/>
                  </a:cubicBezTo>
                  <a:cubicBezTo>
                    <a:pt x="715" y="1603"/>
                    <a:pt x="776" y="1317"/>
                    <a:pt x="776" y="1023"/>
                  </a:cubicBezTo>
                  <a:cubicBezTo>
                    <a:pt x="776" y="729"/>
                    <a:pt x="715" y="443"/>
                    <a:pt x="595" y="173"/>
                  </a:cubicBezTo>
                  <a:cubicBezTo>
                    <a:pt x="548" y="64"/>
                    <a:pt x="441" y="0"/>
                    <a:pt x="3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878;p70">
              <a:extLst>
                <a:ext uri="{FF2B5EF4-FFF2-40B4-BE49-F238E27FC236}">
                  <a16:creationId xmlns:a16="http://schemas.microsoft.com/office/drawing/2014/main" id="{A2B4EB80-5FAE-434A-B90A-97173B4DAD2A}"/>
                </a:ext>
              </a:extLst>
            </p:cNvPr>
            <p:cNvSpPr/>
            <p:nvPr/>
          </p:nvSpPr>
          <p:spPr>
            <a:xfrm>
              <a:off x="2144875" y="1262660"/>
              <a:ext cx="24418" cy="83138"/>
            </a:xfrm>
            <a:custGeom>
              <a:avLst/>
              <a:gdLst/>
              <a:ahLst/>
              <a:cxnLst/>
              <a:rect l="l" t="t" r="r" b="b"/>
              <a:pathLst>
                <a:path w="877" h="2986" extrusionOk="0">
                  <a:moveTo>
                    <a:pt x="546" y="1"/>
                  </a:moveTo>
                  <a:cubicBezTo>
                    <a:pt x="435" y="1"/>
                    <a:pt x="329" y="65"/>
                    <a:pt x="281" y="173"/>
                  </a:cubicBezTo>
                  <a:cubicBezTo>
                    <a:pt x="94" y="591"/>
                    <a:pt x="0" y="1036"/>
                    <a:pt x="0" y="1493"/>
                  </a:cubicBezTo>
                  <a:cubicBezTo>
                    <a:pt x="0" y="1950"/>
                    <a:pt x="94" y="2394"/>
                    <a:pt x="281" y="2813"/>
                  </a:cubicBezTo>
                  <a:cubicBezTo>
                    <a:pt x="329" y="2922"/>
                    <a:pt x="435" y="2985"/>
                    <a:pt x="546" y="2985"/>
                  </a:cubicBezTo>
                  <a:cubicBezTo>
                    <a:pt x="585" y="2985"/>
                    <a:pt x="625" y="2978"/>
                    <a:pt x="663" y="2961"/>
                  </a:cubicBezTo>
                  <a:cubicBezTo>
                    <a:pt x="810" y="2896"/>
                    <a:pt x="876" y="2724"/>
                    <a:pt x="810" y="2578"/>
                  </a:cubicBezTo>
                  <a:cubicBezTo>
                    <a:pt x="658" y="2234"/>
                    <a:pt x="581" y="1868"/>
                    <a:pt x="581" y="1493"/>
                  </a:cubicBezTo>
                  <a:cubicBezTo>
                    <a:pt x="581" y="1117"/>
                    <a:pt x="658" y="752"/>
                    <a:pt x="810" y="408"/>
                  </a:cubicBezTo>
                  <a:cubicBezTo>
                    <a:pt x="876" y="262"/>
                    <a:pt x="809" y="90"/>
                    <a:pt x="663" y="25"/>
                  </a:cubicBezTo>
                  <a:cubicBezTo>
                    <a:pt x="625" y="9"/>
                    <a:pt x="585" y="1"/>
                    <a:pt x="5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879;p70">
              <a:extLst>
                <a:ext uri="{FF2B5EF4-FFF2-40B4-BE49-F238E27FC236}">
                  <a16:creationId xmlns:a16="http://schemas.microsoft.com/office/drawing/2014/main" id="{6B7CBF6B-78C6-4DEB-8612-F3A94D76CE59}"/>
                </a:ext>
              </a:extLst>
            </p:cNvPr>
            <p:cNvSpPr/>
            <p:nvPr/>
          </p:nvSpPr>
          <p:spPr>
            <a:xfrm>
              <a:off x="2177200" y="1275747"/>
              <a:ext cx="21634" cy="56966"/>
            </a:xfrm>
            <a:custGeom>
              <a:avLst/>
              <a:gdLst/>
              <a:ahLst/>
              <a:cxnLst/>
              <a:rect l="l" t="t" r="r" b="b"/>
              <a:pathLst>
                <a:path w="777" h="2046" extrusionOk="0">
                  <a:moveTo>
                    <a:pt x="446" y="0"/>
                  </a:moveTo>
                  <a:cubicBezTo>
                    <a:pt x="335" y="0"/>
                    <a:pt x="229" y="64"/>
                    <a:pt x="180" y="173"/>
                  </a:cubicBezTo>
                  <a:cubicBezTo>
                    <a:pt x="60" y="443"/>
                    <a:pt x="1" y="729"/>
                    <a:pt x="1" y="1023"/>
                  </a:cubicBezTo>
                  <a:cubicBezTo>
                    <a:pt x="1" y="1317"/>
                    <a:pt x="60" y="1603"/>
                    <a:pt x="180" y="1873"/>
                  </a:cubicBezTo>
                  <a:cubicBezTo>
                    <a:pt x="229" y="1981"/>
                    <a:pt x="335" y="2046"/>
                    <a:pt x="446" y="2046"/>
                  </a:cubicBezTo>
                  <a:cubicBezTo>
                    <a:pt x="485" y="2046"/>
                    <a:pt x="525" y="2037"/>
                    <a:pt x="563" y="2020"/>
                  </a:cubicBezTo>
                  <a:cubicBezTo>
                    <a:pt x="709" y="1956"/>
                    <a:pt x="776" y="1785"/>
                    <a:pt x="710" y="1637"/>
                  </a:cubicBezTo>
                  <a:cubicBezTo>
                    <a:pt x="624" y="1442"/>
                    <a:pt x="580" y="1236"/>
                    <a:pt x="580" y="1023"/>
                  </a:cubicBezTo>
                  <a:cubicBezTo>
                    <a:pt x="580" y="810"/>
                    <a:pt x="624" y="603"/>
                    <a:pt x="710" y="408"/>
                  </a:cubicBezTo>
                  <a:cubicBezTo>
                    <a:pt x="776" y="262"/>
                    <a:pt x="709" y="91"/>
                    <a:pt x="563" y="25"/>
                  </a:cubicBezTo>
                  <a:cubicBezTo>
                    <a:pt x="525" y="8"/>
                    <a:pt x="485" y="0"/>
                    <a:pt x="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880;p70">
              <a:extLst>
                <a:ext uri="{FF2B5EF4-FFF2-40B4-BE49-F238E27FC236}">
                  <a16:creationId xmlns:a16="http://schemas.microsoft.com/office/drawing/2014/main" id="{84628438-9482-43B9-9574-E05057EF65D4}"/>
                </a:ext>
              </a:extLst>
            </p:cNvPr>
            <p:cNvSpPr/>
            <p:nvPr/>
          </p:nvSpPr>
          <p:spPr>
            <a:xfrm>
              <a:off x="2326689" y="1237490"/>
              <a:ext cx="54878" cy="68548"/>
            </a:xfrm>
            <a:custGeom>
              <a:avLst/>
              <a:gdLst/>
              <a:ahLst/>
              <a:cxnLst/>
              <a:rect l="l" t="t" r="r" b="b"/>
              <a:pathLst>
                <a:path w="1971" h="2462" extrusionOk="0">
                  <a:moveTo>
                    <a:pt x="566" y="1"/>
                  </a:moveTo>
                  <a:cubicBezTo>
                    <a:pt x="483" y="1"/>
                    <a:pt x="398" y="22"/>
                    <a:pt x="321" y="66"/>
                  </a:cubicBezTo>
                  <a:cubicBezTo>
                    <a:pt x="83" y="200"/>
                    <a:pt x="0" y="503"/>
                    <a:pt x="136" y="739"/>
                  </a:cubicBezTo>
                  <a:lnTo>
                    <a:pt x="976" y="2212"/>
                  </a:lnTo>
                  <a:cubicBezTo>
                    <a:pt x="1067" y="2372"/>
                    <a:pt x="1234" y="2462"/>
                    <a:pt x="1406" y="2462"/>
                  </a:cubicBezTo>
                  <a:cubicBezTo>
                    <a:pt x="1489" y="2462"/>
                    <a:pt x="1573" y="2441"/>
                    <a:pt x="1651" y="2397"/>
                  </a:cubicBezTo>
                  <a:cubicBezTo>
                    <a:pt x="1887" y="2261"/>
                    <a:pt x="1970" y="1960"/>
                    <a:pt x="1835" y="1723"/>
                  </a:cubicBezTo>
                  <a:lnTo>
                    <a:pt x="994" y="250"/>
                  </a:lnTo>
                  <a:cubicBezTo>
                    <a:pt x="903" y="90"/>
                    <a:pt x="737" y="1"/>
                    <a:pt x="5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881;p70">
              <a:extLst>
                <a:ext uri="{FF2B5EF4-FFF2-40B4-BE49-F238E27FC236}">
                  <a16:creationId xmlns:a16="http://schemas.microsoft.com/office/drawing/2014/main" id="{79F88D05-70CF-4151-BE27-288DCE3B2C98}"/>
                </a:ext>
              </a:extLst>
            </p:cNvPr>
            <p:cNvSpPr/>
            <p:nvPr/>
          </p:nvSpPr>
          <p:spPr>
            <a:xfrm>
              <a:off x="2382514" y="1245871"/>
              <a:ext cx="78711" cy="54349"/>
            </a:xfrm>
            <a:custGeom>
              <a:avLst/>
              <a:gdLst/>
              <a:ahLst/>
              <a:cxnLst/>
              <a:rect l="l" t="t" r="r" b="b"/>
              <a:pathLst>
                <a:path w="2827" h="1952" extrusionOk="0">
                  <a:moveTo>
                    <a:pt x="2494" y="1"/>
                  </a:moveTo>
                  <a:cubicBezTo>
                    <a:pt x="2441" y="1"/>
                    <a:pt x="2388" y="15"/>
                    <a:pt x="2340" y="45"/>
                  </a:cubicBezTo>
                  <a:lnTo>
                    <a:pt x="176" y="1416"/>
                  </a:lnTo>
                  <a:cubicBezTo>
                    <a:pt x="41" y="1503"/>
                    <a:pt x="1" y="1682"/>
                    <a:pt x="86" y="1818"/>
                  </a:cubicBezTo>
                  <a:cubicBezTo>
                    <a:pt x="141" y="1904"/>
                    <a:pt x="235" y="1952"/>
                    <a:pt x="331" y="1952"/>
                  </a:cubicBezTo>
                  <a:cubicBezTo>
                    <a:pt x="385" y="1952"/>
                    <a:pt x="438" y="1937"/>
                    <a:pt x="486" y="1907"/>
                  </a:cubicBezTo>
                  <a:lnTo>
                    <a:pt x="2651" y="536"/>
                  </a:lnTo>
                  <a:cubicBezTo>
                    <a:pt x="2786" y="450"/>
                    <a:pt x="2826" y="271"/>
                    <a:pt x="2740" y="136"/>
                  </a:cubicBezTo>
                  <a:cubicBezTo>
                    <a:pt x="2685" y="48"/>
                    <a:pt x="2591" y="1"/>
                    <a:pt x="24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882;p70">
              <a:extLst>
                <a:ext uri="{FF2B5EF4-FFF2-40B4-BE49-F238E27FC236}">
                  <a16:creationId xmlns:a16="http://schemas.microsoft.com/office/drawing/2014/main" id="{36C5B95F-3EBC-4828-AE33-73A292CD0BD4}"/>
                </a:ext>
              </a:extLst>
            </p:cNvPr>
            <p:cNvSpPr/>
            <p:nvPr/>
          </p:nvSpPr>
          <p:spPr>
            <a:xfrm>
              <a:off x="2352221" y="1283793"/>
              <a:ext cx="40817" cy="40845"/>
            </a:xfrm>
            <a:custGeom>
              <a:avLst/>
              <a:gdLst/>
              <a:ahLst/>
              <a:cxnLst/>
              <a:rect l="l" t="t" r="r" b="b"/>
              <a:pathLst>
                <a:path w="1466" h="1467" extrusionOk="0">
                  <a:moveTo>
                    <a:pt x="734" y="1"/>
                  </a:moveTo>
                  <a:cubicBezTo>
                    <a:pt x="329" y="1"/>
                    <a:pt x="1" y="329"/>
                    <a:pt x="1" y="734"/>
                  </a:cubicBezTo>
                  <a:cubicBezTo>
                    <a:pt x="1" y="1139"/>
                    <a:pt x="329" y="1467"/>
                    <a:pt x="734" y="1467"/>
                  </a:cubicBezTo>
                  <a:cubicBezTo>
                    <a:pt x="1137" y="1467"/>
                    <a:pt x="1465" y="1139"/>
                    <a:pt x="1465" y="734"/>
                  </a:cubicBezTo>
                  <a:cubicBezTo>
                    <a:pt x="1465" y="329"/>
                    <a:pt x="1137" y="1"/>
                    <a:pt x="7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883;p70">
              <a:extLst>
                <a:ext uri="{FF2B5EF4-FFF2-40B4-BE49-F238E27FC236}">
                  <a16:creationId xmlns:a16="http://schemas.microsoft.com/office/drawing/2014/main" id="{75BE40B1-5E64-4F49-9590-0F0748D60598}"/>
                </a:ext>
              </a:extLst>
            </p:cNvPr>
            <p:cNvSpPr/>
            <p:nvPr/>
          </p:nvSpPr>
          <p:spPr>
            <a:xfrm>
              <a:off x="2364555" y="1200153"/>
              <a:ext cx="16176" cy="27397"/>
            </a:xfrm>
            <a:custGeom>
              <a:avLst/>
              <a:gdLst/>
              <a:ahLst/>
              <a:cxnLst/>
              <a:rect l="l" t="t" r="r" b="b"/>
              <a:pathLst>
                <a:path w="581" h="984" extrusionOk="0">
                  <a:moveTo>
                    <a:pt x="291" y="1"/>
                  </a:moveTo>
                  <a:cubicBezTo>
                    <a:pt x="130" y="1"/>
                    <a:pt x="0" y="130"/>
                    <a:pt x="0" y="291"/>
                  </a:cubicBezTo>
                  <a:lnTo>
                    <a:pt x="0" y="693"/>
                  </a:lnTo>
                  <a:cubicBezTo>
                    <a:pt x="0" y="854"/>
                    <a:pt x="130" y="984"/>
                    <a:pt x="291" y="984"/>
                  </a:cubicBezTo>
                  <a:cubicBezTo>
                    <a:pt x="450" y="984"/>
                    <a:pt x="581" y="854"/>
                    <a:pt x="581" y="693"/>
                  </a:cubicBezTo>
                  <a:lnTo>
                    <a:pt x="580" y="291"/>
                  </a:lnTo>
                  <a:cubicBezTo>
                    <a:pt x="580" y="130"/>
                    <a:pt x="450" y="1"/>
                    <a:pt x="2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884;p70">
              <a:extLst>
                <a:ext uri="{FF2B5EF4-FFF2-40B4-BE49-F238E27FC236}">
                  <a16:creationId xmlns:a16="http://schemas.microsoft.com/office/drawing/2014/main" id="{43C682F6-0432-4C11-806F-8932BC813F8D}"/>
                </a:ext>
              </a:extLst>
            </p:cNvPr>
            <p:cNvSpPr/>
            <p:nvPr/>
          </p:nvSpPr>
          <p:spPr>
            <a:xfrm>
              <a:off x="2364555" y="1380882"/>
              <a:ext cx="16176" cy="27397"/>
            </a:xfrm>
            <a:custGeom>
              <a:avLst/>
              <a:gdLst/>
              <a:ahLst/>
              <a:cxnLst/>
              <a:rect l="l" t="t" r="r" b="b"/>
              <a:pathLst>
                <a:path w="581" h="984" extrusionOk="0">
                  <a:moveTo>
                    <a:pt x="291" y="1"/>
                  </a:moveTo>
                  <a:cubicBezTo>
                    <a:pt x="130" y="1"/>
                    <a:pt x="0" y="130"/>
                    <a:pt x="0" y="291"/>
                  </a:cubicBezTo>
                  <a:lnTo>
                    <a:pt x="0" y="695"/>
                  </a:lnTo>
                  <a:cubicBezTo>
                    <a:pt x="0" y="854"/>
                    <a:pt x="130" y="984"/>
                    <a:pt x="291" y="984"/>
                  </a:cubicBezTo>
                  <a:cubicBezTo>
                    <a:pt x="450" y="984"/>
                    <a:pt x="581" y="854"/>
                    <a:pt x="581" y="693"/>
                  </a:cubicBezTo>
                  <a:lnTo>
                    <a:pt x="580" y="291"/>
                  </a:lnTo>
                  <a:cubicBezTo>
                    <a:pt x="580" y="130"/>
                    <a:pt x="450" y="1"/>
                    <a:pt x="2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885;p70">
              <a:extLst>
                <a:ext uri="{FF2B5EF4-FFF2-40B4-BE49-F238E27FC236}">
                  <a16:creationId xmlns:a16="http://schemas.microsoft.com/office/drawing/2014/main" id="{80C6F54A-0942-4CF5-AD1F-38134E687F8C}"/>
                </a:ext>
              </a:extLst>
            </p:cNvPr>
            <p:cNvSpPr/>
            <p:nvPr/>
          </p:nvSpPr>
          <p:spPr>
            <a:xfrm>
              <a:off x="2449309" y="1296128"/>
              <a:ext cx="27397" cy="16176"/>
            </a:xfrm>
            <a:custGeom>
              <a:avLst/>
              <a:gdLst/>
              <a:ahLst/>
              <a:cxnLst/>
              <a:rect l="l" t="t" r="r" b="b"/>
              <a:pathLst>
                <a:path w="984" h="581" extrusionOk="0">
                  <a:moveTo>
                    <a:pt x="290" y="0"/>
                  </a:moveTo>
                  <a:cubicBezTo>
                    <a:pt x="130" y="0"/>
                    <a:pt x="1" y="131"/>
                    <a:pt x="1" y="291"/>
                  </a:cubicBezTo>
                  <a:cubicBezTo>
                    <a:pt x="1" y="450"/>
                    <a:pt x="130" y="581"/>
                    <a:pt x="290" y="581"/>
                  </a:cubicBezTo>
                  <a:lnTo>
                    <a:pt x="693" y="581"/>
                  </a:lnTo>
                  <a:cubicBezTo>
                    <a:pt x="854" y="581"/>
                    <a:pt x="984" y="450"/>
                    <a:pt x="984" y="291"/>
                  </a:cubicBezTo>
                  <a:cubicBezTo>
                    <a:pt x="984" y="131"/>
                    <a:pt x="854" y="0"/>
                    <a:pt x="6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886;p70">
              <a:extLst>
                <a:ext uri="{FF2B5EF4-FFF2-40B4-BE49-F238E27FC236}">
                  <a16:creationId xmlns:a16="http://schemas.microsoft.com/office/drawing/2014/main" id="{35B18E98-4CA0-4C7B-ADA0-681385D81CC4}"/>
                </a:ext>
              </a:extLst>
            </p:cNvPr>
            <p:cNvSpPr/>
            <p:nvPr/>
          </p:nvSpPr>
          <p:spPr>
            <a:xfrm>
              <a:off x="2268553" y="1296128"/>
              <a:ext cx="27425" cy="16176"/>
            </a:xfrm>
            <a:custGeom>
              <a:avLst/>
              <a:gdLst/>
              <a:ahLst/>
              <a:cxnLst/>
              <a:rect l="l" t="t" r="r" b="b"/>
              <a:pathLst>
                <a:path w="985" h="581" extrusionOk="0">
                  <a:moveTo>
                    <a:pt x="291" y="0"/>
                  </a:moveTo>
                  <a:cubicBezTo>
                    <a:pt x="131" y="0"/>
                    <a:pt x="0" y="131"/>
                    <a:pt x="0" y="291"/>
                  </a:cubicBezTo>
                  <a:cubicBezTo>
                    <a:pt x="0" y="450"/>
                    <a:pt x="131" y="581"/>
                    <a:pt x="291" y="581"/>
                  </a:cubicBezTo>
                  <a:lnTo>
                    <a:pt x="694" y="581"/>
                  </a:lnTo>
                  <a:cubicBezTo>
                    <a:pt x="854" y="581"/>
                    <a:pt x="985" y="450"/>
                    <a:pt x="985" y="291"/>
                  </a:cubicBezTo>
                  <a:cubicBezTo>
                    <a:pt x="985" y="131"/>
                    <a:pt x="854" y="0"/>
                    <a:pt x="6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文字方塊 56">
            <a:extLst>
              <a:ext uri="{FF2B5EF4-FFF2-40B4-BE49-F238E27FC236}">
                <a16:creationId xmlns:a16="http://schemas.microsoft.com/office/drawing/2014/main" id="{DA3AD274-4E9C-49C6-963A-F3D5B4DD4903}"/>
              </a:ext>
            </a:extLst>
          </p:cNvPr>
          <p:cNvSpPr txBox="1">
            <a:spLocks noChangeAspect="1"/>
          </p:cNvSpPr>
          <p:nvPr/>
        </p:nvSpPr>
        <p:spPr>
          <a:xfrm>
            <a:off x="1659479" y="1414792"/>
            <a:ext cx="1165561" cy="461665"/>
          </a:xfrm>
          <a:prstGeom prst="rect">
            <a:avLst/>
          </a:prstGeom>
          <a:noFill/>
          <a:ln>
            <a:noFill/>
          </a:ln>
        </p:spPr>
        <p:txBody>
          <a:bodyPr wrap="square" rtlCol="0" anchor="b">
            <a:spAutoFit/>
          </a:bodyPr>
          <a:lstStyle/>
          <a:p>
            <a:pPr algn="ctr"/>
            <a:r>
              <a:rPr lang="zh-TW" altLang="en-US" sz="2400" dirty="0">
                <a:solidFill>
                  <a:schemeClr val="accent6"/>
                </a:solidFill>
                <a:latin typeface="jf open 粉圓 2.0" panose="020B0000000000000000" pitchFamily="34" charset="-120"/>
                <a:ea typeface="jf open 粉圓 2.0" panose="020B0000000000000000" pitchFamily="34" charset="-120"/>
              </a:rPr>
              <a:t>測試版</a:t>
            </a:r>
          </a:p>
        </p:txBody>
      </p:sp>
      <p:sp>
        <p:nvSpPr>
          <p:cNvPr id="58" name="文字方塊 57">
            <a:extLst>
              <a:ext uri="{FF2B5EF4-FFF2-40B4-BE49-F238E27FC236}">
                <a16:creationId xmlns:a16="http://schemas.microsoft.com/office/drawing/2014/main" id="{714601F4-7621-42F0-8484-E369EB6A423D}"/>
              </a:ext>
            </a:extLst>
          </p:cNvPr>
          <p:cNvSpPr txBox="1">
            <a:spLocks noChangeAspect="1"/>
          </p:cNvSpPr>
          <p:nvPr/>
        </p:nvSpPr>
        <p:spPr>
          <a:xfrm>
            <a:off x="6163398" y="1414792"/>
            <a:ext cx="1165561" cy="461665"/>
          </a:xfrm>
          <a:prstGeom prst="rect">
            <a:avLst/>
          </a:prstGeom>
          <a:noFill/>
          <a:ln>
            <a:noFill/>
          </a:ln>
        </p:spPr>
        <p:txBody>
          <a:bodyPr wrap="square" rtlCol="0" anchor="b">
            <a:spAutoFit/>
          </a:bodyPr>
          <a:lstStyle/>
          <a:p>
            <a:pPr algn="ctr"/>
            <a:r>
              <a:rPr lang="zh-TW" altLang="en-US" sz="2400" dirty="0">
                <a:solidFill>
                  <a:schemeClr val="accent6"/>
                </a:solidFill>
                <a:latin typeface="jf open 粉圓 2.0" panose="020B0000000000000000" pitchFamily="34" charset="-120"/>
                <a:ea typeface="jf open 粉圓 2.0" panose="020B0000000000000000" pitchFamily="34" charset="-120"/>
              </a:rPr>
              <a:t>正式版</a:t>
            </a:r>
          </a:p>
        </p:txBody>
      </p:sp>
      <p:sp>
        <p:nvSpPr>
          <p:cNvPr id="59" name="矩形 58">
            <a:extLst>
              <a:ext uri="{FF2B5EF4-FFF2-40B4-BE49-F238E27FC236}">
                <a16:creationId xmlns:a16="http://schemas.microsoft.com/office/drawing/2014/main" id="{E589B38E-432C-4CAB-A160-D3576ADAF863}"/>
              </a:ext>
            </a:extLst>
          </p:cNvPr>
          <p:cNvSpPr/>
          <p:nvPr/>
        </p:nvSpPr>
        <p:spPr>
          <a:xfrm>
            <a:off x="992371" y="2206573"/>
            <a:ext cx="2512975" cy="893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a:solidFill>
                  <a:schemeClr val="tx1">
                    <a:lumMod val="75000"/>
                  </a:schemeClr>
                </a:solidFill>
                <a:latin typeface="Comic Sans MS" panose="030F0702030302020204" pitchFamily="66" charset="0"/>
                <a:ea typeface="華康華綜體W5" panose="02000509000000000000" pitchFamily="49" charset="-120"/>
                <a:cs typeface="Arial" panose="020B0604020202020204" pitchFamily="34" charset="0"/>
              </a:rPr>
              <a:t>113.04.12</a:t>
            </a:r>
            <a:r>
              <a:rPr lang="zh-TW" altLang="en-US" sz="2000" dirty="0">
                <a:solidFill>
                  <a:schemeClr val="tx1">
                    <a:lumMod val="75000"/>
                  </a:schemeClr>
                </a:solidFill>
                <a:latin typeface="Comic Sans MS" panose="030F0702030302020204" pitchFamily="66" charset="0"/>
                <a:ea typeface="華康華綜體W5" panose="02000509000000000000" pitchFamily="49" charset="-120"/>
              </a:rPr>
              <a:t> 至 </a:t>
            </a:r>
            <a:r>
              <a:rPr lang="en-US" altLang="zh-TW" sz="2000" dirty="0">
                <a:solidFill>
                  <a:schemeClr val="tx1">
                    <a:lumMod val="75000"/>
                  </a:schemeClr>
                </a:solidFill>
                <a:latin typeface="Comic Sans MS" panose="030F0702030302020204" pitchFamily="66" charset="0"/>
                <a:ea typeface="華康華綜體W5" panose="02000509000000000000" pitchFamily="49" charset="-120"/>
                <a:cs typeface="Arial" panose="020B0604020202020204" pitchFamily="34" charset="0"/>
              </a:rPr>
              <a:t>04.17</a:t>
            </a:r>
            <a:endParaRPr lang="zh-TW" altLang="en-US" sz="2000" dirty="0">
              <a:solidFill>
                <a:schemeClr val="tx1">
                  <a:lumMod val="75000"/>
                </a:schemeClr>
              </a:solidFill>
              <a:latin typeface="Comic Sans MS" panose="030F0702030302020204" pitchFamily="66" charset="0"/>
              <a:ea typeface="華康華綜體W5" panose="02000509000000000000" pitchFamily="49" charset="-120"/>
              <a:cs typeface="Arial" panose="020B0604020202020204" pitchFamily="34" charset="0"/>
            </a:endParaRPr>
          </a:p>
          <a:p>
            <a:pPr algn="ctr">
              <a:spcBef>
                <a:spcPts val="600"/>
              </a:spcBef>
            </a:pPr>
            <a:r>
              <a:rPr lang="zh-TW" altLang="en-US" sz="2000" spc="30" dirty="0">
                <a:solidFill>
                  <a:schemeClr val="tx1">
                    <a:lumMod val="75000"/>
                  </a:schemeClr>
                </a:solidFill>
                <a:latin typeface="Comic Sans MS" panose="030F0702030302020204" pitchFamily="66" charset="0"/>
                <a:ea typeface="華康華綜體W5" panose="02000509000000000000" pitchFamily="49" charset="-120"/>
              </a:rPr>
              <a:t>每日 </a:t>
            </a:r>
            <a:r>
              <a:rPr lang="en-US" altLang="zh-TW" sz="2000" spc="30" dirty="0">
                <a:solidFill>
                  <a:schemeClr val="tx1">
                    <a:lumMod val="75000"/>
                  </a:schemeClr>
                </a:solidFill>
                <a:latin typeface="Comic Sans MS" panose="030F0702030302020204" pitchFamily="66" charset="0"/>
                <a:ea typeface="華康華綜體W5" panose="02000509000000000000" pitchFamily="49" charset="-120"/>
                <a:cs typeface="Arial" panose="020B0604020202020204" pitchFamily="34" charset="0"/>
              </a:rPr>
              <a:t>9</a:t>
            </a:r>
            <a:r>
              <a:rPr lang="zh-TW" altLang="en-US" sz="2000" spc="30" dirty="0">
                <a:solidFill>
                  <a:schemeClr val="tx1">
                    <a:lumMod val="75000"/>
                  </a:schemeClr>
                </a:solidFill>
                <a:latin typeface="Comic Sans MS" panose="030F0702030302020204" pitchFamily="66" charset="0"/>
                <a:ea typeface="華康華綜體W5" panose="02000509000000000000" pitchFamily="49" charset="-120"/>
              </a:rPr>
              <a:t> 時 至 </a:t>
            </a:r>
            <a:r>
              <a:rPr lang="en-US" altLang="zh-TW" sz="2000" spc="30" dirty="0">
                <a:solidFill>
                  <a:schemeClr val="tx1">
                    <a:lumMod val="75000"/>
                  </a:schemeClr>
                </a:solidFill>
                <a:latin typeface="Comic Sans MS" panose="030F0702030302020204" pitchFamily="66" charset="0"/>
                <a:ea typeface="華康華綜體W5" panose="02000509000000000000" pitchFamily="49" charset="-120"/>
                <a:cs typeface="Arial" panose="020B0604020202020204" pitchFamily="34" charset="0"/>
              </a:rPr>
              <a:t>21</a:t>
            </a:r>
            <a:r>
              <a:rPr lang="zh-TW" altLang="en-US" sz="2000" spc="30" dirty="0">
                <a:solidFill>
                  <a:schemeClr val="tx1">
                    <a:lumMod val="75000"/>
                  </a:schemeClr>
                </a:solidFill>
                <a:latin typeface="Comic Sans MS" panose="030F0702030302020204" pitchFamily="66" charset="0"/>
                <a:ea typeface="華康華綜體W5" panose="02000509000000000000" pitchFamily="49" charset="-120"/>
              </a:rPr>
              <a:t> 時</a:t>
            </a:r>
          </a:p>
        </p:txBody>
      </p:sp>
      <p:sp>
        <p:nvSpPr>
          <p:cNvPr id="60" name="矩形 59">
            <a:extLst>
              <a:ext uri="{FF2B5EF4-FFF2-40B4-BE49-F238E27FC236}">
                <a16:creationId xmlns:a16="http://schemas.microsoft.com/office/drawing/2014/main" id="{DEC7CA78-F0D8-472F-94FF-5FEF83641E26}"/>
              </a:ext>
            </a:extLst>
          </p:cNvPr>
          <p:cNvSpPr/>
          <p:nvPr/>
        </p:nvSpPr>
        <p:spPr>
          <a:xfrm>
            <a:off x="5501815" y="2206572"/>
            <a:ext cx="2511188" cy="893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a:solidFill>
                  <a:schemeClr val="tx1">
                    <a:lumMod val="75000"/>
                  </a:schemeClr>
                </a:solidFill>
                <a:latin typeface="Comic Sans MS" panose="030F0702030302020204" pitchFamily="66" charset="0"/>
                <a:ea typeface="華康華綜體W5" panose="02000509000000000000" pitchFamily="49" charset="-120"/>
                <a:cs typeface="Arial" panose="020B0604020202020204" pitchFamily="34" charset="0"/>
              </a:rPr>
              <a:t>113.05.02</a:t>
            </a:r>
            <a:r>
              <a:rPr lang="zh-TW" altLang="en-US" sz="2000" dirty="0">
                <a:solidFill>
                  <a:schemeClr val="tx1">
                    <a:lumMod val="75000"/>
                  </a:schemeClr>
                </a:solidFill>
                <a:latin typeface="Comic Sans MS" panose="030F0702030302020204" pitchFamily="66" charset="0"/>
                <a:ea typeface="華康華綜體W5" panose="02000509000000000000" pitchFamily="49" charset="-120"/>
              </a:rPr>
              <a:t> 至</a:t>
            </a:r>
            <a:r>
              <a:rPr lang="zh-TW" altLang="en-US" sz="2000" dirty="0">
                <a:solidFill>
                  <a:schemeClr val="tx1"/>
                </a:solidFill>
                <a:latin typeface="Comic Sans MS" panose="030F0702030302020204" pitchFamily="66" charset="0"/>
                <a:ea typeface="華康華綜體W5" panose="02000509000000000000" pitchFamily="49" charset="-120"/>
              </a:rPr>
              <a:t> </a:t>
            </a:r>
            <a:r>
              <a:rPr lang="en-US" altLang="zh-TW" sz="2000" dirty="0">
                <a:solidFill>
                  <a:srgbClr val="FF0000"/>
                </a:solidFill>
                <a:latin typeface="Comic Sans MS" panose="030F0702030302020204" pitchFamily="66" charset="0"/>
                <a:ea typeface="華康華綜體W5" panose="02000509000000000000" pitchFamily="49" charset="-120"/>
                <a:cs typeface="Arial" panose="020B0604020202020204" pitchFamily="34" charset="0"/>
              </a:rPr>
              <a:t>05.08</a:t>
            </a:r>
            <a:endParaRPr lang="zh-TW" altLang="en-US" sz="2000" dirty="0">
              <a:solidFill>
                <a:srgbClr val="FF0000"/>
              </a:solidFill>
              <a:latin typeface="Comic Sans MS" panose="030F0702030302020204" pitchFamily="66" charset="0"/>
              <a:ea typeface="華康華綜體W5" panose="02000509000000000000" pitchFamily="49" charset="-120"/>
              <a:cs typeface="Arial" panose="020B0604020202020204" pitchFamily="34" charset="0"/>
            </a:endParaRPr>
          </a:p>
          <a:p>
            <a:pPr algn="ctr">
              <a:spcBef>
                <a:spcPts val="600"/>
              </a:spcBef>
            </a:pPr>
            <a:r>
              <a:rPr lang="zh-TW" altLang="en-US" sz="2000" spc="30" dirty="0">
                <a:solidFill>
                  <a:schemeClr val="tx1">
                    <a:lumMod val="75000"/>
                  </a:schemeClr>
                </a:solidFill>
                <a:latin typeface="Comic Sans MS" panose="030F0702030302020204" pitchFamily="66" charset="0"/>
                <a:ea typeface="華康華綜體W5" panose="02000509000000000000" pitchFamily="49" charset="-120"/>
              </a:rPr>
              <a:t>每日 </a:t>
            </a:r>
            <a:r>
              <a:rPr lang="en-US" altLang="zh-TW" sz="2000" spc="30" dirty="0">
                <a:solidFill>
                  <a:schemeClr val="tx1">
                    <a:lumMod val="75000"/>
                  </a:schemeClr>
                </a:solidFill>
                <a:latin typeface="Comic Sans MS" panose="030F0702030302020204" pitchFamily="66" charset="0"/>
                <a:ea typeface="華康華綜體W5" panose="02000509000000000000" pitchFamily="49" charset="-120"/>
                <a:cs typeface="Arial" panose="020B0604020202020204" pitchFamily="34" charset="0"/>
              </a:rPr>
              <a:t>9</a:t>
            </a:r>
            <a:r>
              <a:rPr lang="zh-TW" altLang="en-US" sz="2000" spc="30" dirty="0">
                <a:solidFill>
                  <a:schemeClr val="tx1">
                    <a:lumMod val="75000"/>
                  </a:schemeClr>
                </a:solidFill>
                <a:latin typeface="Comic Sans MS" panose="030F0702030302020204" pitchFamily="66" charset="0"/>
                <a:ea typeface="華康華綜體W5" panose="02000509000000000000" pitchFamily="49" charset="-120"/>
              </a:rPr>
              <a:t> 時 至 </a:t>
            </a:r>
            <a:r>
              <a:rPr lang="en-US" altLang="zh-TW" sz="2000" spc="30" dirty="0">
                <a:solidFill>
                  <a:schemeClr val="tx1">
                    <a:lumMod val="75000"/>
                  </a:schemeClr>
                </a:solidFill>
                <a:latin typeface="Comic Sans MS" panose="030F0702030302020204" pitchFamily="66" charset="0"/>
                <a:ea typeface="華康華綜體W5" panose="02000509000000000000" pitchFamily="49" charset="-120"/>
                <a:cs typeface="Arial" panose="020B0604020202020204" pitchFamily="34" charset="0"/>
              </a:rPr>
              <a:t>21</a:t>
            </a:r>
            <a:r>
              <a:rPr lang="zh-TW" altLang="en-US" sz="2000" spc="30" dirty="0">
                <a:solidFill>
                  <a:schemeClr val="tx1">
                    <a:lumMod val="75000"/>
                  </a:schemeClr>
                </a:solidFill>
                <a:latin typeface="Comic Sans MS" panose="030F0702030302020204" pitchFamily="66" charset="0"/>
                <a:ea typeface="華康華綜體W5" panose="02000509000000000000" pitchFamily="49" charset="-120"/>
              </a:rPr>
              <a:t> 時</a:t>
            </a:r>
          </a:p>
        </p:txBody>
      </p:sp>
      <p:sp>
        <p:nvSpPr>
          <p:cNvPr id="61" name="文字方塊 60">
            <a:extLst>
              <a:ext uri="{FF2B5EF4-FFF2-40B4-BE49-F238E27FC236}">
                <a16:creationId xmlns:a16="http://schemas.microsoft.com/office/drawing/2014/main" id="{30121FE6-E3B5-4033-9CAE-BABAD10EB5B6}"/>
              </a:ext>
            </a:extLst>
          </p:cNvPr>
          <p:cNvSpPr txBox="1">
            <a:spLocks/>
          </p:cNvSpPr>
          <p:nvPr/>
        </p:nvSpPr>
        <p:spPr>
          <a:xfrm>
            <a:off x="902094" y="3352233"/>
            <a:ext cx="2700000" cy="288000"/>
          </a:xfrm>
          <a:prstGeom prst="roundRect">
            <a:avLst/>
          </a:prstGeom>
          <a:solidFill>
            <a:schemeClr val="bg2"/>
          </a:solidFill>
          <a:effectLst/>
        </p:spPr>
        <p:txBody>
          <a:bodyPr wrap="none" rtlCol="0" anchor="ctr">
            <a:noAutofit/>
          </a:bodyPr>
          <a:lstStyle/>
          <a:p>
            <a:pPr algn="ctr">
              <a:lnSpc>
                <a:spcPts val="1700"/>
              </a:lnSpc>
            </a:pPr>
            <a:r>
              <a:rPr lang="zh-TW" altLang="en-US" sz="1400" b="1" dirty="0">
                <a:solidFill>
                  <a:schemeClr val="tx1">
                    <a:lumMod val="75000"/>
                  </a:schemeClr>
                </a:solidFill>
                <a:latin typeface="微軟正黑體" panose="020B0604030504040204" pitchFamily="34" charset="-120"/>
                <a:ea typeface="微軟正黑體" panose="020B0604030504040204" pitchFamily="34" charset="-120"/>
              </a:rPr>
              <a:t>截止日後即刪除上傳</a:t>
            </a:r>
            <a:r>
              <a:rPr lang="en-US" altLang="zh-TW" sz="1400" b="1" dirty="0">
                <a:solidFill>
                  <a:schemeClr val="tx1">
                    <a:lumMod val="75000"/>
                  </a:schemeClr>
                </a:solidFill>
                <a:latin typeface="微軟正黑體" panose="020B0604030504040204" pitchFamily="34" charset="-120"/>
                <a:ea typeface="微軟正黑體" panose="020B0604030504040204" pitchFamily="34" charset="-120"/>
              </a:rPr>
              <a:t>(</a:t>
            </a:r>
            <a:r>
              <a:rPr lang="zh-TW" altLang="en-US" sz="1400" b="1" dirty="0">
                <a:solidFill>
                  <a:schemeClr val="tx1">
                    <a:lumMod val="75000"/>
                  </a:schemeClr>
                </a:solidFill>
                <a:latin typeface="微軟正黑體" panose="020B0604030504040204" pitchFamily="34" charset="-120"/>
                <a:ea typeface="微軟正黑體" panose="020B0604030504040204" pitchFamily="34" charset="-120"/>
              </a:rPr>
              <a:t>勾選</a:t>
            </a:r>
            <a:r>
              <a:rPr lang="en-US" altLang="zh-TW" sz="1400" b="1" dirty="0">
                <a:solidFill>
                  <a:schemeClr val="tx1">
                    <a:lumMod val="75000"/>
                  </a:schemeClr>
                </a:solidFill>
                <a:latin typeface="微軟正黑體" panose="020B0604030504040204" pitchFamily="34" charset="-120"/>
                <a:ea typeface="微軟正黑體" panose="020B0604030504040204" pitchFamily="34" charset="-120"/>
              </a:rPr>
              <a:t>)</a:t>
            </a:r>
            <a:r>
              <a:rPr lang="zh-TW" altLang="en-US" sz="1400" b="1" dirty="0">
                <a:solidFill>
                  <a:schemeClr val="tx1">
                    <a:lumMod val="75000"/>
                  </a:schemeClr>
                </a:solidFill>
                <a:latin typeface="微軟正黑體" panose="020B0604030504040204" pitchFamily="34" charset="-120"/>
                <a:ea typeface="微軟正黑體" panose="020B0604030504040204" pitchFamily="34" charset="-120"/>
              </a:rPr>
              <a:t>檔案</a:t>
            </a:r>
          </a:p>
        </p:txBody>
      </p:sp>
      <p:sp>
        <p:nvSpPr>
          <p:cNvPr id="63" name="文字方塊 62">
            <a:extLst>
              <a:ext uri="{FF2B5EF4-FFF2-40B4-BE49-F238E27FC236}">
                <a16:creationId xmlns:a16="http://schemas.microsoft.com/office/drawing/2014/main" id="{2B943C26-6C47-4F53-9BF2-EA26A07FA239}"/>
              </a:ext>
            </a:extLst>
          </p:cNvPr>
          <p:cNvSpPr txBox="1">
            <a:spLocks/>
          </p:cNvSpPr>
          <p:nvPr/>
        </p:nvSpPr>
        <p:spPr>
          <a:xfrm>
            <a:off x="5486178" y="3352233"/>
            <a:ext cx="2520000" cy="288000"/>
          </a:xfrm>
          <a:prstGeom prst="roundRect">
            <a:avLst/>
          </a:prstGeom>
          <a:solidFill>
            <a:schemeClr val="bg2"/>
          </a:solidFill>
          <a:effectLst/>
        </p:spPr>
        <p:txBody>
          <a:bodyPr wrap="none" rtlCol="0" anchor="ctr">
            <a:noAutofit/>
          </a:bodyPr>
          <a:lstStyle/>
          <a:p>
            <a:pPr algn="ctr">
              <a:lnSpc>
                <a:spcPts val="1700"/>
              </a:lnSpc>
            </a:pPr>
            <a:r>
              <a:rPr lang="zh-TW" altLang="en-US" sz="1400" b="1" dirty="0">
                <a:solidFill>
                  <a:schemeClr val="tx1">
                    <a:lumMod val="75000"/>
                  </a:schemeClr>
                </a:solidFill>
                <a:latin typeface="微軟正黑體" panose="020B0604030504040204" pitchFamily="34" charset="-120"/>
                <a:ea typeface="微軟正黑體" panose="020B0604030504040204" pitchFamily="34" charset="-120"/>
              </a:rPr>
              <a:t>截止日期依簡章校系分則規定</a:t>
            </a:r>
          </a:p>
        </p:txBody>
      </p:sp>
      <p:sp>
        <p:nvSpPr>
          <p:cNvPr id="78" name="矩形 77">
            <a:extLst>
              <a:ext uri="{FF2B5EF4-FFF2-40B4-BE49-F238E27FC236}">
                <a16:creationId xmlns:a16="http://schemas.microsoft.com/office/drawing/2014/main" id="{295F23E6-B7D9-4356-885D-F9B3380372FD}"/>
              </a:ext>
            </a:extLst>
          </p:cNvPr>
          <p:cNvSpPr/>
          <p:nvPr/>
        </p:nvSpPr>
        <p:spPr>
          <a:xfrm>
            <a:off x="2006462" y="4187402"/>
            <a:ext cx="5628443" cy="66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r>
              <a:rPr lang="zh-TW" altLang="en-US" sz="1400" dirty="0">
                <a:solidFill>
                  <a:schemeClr val="tx1">
                    <a:lumMod val="75000"/>
                  </a:schemeClr>
                </a:solidFill>
                <a:latin typeface="jf open 粉圓 2.0" panose="020B0000000000000000" pitchFamily="34" charset="-120"/>
                <a:ea typeface="jf open 粉圓 2.0" panose="020B0000000000000000" pitchFamily="34" charset="-120"/>
              </a:rPr>
              <a:t>測試版：</a:t>
            </a:r>
            <a:r>
              <a:rPr lang="en-US" altLang="zh-TW" sz="1400" dirty="0">
                <a:solidFill>
                  <a:schemeClr val="tx1">
                    <a:lumMod val="75000"/>
                  </a:schemeClr>
                </a:solidFill>
                <a:latin typeface="jf open 粉圓 2.0" panose="020B0000000000000000" pitchFamily="34" charset="-120"/>
                <a:ea typeface="jf open 粉圓 2.0" panose="020B0000000000000000" pitchFamily="34" charset="-120"/>
              </a:rPr>
              <a:t>113.04.12</a:t>
            </a:r>
            <a:r>
              <a:rPr lang="zh-TW" altLang="en-US" sz="1400" dirty="0">
                <a:solidFill>
                  <a:schemeClr val="tx1">
                    <a:lumMod val="75000"/>
                  </a:schemeClr>
                </a:solidFill>
                <a:latin typeface="jf open 粉圓 2.0" panose="020B0000000000000000" pitchFamily="34" charset="-120"/>
                <a:ea typeface="jf open 粉圓 2.0" panose="020B0000000000000000" pitchFamily="34" charset="-120"/>
              </a:rPr>
              <a:t>至</a:t>
            </a:r>
            <a:r>
              <a:rPr lang="en-US" altLang="zh-TW" sz="1400" dirty="0">
                <a:solidFill>
                  <a:schemeClr val="tx1">
                    <a:lumMod val="75000"/>
                  </a:schemeClr>
                </a:solidFill>
                <a:latin typeface="jf open 粉圓 2.0" panose="020B0000000000000000" pitchFamily="34" charset="-120"/>
                <a:ea typeface="jf open 粉圓 2.0" panose="020B0000000000000000" pitchFamily="34" charset="-120"/>
              </a:rPr>
              <a:t>04.17</a:t>
            </a:r>
            <a:r>
              <a:rPr lang="zh-TW" altLang="en-US" sz="1400" dirty="0">
                <a:solidFill>
                  <a:schemeClr val="tx1">
                    <a:lumMod val="75000"/>
                  </a:schemeClr>
                </a:solidFill>
                <a:latin typeface="jf open 粉圓 2.0" panose="020B0000000000000000" pitchFamily="34" charset="-120"/>
                <a:ea typeface="jf open 粉圓 2.0" panose="020B0000000000000000" pitchFamily="34" charset="-120"/>
              </a:rPr>
              <a:t>每日上午</a:t>
            </a:r>
            <a:r>
              <a:rPr lang="en-US" altLang="zh-TW" sz="1400" dirty="0">
                <a:solidFill>
                  <a:schemeClr val="tx1">
                    <a:lumMod val="75000"/>
                  </a:schemeClr>
                </a:solidFill>
                <a:latin typeface="jf open 粉圓 2.0" panose="020B0000000000000000" pitchFamily="34" charset="-120"/>
                <a:ea typeface="jf open 粉圓 2.0" panose="020B0000000000000000" pitchFamily="34" charset="-120"/>
              </a:rPr>
              <a:t>9</a:t>
            </a:r>
            <a:r>
              <a:rPr lang="zh-TW" altLang="en-US" sz="1400" dirty="0">
                <a:solidFill>
                  <a:schemeClr val="tx1">
                    <a:lumMod val="75000"/>
                  </a:schemeClr>
                </a:solidFill>
                <a:latin typeface="jf open 粉圓 2.0" panose="020B0000000000000000" pitchFamily="34" charset="-120"/>
                <a:ea typeface="jf open 粉圓 2.0" panose="020B0000000000000000" pitchFamily="34" charset="-120"/>
              </a:rPr>
              <a:t>時至下午</a:t>
            </a:r>
            <a:r>
              <a:rPr lang="en-US" altLang="zh-TW" sz="1400" dirty="0">
                <a:solidFill>
                  <a:schemeClr val="tx1">
                    <a:lumMod val="75000"/>
                  </a:schemeClr>
                </a:solidFill>
                <a:latin typeface="jf open 粉圓 2.0" panose="020B0000000000000000" pitchFamily="34" charset="-120"/>
                <a:ea typeface="jf open 粉圓 2.0" panose="020B0000000000000000" pitchFamily="34" charset="-120"/>
              </a:rPr>
              <a:t>5</a:t>
            </a:r>
            <a:r>
              <a:rPr lang="zh-TW" altLang="en-US" sz="1400" dirty="0">
                <a:solidFill>
                  <a:schemeClr val="tx1">
                    <a:lumMod val="75000"/>
                  </a:schemeClr>
                </a:solidFill>
                <a:latin typeface="jf open 粉圓 2.0" panose="020B0000000000000000" pitchFamily="34" charset="-120"/>
                <a:ea typeface="jf open 粉圓 2.0" panose="020B0000000000000000" pitchFamily="34" charset="-120"/>
              </a:rPr>
              <a:t>時</a:t>
            </a:r>
            <a:r>
              <a:rPr lang="en-US" altLang="zh-TW" sz="1400" dirty="0">
                <a:solidFill>
                  <a:schemeClr val="tx1">
                    <a:lumMod val="75000"/>
                  </a:schemeClr>
                </a:solidFill>
                <a:latin typeface="jf open 粉圓 2.0" panose="020B0000000000000000" pitchFamily="34" charset="-120"/>
                <a:ea typeface="jf open 粉圓 2.0" panose="020B0000000000000000" pitchFamily="34" charset="-120"/>
              </a:rPr>
              <a:t>(</a:t>
            </a:r>
            <a:r>
              <a:rPr lang="zh-TW" altLang="en-US" sz="1400" dirty="0">
                <a:solidFill>
                  <a:schemeClr val="tx1">
                    <a:lumMod val="75000"/>
                  </a:schemeClr>
                </a:solidFill>
                <a:latin typeface="jf open 粉圓 2.0" panose="020B0000000000000000" pitchFamily="34" charset="-120"/>
                <a:ea typeface="jf open 粉圓 2.0" panose="020B0000000000000000" pitchFamily="34" charset="-120"/>
              </a:rPr>
              <a:t>例假日暫停服務</a:t>
            </a:r>
            <a:r>
              <a:rPr lang="en-US" altLang="zh-TW" sz="1400" dirty="0">
                <a:solidFill>
                  <a:schemeClr val="tx1">
                    <a:lumMod val="75000"/>
                  </a:schemeClr>
                </a:solidFill>
                <a:latin typeface="jf open 粉圓 2.0" panose="020B0000000000000000" pitchFamily="34" charset="-120"/>
                <a:ea typeface="jf open 粉圓 2.0" panose="020B0000000000000000" pitchFamily="34" charset="-120"/>
              </a:rPr>
              <a:t>)</a:t>
            </a:r>
          </a:p>
          <a:p>
            <a:pPr marL="0" lvl="3">
              <a:spcBef>
                <a:spcPts val="600"/>
              </a:spcBef>
            </a:pPr>
            <a:r>
              <a:rPr lang="zh-TW" altLang="en-US" sz="1400" dirty="0">
                <a:solidFill>
                  <a:schemeClr val="tx1">
                    <a:lumMod val="75000"/>
                  </a:schemeClr>
                </a:solidFill>
                <a:latin typeface="jf open 粉圓 2.0" panose="020B0000000000000000" pitchFamily="34" charset="-120"/>
                <a:ea typeface="jf open 粉圓 2.0" panose="020B0000000000000000" pitchFamily="34" charset="-120"/>
              </a:rPr>
              <a:t>正式版：</a:t>
            </a:r>
            <a:r>
              <a:rPr lang="en-US" altLang="zh-TW" sz="1400" dirty="0">
                <a:solidFill>
                  <a:schemeClr val="tx1">
                    <a:lumMod val="75000"/>
                  </a:schemeClr>
                </a:solidFill>
                <a:latin typeface="jf open 粉圓 2.0" panose="020B0000000000000000" pitchFamily="34" charset="-120"/>
                <a:ea typeface="jf open 粉圓 2.0" panose="020B0000000000000000" pitchFamily="34" charset="-120"/>
              </a:rPr>
              <a:t>113.05.02</a:t>
            </a:r>
            <a:r>
              <a:rPr lang="zh-TW" altLang="en-US" sz="1400" dirty="0">
                <a:solidFill>
                  <a:schemeClr val="tx1">
                    <a:lumMod val="75000"/>
                  </a:schemeClr>
                </a:solidFill>
                <a:latin typeface="jf open 粉圓 2.0" panose="020B0000000000000000" pitchFamily="34" charset="-120"/>
                <a:ea typeface="jf open 粉圓 2.0" panose="020B0000000000000000" pitchFamily="34" charset="-120"/>
              </a:rPr>
              <a:t>至</a:t>
            </a:r>
            <a:r>
              <a:rPr lang="en-US" altLang="zh-TW" sz="1400" dirty="0">
                <a:solidFill>
                  <a:schemeClr val="tx1">
                    <a:lumMod val="75000"/>
                  </a:schemeClr>
                </a:solidFill>
                <a:latin typeface="jf open 粉圓 2.0" panose="020B0000000000000000" pitchFamily="34" charset="-120"/>
                <a:ea typeface="jf open 粉圓 2.0" panose="020B0000000000000000" pitchFamily="34" charset="-120"/>
              </a:rPr>
              <a:t>05.08</a:t>
            </a:r>
            <a:r>
              <a:rPr lang="zh-TW" altLang="en-US" sz="1400" dirty="0">
                <a:solidFill>
                  <a:schemeClr val="tx1">
                    <a:lumMod val="75000"/>
                  </a:schemeClr>
                </a:solidFill>
                <a:latin typeface="jf open 粉圓 2.0" panose="020B0000000000000000" pitchFamily="34" charset="-120"/>
                <a:ea typeface="jf open 粉圓 2.0" panose="020B0000000000000000" pitchFamily="34" charset="-120"/>
              </a:rPr>
              <a:t>每日上午</a:t>
            </a:r>
            <a:r>
              <a:rPr lang="en-US" altLang="zh-TW" sz="1400" dirty="0">
                <a:solidFill>
                  <a:schemeClr val="tx1">
                    <a:lumMod val="75000"/>
                  </a:schemeClr>
                </a:solidFill>
                <a:latin typeface="jf open 粉圓 2.0" panose="020B0000000000000000" pitchFamily="34" charset="-120"/>
                <a:ea typeface="jf open 粉圓 2.0" panose="020B0000000000000000" pitchFamily="34" charset="-120"/>
              </a:rPr>
              <a:t>9</a:t>
            </a:r>
            <a:r>
              <a:rPr lang="zh-TW" altLang="en-US" sz="1400" dirty="0">
                <a:solidFill>
                  <a:schemeClr val="tx1">
                    <a:lumMod val="75000"/>
                  </a:schemeClr>
                </a:solidFill>
                <a:latin typeface="jf open 粉圓 2.0" panose="020B0000000000000000" pitchFamily="34" charset="-120"/>
                <a:ea typeface="jf open 粉圓 2.0" panose="020B0000000000000000" pitchFamily="34" charset="-120"/>
              </a:rPr>
              <a:t>時至下午</a:t>
            </a:r>
            <a:r>
              <a:rPr lang="en-US" altLang="zh-TW" sz="1400" dirty="0">
                <a:solidFill>
                  <a:schemeClr val="tx1">
                    <a:lumMod val="75000"/>
                  </a:schemeClr>
                </a:solidFill>
                <a:latin typeface="jf open 粉圓 2.0" panose="020B0000000000000000" pitchFamily="34" charset="-120"/>
                <a:ea typeface="jf open 粉圓 2.0" panose="020B0000000000000000" pitchFamily="34" charset="-120"/>
              </a:rPr>
              <a:t>9</a:t>
            </a:r>
            <a:r>
              <a:rPr lang="zh-TW" altLang="en-US" sz="1400" dirty="0">
                <a:solidFill>
                  <a:schemeClr val="tx1">
                    <a:lumMod val="75000"/>
                  </a:schemeClr>
                </a:solidFill>
                <a:latin typeface="jf open 粉圓 2.0" panose="020B0000000000000000" pitchFamily="34" charset="-120"/>
                <a:ea typeface="jf open 粉圓 2.0" panose="020B0000000000000000" pitchFamily="34" charset="-120"/>
              </a:rPr>
              <a:t>時</a:t>
            </a:r>
          </a:p>
        </p:txBody>
      </p:sp>
      <p:pic>
        <p:nvPicPr>
          <p:cNvPr id="91" name="圖片 90">
            <a:extLst>
              <a:ext uri="{FF2B5EF4-FFF2-40B4-BE49-F238E27FC236}">
                <a16:creationId xmlns:a16="http://schemas.microsoft.com/office/drawing/2014/main" id="{DCE5254B-821F-4CAB-9916-855FB2E3FB6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178069">
            <a:off x="7854586" y="1591706"/>
            <a:ext cx="454275" cy="797505"/>
          </a:xfrm>
          <a:prstGeom prst="rect">
            <a:avLst/>
          </a:prstGeom>
        </p:spPr>
      </p:pic>
      <p:sp>
        <p:nvSpPr>
          <p:cNvPr id="92" name="Google Shape;2818;p54">
            <a:extLst>
              <a:ext uri="{FF2B5EF4-FFF2-40B4-BE49-F238E27FC236}">
                <a16:creationId xmlns:a16="http://schemas.microsoft.com/office/drawing/2014/main" id="{70444581-A55C-4498-9F94-EA60FE224F6A}"/>
              </a:ext>
            </a:extLst>
          </p:cNvPr>
          <p:cNvSpPr/>
          <p:nvPr/>
        </p:nvSpPr>
        <p:spPr>
          <a:xfrm>
            <a:off x="8387464" y="1079880"/>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 name="Google Shape;2819;p54">
            <a:extLst>
              <a:ext uri="{FF2B5EF4-FFF2-40B4-BE49-F238E27FC236}">
                <a16:creationId xmlns:a16="http://schemas.microsoft.com/office/drawing/2014/main" id="{C588A613-4621-4018-88AE-12B984F43658}"/>
              </a:ext>
            </a:extLst>
          </p:cNvPr>
          <p:cNvGrpSpPr/>
          <p:nvPr/>
        </p:nvGrpSpPr>
        <p:grpSpPr>
          <a:xfrm rot="-447293">
            <a:off x="378012" y="3304029"/>
            <a:ext cx="878501" cy="1830261"/>
            <a:chOff x="503795" y="323625"/>
            <a:chExt cx="502785" cy="1047439"/>
          </a:xfrm>
        </p:grpSpPr>
        <p:sp>
          <p:nvSpPr>
            <p:cNvPr id="94" name="Google Shape;2820;p54">
              <a:extLst>
                <a:ext uri="{FF2B5EF4-FFF2-40B4-BE49-F238E27FC236}">
                  <a16:creationId xmlns:a16="http://schemas.microsoft.com/office/drawing/2014/main" id="{989B98EB-68F8-4C38-A7F0-7AC8B57704E1}"/>
                </a:ext>
              </a:extLst>
            </p:cNvPr>
            <p:cNvSpPr/>
            <p:nvPr/>
          </p:nvSpPr>
          <p:spPr>
            <a:xfrm>
              <a:off x="674039" y="389120"/>
              <a:ext cx="173925" cy="283742"/>
            </a:xfrm>
            <a:custGeom>
              <a:avLst/>
              <a:gdLst/>
              <a:ahLst/>
              <a:cxnLst/>
              <a:rect l="l" t="t" r="r" b="b"/>
              <a:pathLst>
                <a:path w="3261" h="5320" extrusionOk="0">
                  <a:moveTo>
                    <a:pt x="610" y="1"/>
                  </a:moveTo>
                  <a:cubicBezTo>
                    <a:pt x="438" y="1"/>
                    <a:pt x="238" y="35"/>
                    <a:pt x="0" y="105"/>
                  </a:cubicBezTo>
                  <a:lnTo>
                    <a:pt x="220" y="665"/>
                  </a:lnTo>
                  <a:cubicBezTo>
                    <a:pt x="279" y="654"/>
                    <a:pt x="343" y="647"/>
                    <a:pt x="411" y="647"/>
                  </a:cubicBezTo>
                  <a:cubicBezTo>
                    <a:pt x="687" y="647"/>
                    <a:pt x="1017" y="768"/>
                    <a:pt x="1211" y="1262"/>
                  </a:cubicBezTo>
                  <a:lnTo>
                    <a:pt x="2513" y="4590"/>
                  </a:lnTo>
                  <a:cubicBezTo>
                    <a:pt x="2727" y="5136"/>
                    <a:pt x="2906" y="5320"/>
                    <a:pt x="3030" y="5320"/>
                  </a:cubicBezTo>
                  <a:cubicBezTo>
                    <a:pt x="3196" y="5320"/>
                    <a:pt x="3260" y="4986"/>
                    <a:pt x="3169" y="4753"/>
                  </a:cubicBezTo>
                  <a:lnTo>
                    <a:pt x="1774" y="1189"/>
                  </a:lnTo>
                  <a:cubicBezTo>
                    <a:pt x="1470" y="411"/>
                    <a:pt x="1207" y="1"/>
                    <a:pt x="6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821;p54">
              <a:extLst>
                <a:ext uri="{FF2B5EF4-FFF2-40B4-BE49-F238E27FC236}">
                  <a16:creationId xmlns:a16="http://schemas.microsoft.com/office/drawing/2014/main" id="{45B87B3B-EA70-4B3C-8BE9-190686DCBEFC}"/>
                </a:ext>
              </a:extLst>
            </p:cNvPr>
            <p:cNvSpPr/>
            <p:nvPr/>
          </p:nvSpPr>
          <p:spPr>
            <a:xfrm>
              <a:off x="515529" y="323625"/>
              <a:ext cx="92803" cy="61655"/>
            </a:xfrm>
            <a:custGeom>
              <a:avLst/>
              <a:gdLst/>
              <a:ahLst/>
              <a:cxnLst/>
              <a:rect l="l" t="t" r="r" b="b"/>
              <a:pathLst>
                <a:path w="1740" h="1156" extrusionOk="0">
                  <a:moveTo>
                    <a:pt x="1159" y="1"/>
                  </a:moveTo>
                  <a:cubicBezTo>
                    <a:pt x="996" y="1"/>
                    <a:pt x="799" y="65"/>
                    <a:pt x="550" y="188"/>
                  </a:cubicBezTo>
                  <a:cubicBezTo>
                    <a:pt x="1" y="459"/>
                    <a:pt x="48" y="741"/>
                    <a:pt x="206" y="1156"/>
                  </a:cubicBezTo>
                  <a:cubicBezTo>
                    <a:pt x="396" y="993"/>
                    <a:pt x="686" y="835"/>
                    <a:pt x="1112" y="663"/>
                  </a:cubicBezTo>
                  <a:cubicBezTo>
                    <a:pt x="1330" y="574"/>
                    <a:pt x="1541" y="516"/>
                    <a:pt x="1739" y="498"/>
                  </a:cubicBezTo>
                  <a:cubicBezTo>
                    <a:pt x="1586" y="158"/>
                    <a:pt x="1414" y="1"/>
                    <a:pt x="1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822;p54">
              <a:extLst>
                <a:ext uri="{FF2B5EF4-FFF2-40B4-BE49-F238E27FC236}">
                  <a16:creationId xmlns:a16="http://schemas.microsoft.com/office/drawing/2014/main" id="{EB942ADE-A0D8-424F-B02E-7C09477E90D9}"/>
                </a:ext>
              </a:extLst>
            </p:cNvPr>
            <p:cNvSpPr/>
            <p:nvPr/>
          </p:nvSpPr>
          <p:spPr>
            <a:xfrm>
              <a:off x="907004" y="1293995"/>
              <a:ext cx="99576" cy="77069"/>
            </a:xfrm>
            <a:custGeom>
              <a:avLst/>
              <a:gdLst/>
              <a:ahLst/>
              <a:cxnLst/>
              <a:rect l="l" t="t" r="r" b="b"/>
              <a:pathLst>
                <a:path w="1867" h="1445" extrusionOk="0">
                  <a:moveTo>
                    <a:pt x="1560" y="0"/>
                  </a:moveTo>
                  <a:cubicBezTo>
                    <a:pt x="1461" y="264"/>
                    <a:pt x="1218" y="465"/>
                    <a:pt x="779" y="636"/>
                  </a:cubicBezTo>
                  <a:cubicBezTo>
                    <a:pt x="582" y="713"/>
                    <a:pt x="415" y="754"/>
                    <a:pt x="269" y="754"/>
                  </a:cubicBezTo>
                  <a:cubicBezTo>
                    <a:pt x="172" y="754"/>
                    <a:pt x="83" y="736"/>
                    <a:pt x="1" y="698"/>
                  </a:cubicBezTo>
                  <a:lnTo>
                    <a:pt x="1" y="698"/>
                  </a:lnTo>
                  <a:cubicBezTo>
                    <a:pt x="24" y="764"/>
                    <a:pt x="63" y="847"/>
                    <a:pt x="128" y="948"/>
                  </a:cubicBezTo>
                  <a:cubicBezTo>
                    <a:pt x="281" y="1288"/>
                    <a:pt x="453" y="1445"/>
                    <a:pt x="708" y="1445"/>
                  </a:cubicBezTo>
                  <a:cubicBezTo>
                    <a:pt x="871" y="1445"/>
                    <a:pt x="1069" y="1380"/>
                    <a:pt x="1317" y="1258"/>
                  </a:cubicBezTo>
                  <a:cubicBezTo>
                    <a:pt x="1867" y="987"/>
                    <a:pt x="1819" y="704"/>
                    <a:pt x="1661" y="289"/>
                  </a:cubicBezTo>
                  <a:cubicBezTo>
                    <a:pt x="1647" y="224"/>
                    <a:pt x="1606" y="112"/>
                    <a:pt x="15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823;p54">
              <a:extLst>
                <a:ext uri="{FF2B5EF4-FFF2-40B4-BE49-F238E27FC236}">
                  <a16:creationId xmlns:a16="http://schemas.microsoft.com/office/drawing/2014/main" id="{6687B571-A4A1-4FBB-B8A7-9D407A1FCDA6}"/>
                </a:ext>
              </a:extLst>
            </p:cNvPr>
            <p:cNvSpPr/>
            <p:nvPr/>
          </p:nvSpPr>
          <p:spPr>
            <a:xfrm>
              <a:off x="507422" y="350452"/>
              <a:ext cx="283689" cy="403639"/>
            </a:xfrm>
            <a:custGeom>
              <a:avLst/>
              <a:gdLst/>
              <a:ahLst/>
              <a:cxnLst/>
              <a:rect l="l" t="t" r="r" b="b"/>
              <a:pathLst>
                <a:path w="5319" h="7568" extrusionOk="0">
                  <a:moveTo>
                    <a:pt x="2026" y="1"/>
                  </a:moveTo>
                  <a:cubicBezTo>
                    <a:pt x="1433" y="1"/>
                    <a:pt x="762" y="340"/>
                    <a:pt x="358" y="653"/>
                  </a:cubicBezTo>
                  <a:cubicBezTo>
                    <a:pt x="16" y="945"/>
                    <a:pt x="0" y="1255"/>
                    <a:pt x="117" y="1700"/>
                  </a:cubicBezTo>
                  <a:cubicBezTo>
                    <a:pt x="138" y="1788"/>
                    <a:pt x="167" y="1882"/>
                    <a:pt x="200" y="1983"/>
                  </a:cubicBezTo>
                  <a:cubicBezTo>
                    <a:pt x="211" y="2017"/>
                    <a:pt x="222" y="2052"/>
                    <a:pt x="234" y="2090"/>
                  </a:cubicBezTo>
                  <a:cubicBezTo>
                    <a:pt x="353" y="2359"/>
                    <a:pt x="488" y="2715"/>
                    <a:pt x="635" y="3116"/>
                  </a:cubicBezTo>
                  <a:cubicBezTo>
                    <a:pt x="686" y="3254"/>
                    <a:pt x="736" y="3398"/>
                    <a:pt x="792" y="3543"/>
                  </a:cubicBezTo>
                  <a:cubicBezTo>
                    <a:pt x="1888" y="6341"/>
                    <a:pt x="2222" y="7434"/>
                    <a:pt x="3038" y="7551"/>
                  </a:cubicBezTo>
                  <a:cubicBezTo>
                    <a:pt x="3069" y="7562"/>
                    <a:pt x="3112" y="7568"/>
                    <a:pt x="3162" y="7568"/>
                  </a:cubicBezTo>
                  <a:cubicBezTo>
                    <a:pt x="3621" y="7568"/>
                    <a:pt x="4774" y="7143"/>
                    <a:pt x="5010" y="6812"/>
                  </a:cubicBezTo>
                  <a:cubicBezTo>
                    <a:pt x="5318" y="6437"/>
                    <a:pt x="5127" y="5944"/>
                    <a:pt x="4767" y="5028"/>
                  </a:cubicBezTo>
                  <a:lnTo>
                    <a:pt x="3121" y="823"/>
                  </a:lnTo>
                  <a:cubicBezTo>
                    <a:pt x="3091" y="727"/>
                    <a:pt x="3054" y="642"/>
                    <a:pt x="3011" y="566"/>
                  </a:cubicBezTo>
                  <a:cubicBezTo>
                    <a:pt x="2786" y="152"/>
                    <a:pt x="2423" y="1"/>
                    <a:pt x="2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824;p54">
              <a:extLst>
                <a:ext uri="{FF2B5EF4-FFF2-40B4-BE49-F238E27FC236}">
                  <a16:creationId xmlns:a16="http://schemas.microsoft.com/office/drawing/2014/main" id="{6D854196-0A74-4C48-86A6-60DEC17EC99C}"/>
                </a:ext>
              </a:extLst>
            </p:cNvPr>
            <p:cNvSpPr/>
            <p:nvPr/>
          </p:nvSpPr>
          <p:spPr>
            <a:xfrm>
              <a:off x="518089" y="396373"/>
              <a:ext cx="188806" cy="143044"/>
            </a:xfrm>
            <a:custGeom>
              <a:avLst/>
              <a:gdLst/>
              <a:ahLst/>
              <a:cxnLst/>
              <a:rect l="l" t="t" r="r" b="b"/>
              <a:pathLst>
                <a:path w="3540" h="2682" extrusionOk="0">
                  <a:moveTo>
                    <a:pt x="2937" y="1"/>
                  </a:moveTo>
                  <a:cubicBezTo>
                    <a:pt x="1923" y="288"/>
                    <a:pt x="927" y="628"/>
                    <a:pt x="0" y="1122"/>
                  </a:cubicBezTo>
                  <a:cubicBezTo>
                    <a:pt x="11" y="1156"/>
                    <a:pt x="22" y="1191"/>
                    <a:pt x="34" y="1229"/>
                  </a:cubicBezTo>
                  <a:cubicBezTo>
                    <a:pt x="153" y="1498"/>
                    <a:pt x="288" y="1854"/>
                    <a:pt x="435" y="2255"/>
                  </a:cubicBezTo>
                  <a:cubicBezTo>
                    <a:pt x="486" y="2393"/>
                    <a:pt x="537" y="2537"/>
                    <a:pt x="592" y="2682"/>
                  </a:cubicBezTo>
                  <a:cubicBezTo>
                    <a:pt x="1507" y="2156"/>
                    <a:pt x="2519" y="1821"/>
                    <a:pt x="3539" y="1539"/>
                  </a:cubicBezTo>
                  <a:lnTo>
                    <a:pt x="2937" y="1"/>
                  </a:lnTo>
                  <a:close/>
                </a:path>
              </a:pathLst>
            </a:custGeom>
            <a:solidFill>
              <a:schemeClr val="accent5">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825;p54">
              <a:extLst>
                <a:ext uri="{FF2B5EF4-FFF2-40B4-BE49-F238E27FC236}">
                  <a16:creationId xmlns:a16="http://schemas.microsoft.com/office/drawing/2014/main" id="{1E553919-654A-4373-82C3-C1FF2CB71911}"/>
                </a:ext>
              </a:extLst>
            </p:cNvPr>
            <p:cNvSpPr/>
            <p:nvPr/>
          </p:nvSpPr>
          <p:spPr>
            <a:xfrm>
              <a:off x="669399" y="713768"/>
              <a:ext cx="332384" cy="620446"/>
            </a:xfrm>
            <a:custGeom>
              <a:avLst/>
              <a:gdLst/>
              <a:ahLst/>
              <a:cxnLst/>
              <a:rect l="l" t="t" r="r" b="b"/>
              <a:pathLst>
                <a:path w="6232" h="11633" extrusionOk="0">
                  <a:moveTo>
                    <a:pt x="1973" y="0"/>
                  </a:moveTo>
                  <a:cubicBezTo>
                    <a:pt x="1828" y="178"/>
                    <a:pt x="1571" y="328"/>
                    <a:pt x="1167" y="486"/>
                  </a:cubicBezTo>
                  <a:cubicBezTo>
                    <a:pt x="700" y="668"/>
                    <a:pt x="387" y="753"/>
                    <a:pt x="153" y="753"/>
                  </a:cubicBezTo>
                  <a:cubicBezTo>
                    <a:pt x="98" y="753"/>
                    <a:pt x="48" y="748"/>
                    <a:pt x="1" y="739"/>
                  </a:cubicBezTo>
                  <a:lnTo>
                    <a:pt x="1" y="739"/>
                  </a:lnTo>
                  <a:lnTo>
                    <a:pt x="1982" y="5799"/>
                  </a:lnTo>
                  <a:cubicBezTo>
                    <a:pt x="3486" y="9642"/>
                    <a:pt x="3777" y="11271"/>
                    <a:pt x="4456" y="11577"/>
                  </a:cubicBezTo>
                  <a:cubicBezTo>
                    <a:pt x="4538" y="11615"/>
                    <a:pt x="4627" y="11633"/>
                    <a:pt x="4724" y="11633"/>
                  </a:cubicBezTo>
                  <a:cubicBezTo>
                    <a:pt x="4870" y="11633"/>
                    <a:pt x="5037" y="11592"/>
                    <a:pt x="5234" y="11515"/>
                  </a:cubicBezTo>
                  <a:cubicBezTo>
                    <a:pt x="5673" y="11344"/>
                    <a:pt x="5916" y="11143"/>
                    <a:pt x="6015" y="10879"/>
                  </a:cubicBezTo>
                  <a:cubicBezTo>
                    <a:pt x="6231" y="10307"/>
                    <a:pt x="5772" y="9431"/>
                    <a:pt x="5161" y="7870"/>
                  </a:cubicBezTo>
                  <a:cubicBezTo>
                    <a:pt x="4509" y="6204"/>
                    <a:pt x="2832" y="2098"/>
                    <a:pt x="19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826;p54">
              <a:extLst>
                <a:ext uri="{FF2B5EF4-FFF2-40B4-BE49-F238E27FC236}">
                  <a16:creationId xmlns:a16="http://schemas.microsoft.com/office/drawing/2014/main" id="{2B94BB20-4D84-4967-B090-FD00C5947BEF}"/>
                </a:ext>
              </a:extLst>
            </p:cNvPr>
            <p:cNvSpPr/>
            <p:nvPr/>
          </p:nvSpPr>
          <p:spPr>
            <a:xfrm>
              <a:off x="579477" y="636966"/>
              <a:ext cx="184699" cy="125604"/>
            </a:xfrm>
            <a:custGeom>
              <a:avLst/>
              <a:gdLst/>
              <a:ahLst/>
              <a:cxnLst/>
              <a:rect l="l" t="t" r="r" b="b"/>
              <a:pathLst>
                <a:path w="3463" h="2355" extrusionOk="0">
                  <a:moveTo>
                    <a:pt x="183" y="0"/>
                  </a:moveTo>
                  <a:cubicBezTo>
                    <a:pt x="94" y="0"/>
                    <a:pt x="0" y="82"/>
                    <a:pt x="42" y="191"/>
                  </a:cubicBezTo>
                  <a:cubicBezTo>
                    <a:pt x="157" y="496"/>
                    <a:pt x="287" y="797"/>
                    <a:pt x="430" y="1089"/>
                  </a:cubicBezTo>
                  <a:cubicBezTo>
                    <a:pt x="568" y="1369"/>
                    <a:pt x="721" y="1648"/>
                    <a:pt x="926" y="1883"/>
                  </a:cubicBezTo>
                  <a:cubicBezTo>
                    <a:pt x="1116" y="2103"/>
                    <a:pt x="1343" y="2275"/>
                    <a:pt x="1633" y="2332"/>
                  </a:cubicBezTo>
                  <a:cubicBezTo>
                    <a:pt x="1712" y="2347"/>
                    <a:pt x="1792" y="2354"/>
                    <a:pt x="1871" y="2354"/>
                  </a:cubicBezTo>
                  <a:cubicBezTo>
                    <a:pt x="2047" y="2354"/>
                    <a:pt x="2224" y="2321"/>
                    <a:pt x="2392" y="2273"/>
                  </a:cubicBezTo>
                  <a:cubicBezTo>
                    <a:pt x="2727" y="2178"/>
                    <a:pt x="3046" y="2016"/>
                    <a:pt x="3336" y="1823"/>
                  </a:cubicBezTo>
                  <a:cubicBezTo>
                    <a:pt x="3462" y="1740"/>
                    <a:pt x="3368" y="1571"/>
                    <a:pt x="3246" y="1571"/>
                  </a:cubicBezTo>
                  <a:cubicBezTo>
                    <a:pt x="3220" y="1571"/>
                    <a:pt x="3193" y="1579"/>
                    <a:pt x="3166" y="1596"/>
                  </a:cubicBezTo>
                  <a:cubicBezTo>
                    <a:pt x="2929" y="1754"/>
                    <a:pt x="2672" y="1883"/>
                    <a:pt x="2401" y="1974"/>
                  </a:cubicBezTo>
                  <a:cubicBezTo>
                    <a:pt x="2234" y="2031"/>
                    <a:pt x="2056" y="2072"/>
                    <a:pt x="1878" y="2072"/>
                  </a:cubicBezTo>
                  <a:cubicBezTo>
                    <a:pt x="1835" y="2072"/>
                    <a:pt x="1792" y="2069"/>
                    <a:pt x="1749" y="2064"/>
                  </a:cubicBezTo>
                  <a:cubicBezTo>
                    <a:pt x="1508" y="2034"/>
                    <a:pt x="1320" y="1903"/>
                    <a:pt x="1162" y="1724"/>
                  </a:cubicBezTo>
                  <a:cubicBezTo>
                    <a:pt x="978" y="1513"/>
                    <a:pt x="836" y="1270"/>
                    <a:pt x="712" y="1022"/>
                  </a:cubicBezTo>
                  <a:cubicBezTo>
                    <a:pt x="561" y="717"/>
                    <a:pt x="427" y="405"/>
                    <a:pt x="306" y="88"/>
                  </a:cubicBezTo>
                  <a:cubicBezTo>
                    <a:pt x="283" y="26"/>
                    <a:pt x="234" y="0"/>
                    <a:pt x="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827;p54">
              <a:extLst>
                <a:ext uri="{FF2B5EF4-FFF2-40B4-BE49-F238E27FC236}">
                  <a16:creationId xmlns:a16="http://schemas.microsoft.com/office/drawing/2014/main" id="{C9FAD325-8793-4443-8075-D82A79E9C8AF}"/>
                </a:ext>
              </a:extLst>
            </p:cNvPr>
            <p:cNvSpPr/>
            <p:nvPr/>
          </p:nvSpPr>
          <p:spPr>
            <a:xfrm>
              <a:off x="658625" y="371626"/>
              <a:ext cx="68695" cy="142724"/>
            </a:xfrm>
            <a:custGeom>
              <a:avLst/>
              <a:gdLst/>
              <a:ahLst/>
              <a:cxnLst/>
              <a:rect l="l" t="t" r="r" b="b"/>
              <a:pathLst>
                <a:path w="1288" h="2676" extrusionOk="0">
                  <a:moveTo>
                    <a:pt x="153" y="0"/>
                  </a:moveTo>
                  <a:cubicBezTo>
                    <a:pt x="136" y="0"/>
                    <a:pt x="119" y="3"/>
                    <a:pt x="103" y="9"/>
                  </a:cubicBezTo>
                  <a:cubicBezTo>
                    <a:pt x="27" y="38"/>
                    <a:pt x="1" y="119"/>
                    <a:pt x="22" y="192"/>
                  </a:cubicBezTo>
                  <a:cubicBezTo>
                    <a:pt x="273" y="1016"/>
                    <a:pt x="596" y="1817"/>
                    <a:pt x="988" y="2586"/>
                  </a:cubicBezTo>
                  <a:cubicBezTo>
                    <a:pt x="1014" y="2638"/>
                    <a:pt x="1063" y="2675"/>
                    <a:pt x="1121" y="2675"/>
                  </a:cubicBezTo>
                  <a:cubicBezTo>
                    <a:pt x="1137" y="2675"/>
                    <a:pt x="1154" y="2672"/>
                    <a:pt x="1172" y="2666"/>
                  </a:cubicBezTo>
                  <a:cubicBezTo>
                    <a:pt x="1237" y="2641"/>
                    <a:pt x="1287" y="2550"/>
                    <a:pt x="1252" y="2481"/>
                  </a:cubicBezTo>
                  <a:cubicBezTo>
                    <a:pt x="862" y="1714"/>
                    <a:pt x="538" y="913"/>
                    <a:pt x="288" y="89"/>
                  </a:cubicBezTo>
                  <a:cubicBezTo>
                    <a:pt x="270" y="33"/>
                    <a:pt x="21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828;p54">
              <a:extLst>
                <a:ext uri="{FF2B5EF4-FFF2-40B4-BE49-F238E27FC236}">
                  <a16:creationId xmlns:a16="http://schemas.microsoft.com/office/drawing/2014/main" id="{16F39255-66DC-4502-90C6-C91C598955C6}"/>
                </a:ext>
              </a:extLst>
            </p:cNvPr>
            <p:cNvSpPr/>
            <p:nvPr/>
          </p:nvSpPr>
          <p:spPr>
            <a:xfrm>
              <a:off x="807055" y="568857"/>
              <a:ext cx="46775" cy="109070"/>
            </a:xfrm>
            <a:custGeom>
              <a:avLst/>
              <a:gdLst/>
              <a:ahLst/>
              <a:cxnLst/>
              <a:rect l="l" t="t" r="r" b="b"/>
              <a:pathLst>
                <a:path w="877" h="2045" extrusionOk="0">
                  <a:moveTo>
                    <a:pt x="184" y="0"/>
                  </a:moveTo>
                  <a:cubicBezTo>
                    <a:pt x="94" y="0"/>
                    <a:pt x="1" y="82"/>
                    <a:pt x="44" y="192"/>
                  </a:cubicBezTo>
                  <a:lnTo>
                    <a:pt x="400" y="1115"/>
                  </a:lnTo>
                  <a:cubicBezTo>
                    <a:pt x="453" y="1250"/>
                    <a:pt x="523" y="1388"/>
                    <a:pt x="553" y="1530"/>
                  </a:cubicBezTo>
                  <a:cubicBezTo>
                    <a:pt x="570" y="1606"/>
                    <a:pt x="570" y="1750"/>
                    <a:pt x="471" y="1760"/>
                  </a:cubicBezTo>
                  <a:cubicBezTo>
                    <a:pt x="295" y="1781"/>
                    <a:pt x="317" y="2045"/>
                    <a:pt x="482" y="2045"/>
                  </a:cubicBezTo>
                  <a:cubicBezTo>
                    <a:pt x="488" y="2045"/>
                    <a:pt x="493" y="2045"/>
                    <a:pt x="499" y="2044"/>
                  </a:cubicBezTo>
                  <a:cubicBezTo>
                    <a:pt x="673" y="2024"/>
                    <a:pt x="799" y="1884"/>
                    <a:pt x="836" y="1718"/>
                  </a:cubicBezTo>
                  <a:cubicBezTo>
                    <a:pt x="877" y="1539"/>
                    <a:pt x="799" y="1358"/>
                    <a:pt x="735" y="1195"/>
                  </a:cubicBezTo>
                  <a:cubicBezTo>
                    <a:pt x="593" y="827"/>
                    <a:pt x="450" y="456"/>
                    <a:pt x="308" y="88"/>
                  </a:cubicBezTo>
                  <a:cubicBezTo>
                    <a:pt x="284" y="26"/>
                    <a:pt x="235" y="0"/>
                    <a:pt x="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829;p54">
              <a:extLst>
                <a:ext uri="{FF2B5EF4-FFF2-40B4-BE49-F238E27FC236}">
                  <a16:creationId xmlns:a16="http://schemas.microsoft.com/office/drawing/2014/main" id="{F412513B-8A1F-4519-B297-83F68A0146A2}"/>
                </a:ext>
              </a:extLst>
            </p:cNvPr>
            <p:cNvSpPr/>
            <p:nvPr/>
          </p:nvSpPr>
          <p:spPr>
            <a:xfrm>
              <a:off x="503795" y="353332"/>
              <a:ext cx="68695" cy="81923"/>
            </a:xfrm>
            <a:custGeom>
              <a:avLst/>
              <a:gdLst/>
              <a:ahLst/>
              <a:cxnLst/>
              <a:rect l="l" t="t" r="r" b="b"/>
              <a:pathLst>
                <a:path w="1288" h="1536" extrusionOk="0">
                  <a:moveTo>
                    <a:pt x="1122" y="1"/>
                  </a:moveTo>
                  <a:cubicBezTo>
                    <a:pt x="1105" y="1"/>
                    <a:pt x="1089" y="4"/>
                    <a:pt x="1073" y="12"/>
                  </a:cubicBezTo>
                  <a:cubicBezTo>
                    <a:pt x="782" y="156"/>
                    <a:pt x="520" y="347"/>
                    <a:pt x="304" y="590"/>
                  </a:cubicBezTo>
                  <a:cubicBezTo>
                    <a:pt x="104" y="815"/>
                    <a:pt x="1" y="1109"/>
                    <a:pt x="66" y="1408"/>
                  </a:cubicBezTo>
                  <a:cubicBezTo>
                    <a:pt x="81" y="1478"/>
                    <a:pt x="132" y="1535"/>
                    <a:pt x="206" y="1535"/>
                  </a:cubicBezTo>
                  <a:cubicBezTo>
                    <a:pt x="212" y="1535"/>
                    <a:pt x="217" y="1535"/>
                    <a:pt x="222" y="1534"/>
                  </a:cubicBezTo>
                  <a:cubicBezTo>
                    <a:pt x="292" y="1527"/>
                    <a:pt x="364" y="1454"/>
                    <a:pt x="348" y="1378"/>
                  </a:cubicBezTo>
                  <a:cubicBezTo>
                    <a:pt x="295" y="1135"/>
                    <a:pt x="377" y="930"/>
                    <a:pt x="541" y="749"/>
                  </a:cubicBezTo>
                  <a:cubicBezTo>
                    <a:pt x="720" y="554"/>
                    <a:pt x="940" y="393"/>
                    <a:pt x="1178" y="276"/>
                  </a:cubicBezTo>
                  <a:cubicBezTo>
                    <a:pt x="1247" y="242"/>
                    <a:pt x="1287" y="168"/>
                    <a:pt x="1257" y="93"/>
                  </a:cubicBezTo>
                  <a:cubicBezTo>
                    <a:pt x="1237" y="41"/>
                    <a:pt x="1179" y="1"/>
                    <a:pt x="1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830;p54">
              <a:extLst>
                <a:ext uri="{FF2B5EF4-FFF2-40B4-BE49-F238E27FC236}">
                  <a16:creationId xmlns:a16="http://schemas.microsoft.com/office/drawing/2014/main" id="{7D7DA3AF-4F5D-4151-A70B-1C5D0A412C68}"/>
                </a:ext>
              </a:extLst>
            </p:cNvPr>
            <p:cNvSpPr/>
            <p:nvPr/>
          </p:nvSpPr>
          <p:spPr>
            <a:xfrm>
              <a:off x="810682" y="1144871"/>
              <a:ext cx="155472" cy="192913"/>
            </a:xfrm>
            <a:custGeom>
              <a:avLst/>
              <a:gdLst/>
              <a:ahLst/>
              <a:cxnLst/>
              <a:rect l="l" t="t" r="r" b="b"/>
              <a:pathLst>
                <a:path w="2915" h="3617" extrusionOk="0">
                  <a:moveTo>
                    <a:pt x="184" y="1"/>
                  </a:moveTo>
                  <a:cubicBezTo>
                    <a:pt x="93" y="1"/>
                    <a:pt x="0" y="82"/>
                    <a:pt x="43" y="191"/>
                  </a:cubicBezTo>
                  <a:cubicBezTo>
                    <a:pt x="300" y="827"/>
                    <a:pt x="557" y="1465"/>
                    <a:pt x="814" y="2103"/>
                  </a:cubicBezTo>
                  <a:cubicBezTo>
                    <a:pt x="938" y="2410"/>
                    <a:pt x="1050" y="2725"/>
                    <a:pt x="1190" y="3025"/>
                  </a:cubicBezTo>
                  <a:cubicBezTo>
                    <a:pt x="1319" y="3303"/>
                    <a:pt x="1514" y="3512"/>
                    <a:pt x="1817" y="3588"/>
                  </a:cubicBezTo>
                  <a:cubicBezTo>
                    <a:pt x="1895" y="3608"/>
                    <a:pt x="1973" y="3616"/>
                    <a:pt x="2051" y="3616"/>
                  </a:cubicBezTo>
                  <a:cubicBezTo>
                    <a:pt x="2314" y="3616"/>
                    <a:pt x="2573" y="3517"/>
                    <a:pt x="2804" y="3395"/>
                  </a:cubicBezTo>
                  <a:cubicBezTo>
                    <a:pt x="2872" y="3360"/>
                    <a:pt x="2914" y="3289"/>
                    <a:pt x="2884" y="3211"/>
                  </a:cubicBezTo>
                  <a:cubicBezTo>
                    <a:pt x="2865" y="3162"/>
                    <a:pt x="2806" y="3120"/>
                    <a:pt x="2749" y="3120"/>
                  </a:cubicBezTo>
                  <a:cubicBezTo>
                    <a:pt x="2732" y="3120"/>
                    <a:pt x="2715" y="3123"/>
                    <a:pt x="2700" y="3131"/>
                  </a:cubicBezTo>
                  <a:cubicBezTo>
                    <a:pt x="2502" y="3237"/>
                    <a:pt x="2284" y="3332"/>
                    <a:pt x="2056" y="3332"/>
                  </a:cubicBezTo>
                  <a:cubicBezTo>
                    <a:pt x="2012" y="3332"/>
                    <a:pt x="1968" y="3329"/>
                    <a:pt x="1924" y="3321"/>
                  </a:cubicBezTo>
                  <a:cubicBezTo>
                    <a:pt x="1668" y="3276"/>
                    <a:pt x="1528" y="3094"/>
                    <a:pt x="1429" y="2867"/>
                  </a:cubicBezTo>
                  <a:cubicBezTo>
                    <a:pt x="1305" y="2582"/>
                    <a:pt x="1195" y="2289"/>
                    <a:pt x="1078" y="2001"/>
                  </a:cubicBezTo>
                  <a:cubicBezTo>
                    <a:pt x="958" y="1699"/>
                    <a:pt x="836" y="1398"/>
                    <a:pt x="715" y="1097"/>
                  </a:cubicBezTo>
                  <a:lnTo>
                    <a:pt x="309" y="87"/>
                  </a:lnTo>
                  <a:cubicBezTo>
                    <a:pt x="284" y="26"/>
                    <a:pt x="235"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831;p54">
              <a:extLst>
                <a:ext uri="{FF2B5EF4-FFF2-40B4-BE49-F238E27FC236}">
                  <a16:creationId xmlns:a16="http://schemas.microsoft.com/office/drawing/2014/main" id="{4712584F-F63B-44CC-A213-A1BB8416F957}"/>
                </a:ext>
              </a:extLst>
            </p:cNvPr>
            <p:cNvSpPr/>
            <p:nvPr/>
          </p:nvSpPr>
          <p:spPr>
            <a:xfrm>
              <a:off x="824923" y="852491"/>
              <a:ext cx="68589" cy="142138"/>
            </a:xfrm>
            <a:custGeom>
              <a:avLst/>
              <a:gdLst/>
              <a:ahLst/>
              <a:cxnLst/>
              <a:rect l="l" t="t" r="r" b="b"/>
              <a:pathLst>
                <a:path w="1286" h="2665" extrusionOk="0">
                  <a:moveTo>
                    <a:pt x="185" y="1"/>
                  </a:moveTo>
                  <a:cubicBezTo>
                    <a:pt x="95" y="1"/>
                    <a:pt x="1" y="83"/>
                    <a:pt x="44" y="192"/>
                  </a:cubicBezTo>
                  <a:lnTo>
                    <a:pt x="978" y="2577"/>
                  </a:lnTo>
                  <a:cubicBezTo>
                    <a:pt x="1001" y="2639"/>
                    <a:pt x="1051" y="2665"/>
                    <a:pt x="1102" y="2665"/>
                  </a:cubicBezTo>
                  <a:cubicBezTo>
                    <a:pt x="1192" y="2665"/>
                    <a:pt x="1285" y="2583"/>
                    <a:pt x="1242" y="2473"/>
                  </a:cubicBezTo>
                  <a:lnTo>
                    <a:pt x="308" y="88"/>
                  </a:lnTo>
                  <a:cubicBezTo>
                    <a:pt x="285" y="27"/>
                    <a:pt x="235"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832;p54">
              <a:extLst>
                <a:ext uri="{FF2B5EF4-FFF2-40B4-BE49-F238E27FC236}">
                  <a16:creationId xmlns:a16="http://schemas.microsoft.com/office/drawing/2014/main" id="{D06D4F03-6B78-455E-BC39-E929D7265BCE}"/>
                </a:ext>
              </a:extLst>
            </p:cNvPr>
            <p:cNvSpPr/>
            <p:nvPr/>
          </p:nvSpPr>
          <p:spPr>
            <a:xfrm>
              <a:off x="891804" y="1018521"/>
              <a:ext cx="33761" cy="57495"/>
            </a:xfrm>
            <a:custGeom>
              <a:avLst/>
              <a:gdLst/>
              <a:ahLst/>
              <a:cxnLst/>
              <a:rect l="l" t="t" r="r" b="b"/>
              <a:pathLst>
                <a:path w="633" h="1078" extrusionOk="0">
                  <a:moveTo>
                    <a:pt x="159" y="0"/>
                  </a:moveTo>
                  <a:cubicBezTo>
                    <a:pt x="143" y="0"/>
                    <a:pt x="126" y="3"/>
                    <a:pt x="110" y="10"/>
                  </a:cubicBezTo>
                  <a:cubicBezTo>
                    <a:pt x="41" y="42"/>
                    <a:pt x="0" y="120"/>
                    <a:pt x="30" y="194"/>
                  </a:cubicBezTo>
                  <a:lnTo>
                    <a:pt x="341" y="987"/>
                  </a:lnTo>
                  <a:cubicBezTo>
                    <a:pt x="361" y="1040"/>
                    <a:pt x="418" y="1078"/>
                    <a:pt x="476" y="1078"/>
                  </a:cubicBezTo>
                  <a:cubicBezTo>
                    <a:pt x="492" y="1078"/>
                    <a:pt x="509" y="1075"/>
                    <a:pt x="525" y="1068"/>
                  </a:cubicBezTo>
                  <a:cubicBezTo>
                    <a:pt x="594" y="1036"/>
                    <a:pt x="633" y="958"/>
                    <a:pt x="605" y="884"/>
                  </a:cubicBezTo>
                  <a:lnTo>
                    <a:pt x="294" y="92"/>
                  </a:lnTo>
                  <a:cubicBezTo>
                    <a:pt x="274" y="38"/>
                    <a:pt x="217"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2833;p54">
            <a:extLst>
              <a:ext uri="{FF2B5EF4-FFF2-40B4-BE49-F238E27FC236}">
                <a16:creationId xmlns:a16="http://schemas.microsoft.com/office/drawing/2014/main" id="{A4B2347E-E97F-436D-A5B6-6BAFCE77DFD9}"/>
              </a:ext>
            </a:extLst>
          </p:cNvPr>
          <p:cNvSpPr/>
          <p:nvPr/>
        </p:nvSpPr>
        <p:spPr>
          <a:xfrm>
            <a:off x="8020394" y="732292"/>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477;p71">
            <a:extLst>
              <a:ext uri="{FF2B5EF4-FFF2-40B4-BE49-F238E27FC236}">
                <a16:creationId xmlns:a16="http://schemas.microsoft.com/office/drawing/2014/main" id="{1028ACE0-05AE-4310-838A-B5227AB72D5A}"/>
              </a:ext>
            </a:extLst>
          </p:cNvPr>
          <p:cNvSpPr/>
          <p:nvPr/>
        </p:nvSpPr>
        <p:spPr>
          <a:xfrm>
            <a:off x="1617949" y="3865514"/>
            <a:ext cx="355557" cy="353645"/>
          </a:xfrm>
          <a:custGeom>
            <a:avLst/>
            <a:gdLst/>
            <a:ahLst/>
            <a:cxnLst/>
            <a:rect l="l" t="t" r="r" b="b"/>
            <a:pathLst>
              <a:path w="11721" h="11658" extrusionOk="0">
                <a:moveTo>
                  <a:pt x="6144" y="2773"/>
                </a:moveTo>
                <a:cubicBezTo>
                  <a:pt x="7467" y="2868"/>
                  <a:pt x="8570" y="3813"/>
                  <a:pt x="8885" y="5042"/>
                </a:cubicBezTo>
                <a:cubicBezTo>
                  <a:pt x="8917" y="5231"/>
                  <a:pt x="8791" y="5388"/>
                  <a:pt x="8633" y="5483"/>
                </a:cubicBezTo>
                <a:cubicBezTo>
                  <a:pt x="8613" y="5486"/>
                  <a:pt x="8594" y="5487"/>
                  <a:pt x="8575" y="5487"/>
                </a:cubicBezTo>
                <a:cubicBezTo>
                  <a:pt x="8412" y="5487"/>
                  <a:pt x="8277" y="5372"/>
                  <a:pt x="8192" y="5231"/>
                </a:cubicBezTo>
                <a:cubicBezTo>
                  <a:pt x="7972" y="4254"/>
                  <a:pt x="7089" y="3561"/>
                  <a:pt x="6113" y="3466"/>
                </a:cubicBezTo>
                <a:cubicBezTo>
                  <a:pt x="5924" y="3466"/>
                  <a:pt x="5798" y="3277"/>
                  <a:pt x="5798" y="3120"/>
                </a:cubicBezTo>
                <a:cubicBezTo>
                  <a:pt x="5798" y="2868"/>
                  <a:pt x="5955" y="2773"/>
                  <a:pt x="6144" y="2773"/>
                </a:cubicBezTo>
                <a:close/>
                <a:moveTo>
                  <a:pt x="6222" y="1414"/>
                </a:moveTo>
                <a:cubicBezTo>
                  <a:pt x="6238" y="1414"/>
                  <a:pt x="6254" y="1416"/>
                  <a:pt x="6270" y="1418"/>
                </a:cubicBezTo>
                <a:cubicBezTo>
                  <a:pt x="8161" y="1576"/>
                  <a:pt x="9862" y="2962"/>
                  <a:pt x="10240" y="5136"/>
                </a:cubicBezTo>
                <a:cubicBezTo>
                  <a:pt x="10303" y="5325"/>
                  <a:pt x="10177" y="5483"/>
                  <a:pt x="9988" y="5514"/>
                </a:cubicBezTo>
                <a:cubicBezTo>
                  <a:pt x="9960" y="5518"/>
                  <a:pt x="9934" y="5520"/>
                  <a:pt x="9908" y="5520"/>
                </a:cubicBezTo>
                <a:cubicBezTo>
                  <a:pt x="9730" y="5520"/>
                  <a:pt x="9606" y="5424"/>
                  <a:pt x="9578" y="5231"/>
                </a:cubicBezTo>
                <a:cubicBezTo>
                  <a:pt x="9263" y="3466"/>
                  <a:pt x="7846" y="2238"/>
                  <a:pt x="6239" y="2143"/>
                </a:cubicBezTo>
                <a:cubicBezTo>
                  <a:pt x="6050" y="2143"/>
                  <a:pt x="5924" y="1923"/>
                  <a:pt x="5924" y="1765"/>
                </a:cubicBezTo>
                <a:cubicBezTo>
                  <a:pt x="5924" y="1563"/>
                  <a:pt x="6055" y="1414"/>
                  <a:pt x="6222" y="1414"/>
                </a:cubicBezTo>
                <a:close/>
                <a:moveTo>
                  <a:pt x="5907" y="4124"/>
                </a:moveTo>
                <a:cubicBezTo>
                  <a:pt x="5923" y="4124"/>
                  <a:pt x="5939" y="4125"/>
                  <a:pt x="5955" y="4128"/>
                </a:cubicBezTo>
                <a:cubicBezTo>
                  <a:pt x="6680" y="4191"/>
                  <a:pt x="7247" y="4663"/>
                  <a:pt x="7499" y="5325"/>
                </a:cubicBezTo>
                <a:cubicBezTo>
                  <a:pt x="7530" y="5514"/>
                  <a:pt x="7467" y="5672"/>
                  <a:pt x="7247" y="5766"/>
                </a:cubicBezTo>
                <a:cubicBezTo>
                  <a:pt x="7223" y="5770"/>
                  <a:pt x="7199" y="5772"/>
                  <a:pt x="7177" y="5772"/>
                </a:cubicBezTo>
                <a:cubicBezTo>
                  <a:pt x="7019" y="5772"/>
                  <a:pt x="6892" y="5679"/>
                  <a:pt x="6837" y="5514"/>
                </a:cubicBezTo>
                <a:cubicBezTo>
                  <a:pt x="6711" y="5136"/>
                  <a:pt x="6365" y="4852"/>
                  <a:pt x="5924" y="4821"/>
                </a:cubicBezTo>
                <a:cubicBezTo>
                  <a:pt x="5735" y="4821"/>
                  <a:pt x="5609" y="4663"/>
                  <a:pt x="5609" y="4443"/>
                </a:cubicBezTo>
                <a:cubicBezTo>
                  <a:pt x="5609" y="4270"/>
                  <a:pt x="5740" y="4124"/>
                  <a:pt x="5907" y="4124"/>
                </a:cubicBezTo>
                <a:close/>
                <a:moveTo>
                  <a:pt x="3385" y="3199"/>
                </a:moveTo>
                <a:cubicBezTo>
                  <a:pt x="3455" y="3199"/>
                  <a:pt x="3527" y="3225"/>
                  <a:pt x="3592" y="3277"/>
                </a:cubicBezTo>
                <a:lnTo>
                  <a:pt x="4695" y="4096"/>
                </a:lnTo>
                <a:cubicBezTo>
                  <a:pt x="4853" y="4222"/>
                  <a:pt x="4884" y="4411"/>
                  <a:pt x="4790" y="4569"/>
                </a:cubicBezTo>
                <a:lnTo>
                  <a:pt x="4159" y="5388"/>
                </a:lnTo>
                <a:lnTo>
                  <a:pt x="6869" y="7436"/>
                </a:lnTo>
                <a:lnTo>
                  <a:pt x="7499" y="6617"/>
                </a:lnTo>
                <a:cubicBezTo>
                  <a:pt x="7572" y="6525"/>
                  <a:pt x="7667" y="6476"/>
                  <a:pt x="7765" y="6476"/>
                </a:cubicBezTo>
                <a:cubicBezTo>
                  <a:pt x="7835" y="6476"/>
                  <a:pt x="7906" y="6501"/>
                  <a:pt x="7972" y="6554"/>
                </a:cubicBezTo>
                <a:lnTo>
                  <a:pt x="9074" y="7373"/>
                </a:lnTo>
                <a:cubicBezTo>
                  <a:pt x="9232" y="7499"/>
                  <a:pt x="9263" y="7688"/>
                  <a:pt x="9137" y="7845"/>
                </a:cubicBezTo>
                <a:lnTo>
                  <a:pt x="8507" y="8665"/>
                </a:lnTo>
                <a:cubicBezTo>
                  <a:pt x="8225" y="9022"/>
                  <a:pt x="7819" y="9211"/>
                  <a:pt x="7403" y="9211"/>
                </a:cubicBezTo>
                <a:cubicBezTo>
                  <a:pt x="7123" y="9211"/>
                  <a:pt x="6839" y="9126"/>
                  <a:pt x="6585" y="8948"/>
                </a:cubicBezTo>
                <a:lnTo>
                  <a:pt x="2773" y="6081"/>
                </a:lnTo>
                <a:cubicBezTo>
                  <a:pt x="2143" y="5672"/>
                  <a:pt x="2017" y="4821"/>
                  <a:pt x="2490" y="4191"/>
                </a:cubicBezTo>
                <a:lnTo>
                  <a:pt x="3120" y="3340"/>
                </a:lnTo>
                <a:cubicBezTo>
                  <a:pt x="3193" y="3248"/>
                  <a:pt x="3288" y="3199"/>
                  <a:pt x="3385" y="3199"/>
                </a:cubicBezTo>
                <a:close/>
                <a:moveTo>
                  <a:pt x="5829" y="1"/>
                </a:moveTo>
                <a:cubicBezTo>
                  <a:pt x="2647" y="1"/>
                  <a:pt x="1" y="2647"/>
                  <a:pt x="1" y="5829"/>
                </a:cubicBezTo>
                <a:cubicBezTo>
                  <a:pt x="64" y="9011"/>
                  <a:pt x="2647" y="11658"/>
                  <a:pt x="5892" y="11658"/>
                </a:cubicBezTo>
                <a:cubicBezTo>
                  <a:pt x="6900" y="11658"/>
                  <a:pt x="7940" y="11374"/>
                  <a:pt x="8822" y="10838"/>
                </a:cubicBezTo>
                <a:lnTo>
                  <a:pt x="11248" y="11626"/>
                </a:lnTo>
                <a:cubicBezTo>
                  <a:pt x="11272" y="11634"/>
                  <a:pt x="11299" y="11638"/>
                  <a:pt x="11329" y="11638"/>
                </a:cubicBezTo>
                <a:cubicBezTo>
                  <a:pt x="11417" y="11638"/>
                  <a:pt x="11524" y="11602"/>
                  <a:pt x="11595" y="11531"/>
                </a:cubicBezTo>
                <a:cubicBezTo>
                  <a:pt x="11658" y="11468"/>
                  <a:pt x="11721" y="11311"/>
                  <a:pt x="11658" y="11185"/>
                </a:cubicBezTo>
                <a:lnTo>
                  <a:pt x="10838" y="8791"/>
                </a:lnTo>
                <a:cubicBezTo>
                  <a:pt x="11406" y="7877"/>
                  <a:pt x="11658" y="6869"/>
                  <a:pt x="11658" y="5829"/>
                </a:cubicBezTo>
                <a:cubicBezTo>
                  <a:pt x="11658" y="2647"/>
                  <a:pt x="9043" y="1"/>
                  <a:pt x="5829"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投影片編號版面配置區 109">
            <a:extLst>
              <a:ext uri="{FF2B5EF4-FFF2-40B4-BE49-F238E27FC236}">
                <a16:creationId xmlns:a16="http://schemas.microsoft.com/office/drawing/2014/main" id="{9570D8FD-43FD-483F-8E73-6A1BE7947CE9}"/>
              </a:ext>
            </a:extLst>
          </p:cNvPr>
          <p:cNvSpPr>
            <a:spLocks noGrp="1"/>
          </p:cNvSpPr>
          <p:nvPr>
            <p:ph type="sldNum" sz="quarter" idx="12"/>
          </p:nvPr>
        </p:nvSpPr>
        <p:spPr>
          <a:xfrm>
            <a:off x="7093688" y="4912220"/>
            <a:ext cx="2057400" cy="273844"/>
          </a:xfrm>
        </p:spPr>
        <p:txBody>
          <a:bodyPr/>
          <a:lstStyle/>
          <a:p>
            <a:fld id="{6C4CD5B7-DDBF-436E-A0E0-68ACEC945F65}" type="slidenum">
              <a:rPr lang="zh-TW" altLang="en-US" smtClean="0">
                <a:solidFill>
                  <a:schemeClr val="tx1">
                    <a:lumMod val="50000"/>
                  </a:schemeClr>
                </a:solidFill>
              </a:rPr>
              <a:t>6</a:t>
            </a:fld>
            <a:endParaRPr lang="zh-TW" altLang="en-US">
              <a:solidFill>
                <a:schemeClr val="tx1">
                  <a:lumMod val="50000"/>
                </a:schemeClr>
              </a:solidFill>
            </a:endParaRPr>
          </a:p>
        </p:txBody>
      </p:sp>
      <p:sp>
        <p:nvSpPr>
          <p:cNvPr id="2" name="矩形 1">
            <a:extLst>
              <a:ext uri="{FF2B5EF4-FFF2-40B4-BE49-F238E27FC236}">
                <a16:creationId xmlns:a16="http://schemas.microsoft.com/office/drawing/2014/main" id="{6720FFDE-9950-4198-B99B-724B460D875F}"/>
              </a:ext>
            </a:extLst>
          </p:cNvPr>
          <p:cNvSpPr/>
          <p:nvPr/>
        </p:nvSpPr>
        <p:spPr>
          <a:xfrm>
            <a:off x="1977143" y="3868927"/>
            <a:ext cx="4432624" cy="369332"/>
          </a:xfrm>
          <a:prstGeom prst="rect">
            <a:avLst/>
          </a:prstGeom>
        </p:spPr>
        <p:txBody>
          <a:bodyPr wrap="none">
            <a:spAutoFit/>
          </a:bodyPr>
          <a:lstStyle/>
          <a:p>
            <a:pPr algn="ctr">
              <a:spcBef>
                <a:spcPts val="300"/>
              </a:spcBef>
              <a:spcAft>
                <a:spcPts val="300"/>
              </a:spcAft>
            </a:pPr>
            <a:r>
              <a:rPr lang="zh-TW" altLang="en-US" dirty="0">
                <a:solidFill>
                  <a:schemeClr val="accent1">
                    <a:lumMod val="75000"/>
                  </a:schemeClr>
                </a:solidFill>
                <a:latin typeface="jf open 粉圓 2.0" panose="020B0000000000000000" pitchFamily="34" charset="-120"/>
                <a:ea typeface="jf open 粉圓 2.0" panose="020B0000000000000000" pitchFamily="34" charset="-120"/>
              </a:rPr>
              <a:t>如有疑問可電洽甄選委員會 </a:t>
            </a:r>
            <a:r>
              <a:rPr lang="en-US" altLang="zh-TW" b="1" dirty="0">
                <a:solidFill>
                  <a:schemeClr val="accent1">
                    <a:lumMod val="75000"/>
                  </a:schemeClr>
                </a:solidFill>
                <a:latin typeface="Comic Sans MS" panose="030F0702030302020204" pitchFamily="66" charset="0"/>
                <a:ea typeface="jf open 粉圓 2.0" panose="020B0000000000000000" pitchFamily="34" charset="-120"/>
              </a:rPr>
              <a:t>05-2721799</a:t>
            </a:r>
          </a:p>
        </p:txBody>
      </p:sp>
      <p:sp>
        <p:nvSpPr>
          <p:cNvPr id="62" name="Google Shape;2586;p45">
            <a:extLst>
              <a:ext uri="{FF2B5EF4-FFF2-40B4-BE49-F238E27FC236}">
                <a16:creationId xmlns:a16="http://schemas.microsoft.com/office/drawing/2014/main" id="{56F22EDA-6E9E-466F-A1E9-772ED92CBC95}"/>
              </a:ext>
            </a:extLst>
          </p:cNvPr>
          <p:cNvSpPr/>
          <p:nvPr/>
        </p:nvSpPr>
        <p:spPr>
          <a:xfrm>
            <a:off x="1435157" y="4684429"/>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601;p45">
            <a:extLst>
              <a:ext uri="{FF2B5EF4-FFF2-40B4-BE49-F238E27FC236}">
                <a16:creationId xmlns:a16="http://schemas.microsoft.com/office/drawing/2014/main" id="{D3D30E7C-F35E-4CDE-B8C3-6E684008DB45}"/>
              </a:ext>
            </a:extLst>
          </p:cNvPr>
          <p:cNvSpPr/>
          <p:nvPr/>
        </p:nvSpPr>
        <p:spPr>
          <a:xfrm>
            <a:off x="454272" y="441670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0607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4C8A417B-477E-4645-819E-2C05A07A3FD7}"/>
              </a:ext>
            </a:extLst>
          </p:cNvPr>
          <p:cNvSpPr>
            <a:spLocks noGrp="1"/>
          </p:cNvSpPr>
          <p:nvPr>
            <p:ph type="title"/>
          </p:nvPr>
        </p:nvSpPr>
        <p:spPr>
          <a:xfrm>
            <a:off x="1024007" y="331699"/>
            <a:ext cx="7200000" cy="720000"/>
          </a:xfrm>
        </p:spPr>
        <p:txBody>
          <a:bodyPr>
            <a:noAutofit/>
          </a:bodyPr>
          <a:lstStyle/>
          <a:p>
            <a:r>
              <a:rPr lang="zh-TW" altLang="en-US" sz="4000" dirty="0">
                <a:latin typeface="華康新特圓體" panose="020F0909000000000000" pitchFamily="49" charset="-120"/>
                <a:ea typeface="華康新特圓體" panose="020F0909000000000000" pitchFamily="49" charset="-120"/>
              </a:rPr>
              <a:t>考生審查資料繳交步驟</a:t>
            </a:r>
          </a:p>
        </p:txBody>
      </p:sp>
      <p:sp>
        <p:nvSpPr>
          <p:cNvPr id="22" name="Google Shape;3330;p62">
            <a:extLst>
              <a:ext uri="{FF2B5EF4-FFF2-40B4-BE49-F238E27FC236}">
                <a16:creationId xmlns:a16="http://schemas.microsoft.com/office/drawing/2014/main" id="{894E8296-7567-4F83-A612-D8F92325DB84}"/>
              </a:ext>
            </a:extLst>
          </p:cNvPr>
          <p:cNvSpPr/>
          <p:nvPr/>
        </p:nvSpPr>
        <p:spPr>
          <a:xfrm>
            <a:off x="4742245" y="3195094"/>
            <a:ext cx="3647400" cy="12792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457200" lvl="0"/>
            <a:r>
              <a:rPr lang="en-US" altLang="zh-TW" dirty="0">
                <a:solidFill>
                  <a:schemeClr val="accent1">
                    <a:lumMod val="75000"/>
                  </a:schemeClr>
                </a:solidFill>
                <a:latin typeface="Showcard Gothic" panose="04020904020102020604" pitchFamily="82" charset="0"/>
                <a:ea typeface="華康儷粗圓" panose="020F0709000000000000" pitchFamily="49" charset="-120"/>
              </a:rPr>
              <a:t>04</a:t>
            </a:r>
            <a:r>
              <a:rPr lang="en-US" altLang="zh-TW" dirty="0">
                <a:solidFill>
                  <a:schemeClr val="accent1">
                    <a:lumMod val="75000"/>
                  </a:schemeClr>
                </a:solidFill>
                <a:latin typeface="華康儷粗圓" panose="020F0709000000000000" pitchFamily="49" charset="-120"/>
                <a:ea typeface="華康儷粗圓" panose="020F0709000000000000" pitchFamily="49" charset="-120"/>
              </a:rPr>
              <a:t> </a:t>
            </a:r>
            <a:r>
              <a:rPr lang="zh-TW" altLang="en-US" dirty="0">
                <a:solidFill>
                  <a:schemeClr val="accent1">
                    <a:lumMod val="75000"/>
                  </a:schemeClr>
                </a:solidFill>
                <a:latin typeface="華康儷粗圓" panose="020F0709000000000000" pitchFamily="49" charset="-120"/>
                <a:ea typeface="華康儷粗圓" panose="020F0709000000000000" pitchFamily="49" charset="-120"/>
              </a:rPr>
              <a:t>檢視核對清單及確認</a:t>
            </a:r>
          </a:p>
          <a:p>
            <a:pPr marL="540000" lvl="0">
              <a:lnSpc>
                <a:spcPts val="2200"/>
              </a:lnSpc>
              <a:spcBef>
                <a:spcPts val="300"/>
              </a:spcBef>
            </a:pPr>
            <a:r>
              <a:rPr lang="zh-TW" altLang="en-US" sz="1600" dirty="0">
                <a:solidFill>
                  <a:schemeClr val="tx1">
                    <a:lumMod val="75000"/>
                  </a:schemeClr>
                </a:solidFill>
                <a:latin typeface="jf open 粉圓 2.0" panose="020B0000000000000000" pitchFamily="34" charset="-120"/>
                <a:ea typeface="jf open 粉圓 2.0" panose="020B0000000000000000" pitchFamily="34" charset="-120"/>
              </a:rPr>
              <a:t>檢視繳交核對清單，</a:t>
            </a:r>
            <a:br>
              <a:rPr lang="en-US" altLang="zh-TW" sz="1600" dirty="0">
                <a:solidFill>
                  <a:schemeClr val="tx1">
                    <a:lumMod val="75000"/>
                  </a:schemeClr>
                </a:solidFill>
                <a:latin typeface="jf open 粉圓 2.0" panose="020B0000000000000000" pitchFamily="34" charset="-120"/>
                <a:ea typeface="jf open 粉圓 2.0" panose="020B0000000000000000" pitchFamily="34" charset="-120"/>
              </a:rPr>
            </a:br>
            <a:r>
              <a:rPr lang="zh-TW" altLang="en-US" sz="1600" dirty="0">
                <a:solidFill>
                  <a:schemeClr val="tx1">
                    <a:lumMod val="75000"/>
                  </a:schemeClr>
                </a:solidFill>
                <a:latin typeface="jf open 粉圓 2.0" panose="020B0000000000000000" pitchFamily="34" charset="-120"/>
                <a:ea typeface="jf open 粉圓 2.0" panose="020B0000000000000000" pitchFamily="34" charset="-120"/>
              </a:rPr>
              <a:t>確定無誤後，即可</a:t>
            </a:r>
            <a:br>
              <a:rPr lang="en-US" altLang="zh-TW" sz="1600" dirty="0">
                <a:solidFill>
                  <a:schemeClr val="tx1">
                    <a:lumMod val="75000"/>
                  </a:schemeClr>
                </a:solidFill>
                <a:latin typeface="jf open 粉圓 2.0" panose="020B0000000000000000" pitchFamily="34" charset="-120"/>
                <a:ea typeface="jf open 粉圓 2.0" panose="020B0000000000000000" pitchFamily="34" charset="-120"/>
              </a:rPr>
            </a:br>
            <a:r>
              <a:rPr lang="zh-TW" altLang="en-US" sz="1600" dirty="0">
                <a:solidFill>
                  <a:schemeClr val="tx1">
                    <a:lumMod val="75000"/>
                  </a:schemeClr>
                </a:solidFill>
                <a:latin typeface="jf open 粉圓 2.0" panose="020B0000000000000000" pitchFamily="34" charset="-120"/>
                <a:ea typeface="jf open 粉圓 2.0" panose="020B0000000000000000" pitchFamily="34" charset="-120"/>
              </a:rPr>
              <a:t>點選確認並儲存確認表</a:t>
            </a:r>
          </a:p>
        </p:txBody>
      </p:sp>
      <p:sp>
        <p:nvSpPr>
          <p:cNvPr id="23" name="Google Shape;3331;p62">
            <a:extLst>
              <a:ext uri="{FF2B5EF4-FFF2-40B4-BE49-F238E27FC236}">
                <a16:creationId xmlns:a16="http://schemas.microsoft.com/office/drawing/2014/main" id="{F6E52D83-0F7E-43A5-AE95-D98F06CF62EC}"/>
              </a:ext>
            </a:extLst>
          </p:cNvPr>
          <p:cNvSpPr/>
          <p:nvPr/>
        </p:nvSpPr>
        <p:spPr>
          <a:xfrm>
            <a:off x="4742245" y="1576519"/>
            <a:ext cx="3647400" cy="1279200"/>
          </a:xfrm>
          <a:prstGeom prst="roundRect">
            <a:avLst>
              <a:gd name="adj" fmla="val 16667"/>
            </a:avLst>
          </a:prstGeom>
          <a:solidFill>
            <a:schemeClr val="dk2"/>
          </a:solidFill>
          <a:ln>
            <a:noFill/>
          </a:ln>
        </p:spPr>
        <p:txBody>
          <a:bodyPr spcFirstLastPara="1" wrap="square" lIns="91425" tIns="91425" rIns="91425" bIns="91425" anchor="t" anchorCtr="0">
            <a:noAutofit/>
          </a:bodyPr>
          <a:lstStyle/>
          <a:p>
            <a:pPr lvl="1"/>
            <a:r>
              <a:rPr lang="en-US" altLang="zh-TW" dirty="0">
                <a:solidFill>
                  <a:schemeClr val="accent1">
                    <a:lumMod val="75000"/>
                  </a:schemeClr>
                </a:solidFill>
                <a:latin typeface="Showcard Gothic" panose="04020904020102020604" pitchFamily="82" charset="0"/>
                <a:ea typeface="華康儷粗圓" panose="020F0709000000000000" pitchFamily="49" charset="-120"/>
              </a:rPr>
              <a:t>03</a:t>
            </a:r>
            <a:r>
              <a:rPr lang="en-US" altLang="zh-TW" dirty="0">
                <a:solidFill>
                  <a:schemeClr val="accent1">
                    <a:lumMod val="75000"/>
                  </a:schemeClr>
                </a:solidFill>
                <a:latin typeface="華康儷粗圓" panose="020F0709000000000000" pitchFamily="49" charset="-120"/>
                <a:ea typeface="華康儷粗圓" panose="020F0709000000000000" pitchFamily="49" charset="-120"/>
              </a:rPr>
              <a:t> </a:t>
            </a:r>
            <a:r>
              <a:rPr lang="zh-TW" altLang="en-US" dirty="0">
                <a:solidFill>
                  <a:schemeClr val="accent1">
                    <a:lumMod val="75000"/>
                  </a:schemeClr>
                </a:solidFill>
                <a:latin typeface="華康儷粗圓" panose="020F0709000000000000" pitchFamily="49" charset="-120"/>
                <a:ea typeface="華康儷粗圓" panose="020F0709000000000000" pitchFamily="49" charset="-120"/>
              </a:rPr>
              <a:t>上傳</a:t>
            </a:r>
            <a:r>
              <a:rPr lang="en-US" altLang="zh-TW" dirty="0">
                <a:solidFill>
                  <a:schemeClr val="accent1">
                    <a:lumMod val="75000"/>
                  </a:schemeClr>
                </a:solidFill>
                <a:latin typeface="華康儷粗圓" panose="020F0709000000000000" pitchFamily="49" charset="-120"/>
                <a:ea typeface="華康儷粗圓" panose="020F0709000000000000" pitchFamily="49" charset="-120"/>
              </a:rPr>
              <a:t>(</a:t>
            </a:r>
            <a:r>
              <a:rPr lang="zh-TW" altLang="en-US" dirty="0">
                <a:solidFill>
                  <a:schemeClr val="accent1">
                    <a:lumMod val="75000"/>
                  </a:schemeClr>
                </a:solidFill>
                <a:latin typeface="華康儷粗圓" panose="020F0709000000000000" pitchFamily="49" charset="-120"/>
                <a:ea typeface="華康儷粗圓" panose="020F0709000000000000" pitchFamily="49" charset="-120"/>
              </a:rPr>
              <a:t>或勾選</a:t>
            </a:r>
            <a:r>
              <a:rPr lang="en-US" altLang="zh-TW" dirty="0">
                <a:solidFill>
                  <a:schemeClr val="accent1">
                    <a:lumMod val="75000"/>
                  </a:schemeClr>
                </a:solidFill>
                <a:latin typeface="華康儷粗圓" panose="020F0709000000000000" pitchFamily="49" charset="-120"/>
                <a:ea typeface="華康儷粗圓" panose="020F0709000000000000" pitchFamily="49" charset="-120"/>
              </a:rPr>
              <a:t>)</a:t>
            </a:r>
            <a:r>
              <a:rPr lang="zh-TW" altLang="en-US" dirty="0">
                <a:solidFill>
                  <a:schemeClr val="accent1">
                    <a:lumMod val="75000"/>
                  </a:schemeClr>
                </a:solidFill>
                <a:latin typeface="華康儷粗圓" panose="020F0709000000000000" pitchFamily="49" charset="-120"/>
                <a:ea typeface="華康儷粗圓" panose="020F0709000000000000" pitchFamily="49" charset="-120"/>
              </a:rPr>
              <a:t>檔案</a:t>
            </a:r>
          </a:p>
          <a:p>
            <a:pPr marL="540000" lvl="2">
              <a:lnSpc>
                <a:spcPts val="2200"/>
              </a:lnSpc>
              <a:spcBef>
                <a:spcPts val="600"/>
              </a:spcBef>
            </a:pPr>
            <a:r>
              <a:rPr lang="zh-TW" altLang="en-US" sz="1600" dirty="0">
                <a:solidFill>
                  <a:schemeClr val="tx1">
                    <a:lumMod val="75000"/>
                  </a:schemeClr>
                </a:solidFill>
                <a:latin typeface="jf open 粉圓 2.0" panose="020B0000000000000000" pitchFamily="34" charset="-120"/>
                <a:ea typeface="jf open 粉圓 2.0" panose="020B0000000000000000" pitchFamily="34" charset="-120"/>
              </a:rPr>
              <a:t>依設定之繳交方式，</a:t>
            </a:r>
            <a:br>
              <a:rPr lang="en-US" altLang="zh-TW" sz="1600" dirty="0">
                <a:solidFill>
                  <a:schemeClr val="tx1">
                    <a:lumMod val="75000"/>
                  </a:schemeClr>
                </a:solidFill>
                <a:latin typeface="jf open 粉圓 2.0" panose="020B0000000000000000" pitchFamily="34" charset="-120"/>
                <a:ea typeface="jf open 粉圓 2.0" panose="020B0000000000000000" pitchFamily="34" charset="-120"/>
              </a:rPr>
            </a:br>
            <a:r>
              <a:rPr lang="zh-TW" altLang="en-US" sz="1600" dirty="0">
                <a:solidFill>
                  <a:schemeClr val="tx1">
                    <a:lumMod val="75000"/>
                  </a:schemeClr>
                </a:solidFill>
                <a:latin typeface="jf open 粉圓 2.0" panose="020B0000000000000000" pitchFamily="34" charset="-120"/>
                <a:ea typeface="jf open 粉圓 2.0" panose="020B0000000000000000" pitchFamily="34" charset="-120"/>
              </a:rPr>
              <a:t>逐項上傳</a:t>
            </a:r>
            <a:r>
              <a:rPr lang="en-US" altLang="zh-TW" sz="1600" dirty="0">
                <a:solidFill>
                  <a:schemeClr val="tx1">
                    <a:lumMod val="75000"/>
                  </a:schemeClr>
                </a:solidFill>
                <a:latin typeface="jf open 粉圓 2.0" panose="020B0000000000000000" pitchFamily="34" charset="-120"/>
                <a:ea typeface="jf open 粉圓 2.0" panose="020B0000000000000000" pitchFamily="34" charset="-120"/>
              </a:rPr>
              <a:t>(</a:t>
            </a:r>
            <a:r>
              <a:rPr lang="zh-TW" altLang="en-US" sz="1600" dirty="0">
                <a:solidFill>
                  <a:schemeClr val="tx1">
                    <a:lumMod val="75000"/>
                  </a:schemeClr>
                </a:solidFill>
                <a:latin typeface="jf open 粉圓 2.0" panose="020B0000000000000000" pitchFamily="34" charset="-120"/>
                <a:ea typeface="jf open 粉圓 2.0" panose="020B0000000000000000" pitchFamily="34" charset="-120"/>
              </a:rPr>
              <a:t>或勾選</a:t>
            </a:r>
            <a:r>
              <a:rPr lang="en-US" altLang="zh-TW" sz="1600" dirty="0">
                <a:solidFill>
                  <a:schemeClr val="tx1">
                    <a:lumMod val="75000"/>
                  </a:schemeClr>
                </a:solidFill>
                <a:latin typeface="jf open 粉圓 2.0" panose="020B0000000000000000" pitchFamily="34" charset="-120"/>
                <a:ea typeface="jf open 粉圓 2.0" panose="020B0000000000000000" pitchFamily="34" charset="-120"/>
              </a:rPr>
              <a:t>)</a:t>
            </a:r>
            <a:r>
              <a:rPr lang="zh-TW" altLang="en-US" sz="1600" dirty="0">
                <a:solidFill>
                  <a:schemeClr val="tx1">
                    <a:lumMod val="75000"/>
                  </a:schemeClr>
                </a:solidFill>
                <a:latin typeface="jf open 粉圓 2.0" panose="020B0000000000000000" pitchFamily="34" charset="-120"/>
                <a:ea typeface="jf open 粉圓 2.0" panose="020B0000000000000000" pitchFamily="34" charset="-120"/>
              </a:rPr>
              <a:t>檔案</a:t>
            </a:r>
          </a:p>
        </p:txBody>
      </p:sp>
      <p:sp>
        <p:nvSpPr>
          <p:cNvPr id="24" name="Google Shape;3332;p62">
            <a:extLst>
              <a:ext uri="{FF2B5EF4-FFF2-40B4-BE49-F238E27FC236}">
                <a16:creationId xmlns:a16="http://schemas.microsoft.com/office/drawing/2014/main" id="{97A5A2DD-9D7E-42C6-B822-F99DE0D53005}"/>
              </a:ext>
            </a:extLst>
          </p:cNvPr>
          <p:cNvSpPr/>
          <p:nvPr/>
        </p:nvSpPr>
        <p:spPr>
          <a:xfrm>
            <a:off x="672245" y="3195094"/>
            <a:ext cx="3760500" cy="12792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1080000" lvl="0"/>
            <a:r>
              <a:rPr lang="en-US" altLang="zh-TW" dirty="0">
                <a:solidFill>
                  <a:schemeClr val="accent1">
                    <a:lumMod val="75000"/>
                  </a:schemeClr>
                </a:solidFill>
                <a:latin typeface="Showcard Gothic" panose="04020904020102020604" pitchFamily="82" charset="0"/>
                <a:ea typeface="華康儷粗圓" panose="020F0709000000000000" pitchFamily="49" charset="-120"/>
              </a:rPr>
              <a:t>02</a:t>
            </a:r>
            <a:r>
              <a:rPr lang="en-US" altLang="zh-TW" dirty="0">
                <a:solidFill>
                  <a:schemeClr val="accent1">
                    <a:lumMod val="75000"/>
                  </a:schemeClr>
                </a:solidFill>
                <a:latin typeface="華康儷粗圓" panose="020F0709000000000000" pitchFamily="49" charset="-120"/>
                <a:ea typeface="華康儷粗圓" panose="020F0709000000000000" pitchFamily="49" charset="-120"/>
              </a:rPr>
              <a:t> </a:t>
            </a:r>
            <a:r>
              <a:rPr lang="zh-TW" altLang="en-US" dirty="0">
                <a:solidFill>
                  <a:schemeClr val="accent1">
                    <a:lumMod val="75000"/>
                  </a:schemeClr>
                </a:solidFill>
                <a:latin typeface="華康儷粗圓" panose="020F0709000000000000" pitchFamily="49" charset="-120"/>
                <a:ea typeface="華康儷粗圓" panose="020F0709000000000000" pitchFamily="49" charset="-120"/>
              </a:rPr>
              <a:t>設定繳交方式</a:t>
            </a:r>
          </a:p>
          <a:p>
            <a:pPr marL="1440000" lvl="0" indent="-285750">
              <a:lnSpc>
                <a:spcPts val="2200"/>
              </a:lnSpc>
              <a:spcBef>
                <a:spcPts val="300"/>
              </a:spcBef>
              <a:buFont typeface="Wingdings" panose="05000000000000000000" pitchFamily="2" charset="2"/>
              <a:buChar char="ü"/>
            </a:pPr>
            <a:r>
              <a:rPr lang="zh-TW" altLang="en-US" sz="1600" dirty="0">
                <a:solidFill>
                  <a:schemeClr val="tx1">
                    <a:lumMod val="75000"/>
                  </a:schemeClr>
                </a:solidFill>
                <a:latin typeface="jf open 粉圓 2.0" panose="020B0000000000000000" pitchFamily="34" charset="-120"/>
                <a:ea typeface="jf open 粉圓 2.0" panose="020B0000000000000000" pitchFamily="34" charset="-120"/>
              </a:rPr>
              <a:t>勾選學習歷程</a:t>
            </a:r>
            <a:br>
              <a:rPr lang="en-US" altLang="zh-TW" sz="1600" dirty="0">
                <a:solidFill>
                  <a:schemeClr val="tx1">
                    <a:lumMod val="75000"/>
                  </a:schemeClr>
                </a:solidFill>
                <a:latin typeface="jf open 粉圓 2.0" panose="020B0000000000000000" pitchFamily="34" charset="-120"/>
                <a:ea typeface="jf open 粉圓 2.0" panose="020B0000000000000000" pitchFamily="34" charset="-120"/>
              </a:rPr>
            </a:br>
            <a:r>
              <a:rPr lang="zh-TW" altLang="en-US" sz="1600" dirty="0">
                <a:solidFill>
                  <a:schemeClr val="tx1">
                    <a:lumMod val="75000"/>
                  </a:schemeClr>
                </a:solidFill>
                <a:latin typeface="jf open 粉圓 2.0" panose="020B0000000000000000" pitchFamily="34" charset="-120"/>
                <a:ea typeface="jf open 粉圓 2.0" panose="020B0000000000000000" pitchFamily="34" charset="-120"/>
              </a:rPr>
              <a:t>中央資料庫</a:t>
            </a:r>
          </a:p>
          <a:p>
            <a:pPr marL="1440000" lvl="0" indent="-285750">
              <a:lnSpc>
                <a:spcPts val="2200"/>
              </a:lnSpc>
              <a:buFont typeface="Wingdings" panose="05000000000000000000" pitchFamily="2" charset="2"/>
              <a:buChar char="ü"/>
            </a:pPr>
            <a:r>
              <a:rPr lang="zh-TW" altLang="en-US" sz="1600" dirty="0">
                <a:solidFill>
                  <a:schemeClr val="tx1">
                    <a:lumMod val="75000"/>
                  </a:schemeClr>
                </a:solidFill>
                <a:latin typeface="jf open 粉圓 2.0" panose="020B0000000000000000" pitchFamily="34" charset="-120"/>
                <a:ea typeface="jf open 粉圓 2.0" panose="020B0000000000000000" pitchFamily="34" charset="-120"/>
              </a:rPr>
              <a:t>自行上傳</a:t>
            </a:r>
            <a:r>
              <a:rPr lang="en-US" altLang="zh-TW" sz="1600" dirty="0">
                <a:solidFill>
                  <a:schemeClr val="tx1">
                    <a:lumMod val="75000"/>
                  </a:schemeClr>
                </a:solidFill>
                <a:latin typeface="jf open 粉圓 2.0" panose="020B0000000000000000" pitchFamily="34" charset="-120"/>
                <a:ea typeface="jf open 粉圓 2.0" panose="020B0000000000000000" pitchFamily="34" charset="-120"/>
              </a:rPr>
              <a:t>PDF</a:t>
            </a:r>
            <a:r>
              <a:rPr lang="zh-TW" altLang="en-US" sz="1600" dirty="0">
                <a:solidFill>
                  <a:schemeClr val="tx1">
                    <a:lumMod val="75000"/>
                  </a:schemeClr>
                </a:solidFill>
                <a:latin typeface="jf open 粉圓 2.0" panose="020B0000000000000000" pitchFamily="34" charset="-120"/>
                <a:ea typeface="jf open 粉圓 2.0" panose="020B0000000000000000" pitchFamily="34" charset="-120"/>
              </a:rPr>
              <a:t>檔案</a:t>
            </a:r>
          </a:p>
        </p:txBody>
      </p:sp>
      <p:sp>
        <p:nvSpPr>
          <p:cNvPr id="25" name="Google Shape;3333;p62">
            <a:extLst>
              <a:ext uri="{FF2B5EF4-FFF2-40B4-BE49-F238E27FC236}">
                <a16:creationId xmlns:a16="http://schemas.microsoft.com/office/drawing/2014/main" id="{18D1FA96-EE37-4944-95FA-EC9B92149766}"/>
              </a:ext>
            </a:extLst>
          </p:cNvPr>
          <p:cNvSpPr/>
          <p:nvPr/>
        </p:nvSpPr>
        <p:spPr>
          <a:xfrm>
            <a:off x="672245" y="1576519"/>
            <a:ext cx="3760500" cy="12792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1080000" lvl="0"/>
            <a:r>
              <a:rPr lang="en-US" altLang="zh-TW" dirty="0">
                <a:solidFill>
                  <a:schemeClr val="accent1">
                    <a:lumMod val="75000"/>
                  </a:schemeClr>
                </a:solidFill>
                <a:latin typeface="Showcard Gothic" panose="04020904020102020604" pitchFamily="82" charset="0"/>
                <a:ea typeface="華康儷粗圓" panose="020F0709000000000000" pitchFamily="49" charset="-120"/>
              </a:rPr>
              <a:t>01</a:t>
            </a:r>
            <a:r>
              <a:rPr lang="en-US" altLang="zh-TW" dirty="0">
                <a:solidFill>
                  <a:schemeClr val="accent1">
                    <a:lumMod val="75000"/>
                  </a:schemeClr>
                </a:solidFill>
                <a:latin typeface="華康儷粗圓" panose="020F0709000000000000" pitchFamily="49" charset="-120"/>
                <a:ea typeface="華康儷粗圓" panose="020F0709000000000000" pitchFamily="49" charset="-120"/>
              </a:rPr>
              <a:t> </a:t>
            </a:r>
            <a:r>
              <a:rPr lang="zh-TW" altLang="en-US" dirty="0">
                <a:solidFill>
                  <a:schemeClr val="accent1">
                    <a:lumMod val="75000"/>
                  </a:schemeClr>
                </a:solidFill>
                <a:latin typeface="華康儷粗圓" panose="020F0709000000000000" pitchFamily="49" charset="-120"/>
                <a:ea typeface="華康儷粗圓" panose="020F0709000000000000" pitchFamily="49" charset="-120"/>
              </a:rPr>
              <a:t>檢視學習歷程</a:t>
            </a:r>
          </a:p>
          <a:p>
            <a:pPr marL="1440000" lvl="0" indent="-285750">
              <a:lnSpc>
                <a:spcPts val="2200"/>
              </a:lnSpc>
              <a:spcBef>
                <a:spcPts val="300"/>
              </a:spcBef>
              <a:buFont typeface="Wingdings" panose="05000000000000000000" pitchFamily="2" charset="2"/>
              <a:buChar char="ü"/>
            </a:pPr>
            <a:r>
              <a:rPr lang="zh-TW" altLang="en-US" sz="1600" dirty="0">
                <a:solidFill>
                  <a:schemeClr val="tx1">
                    <a:lumMod val="75000"/>
                  </a:schemeClr>
                </a:solidFill>
                <a:latin typeface="jf open 粉圓 2.0" panose="020B0000000000000000" pitchFamily="34" charset="-120"/>
                <a:ea typeface="jf open 粉圓 2.0" panose="020B0000000000000000" pitchFamily="34" charset="-120"/>
              </a:rPr>
              <a:t>修課紀錄</a:t>
            </a:r>
          </a:p>
          <a:p>
            <a:pPr marL="1440000" lvl="0" indent="-285750">
              <a:lnSpc>
                <a:spcPts val="2200"/>
              </a:lnSpc>
              <a:buFont typeface="Wingdings" panose="05000000000000000000" pitchFamily="2" charset="2"/>
              <a:buChar char="ü"/>
            </a:pPr>
            <a:r>
              <a:rPr lang="zh-TW" altLang="en-US" sz="1600" dirty="0">
                <a:solidFill>
                  <a:schemeClr val="tx1">
                    <a:lumMod val="75000"/>
                  </a:schemeClr>
                </a:solidFill>
                <a:latin typeface="jf open 粉圓 2.0" panose="020B0000000000000000" pitchFamily="34" charset="-120"/>
                <a:ea typeface="jf open 粉圓 2.0" panose="020B0000000000000000" pitchFamily="34" charset="-120"/>
              </a:rPr>
              <a:t>課程學習成果</a:t>
            </a:r>
          </a:p>
          <a:p>
            <a:pPr marL="1440000" lvl="0" indent="-285750">
              <a:lnSpc>
                <a:spcPts val="2200"/>
              </a:lnSpc>
              <a:buFont typeface="Wingdings" panose="05000000000000000000" pitchFamily="2" charset="2"/>
              <a:buChar char="ü"/>
            </a:pPr>
            <a:r>
              <a:rPr lang="zh-TW" altLang="en-US" sz="1600" dirty="0">
                <a:solidFill>
                  <a:schemeClr val="tx1">
                    <a:lumMod val="75000"/>
                  </a:schemeClr>
                </a:solidFill>
                <a:latin typeface="jf open 粉圓 2.0" panose="020B0000000000000000" pitchFamily="34" charset="-120"/>
                <a:ea typeface="jf open 粉圓 2.0" panose="020B0000000000000000" pitchFamily="34" charset="-120"/>
              </a:rPr>
              <a:t>多元表現</a:t>
            </a:r>
          </a:p>
        </p:txBody>
      </p:sp>
      <p:grpSp>
        <p:nvGrpSpPr>
          <p:cNvPr id="26" name="Google Shape;3342;p62">
            <a:extLst>
              <a:ext uri="{FF2B5EF4-FFF2-40B4-BE49-F238E27FC236}">
                <a16:creationId xmlns:a16="http://schemas.microsoft.com/office/drawing/2014/main" id="{B98C22D9-81A3-459B-ABE5-B6B5AD8F3B5F}"/>
              </a:ext>
            </a:extLst>
          </p:cNvPr>
          <p:cNvGrpSpPr/>
          <p:nvPr/>
        </p:nvGrpSpPr>
        <p:grpSpPr>
          <a:xfrm>
            <a:off x="3843620" y="1813775"/>
            <a:ext cx="1374801" cy="2413738"/>
            <a:chOff x="2332850" y="1508965"/>
            <a:chExt cx="495799" cy="870474"/>
          </a:xfrm>
        </p:grpSpPr>
        <p:sp>
          <p:nvSpPr>
            <p:cNvPr id="27" name="Google Shape;3343;p62">
              <a:extLst>
                <a:ext uri="{FF2B5EF4-FFF2-40B4-BE49-F238E27FC236}">
                  <a16:creationId xmlns:a16="http://schemas.microsoft.com/office/drawing/2014/main" id="{8E03C4E0-1542-49C1-B0E1-A06911DE3FBB}"/>
                </a:ext>
              </a:extLst>
            </p:cNvPr>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344;p62">
              <a:extLst>
                <a:ext uri="{FF2B5EF4-FFF2-40B4-BE49-F238E27FC236}">
                  <a16:creationId xmlns:a16="http://schemas.microsoft.com/office/drawing/2014/main" id="{2FC9AA23-E326-45BB-8C57-63B9C306097B}"/>
                </a:ext>
              </a:extLst>
            </p:cNvPr>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345;p62">
              <a:extLst>
                <a:ext uri="{FF2B5EF4-FFF2-40B4-BE49-F238E27FC236}">
                  <a16:creationId xmlns:a16="http://schemas.microsoft.com/office/drawing/2014/main" id="{FF236CE9-70ED-4890-904B-66F59A68B31B}"/>
                </a:ext>
              </a:extLst>
            </p:cNvPr>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346;p62">
              <a:extLst>
                <a:ext uri="{FF2B5EF4-FFF2-40B4-BE49-F238E27FC236}">
                  <a16:creationId xmlns:a16="http://schemas.microsoft.com/office/drawing/2014/main" id="{07AB7FC3-5928-4683-A6BE-44E698418133}"/>
                </a:ext>
              </a:extLst>
            </p:cNvPr>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347;p62">
              <a:extLst>
                <a:ext uri="{FF2B5EF4-FFF2-40B4-BE49-F238E27FC236}">
                  <a16:creationId xmlns:a16="http://schemas.microsoft.com/office/drawing/2014/main" id="{958627EE-07A1-4972-A0FF-6EDBC01E5593}"/>
                </a:ext>
              </a:extLst>
            </p:cNvPr>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348;p62">
              <a:extLst>
                <a:ext uri="{FF2B5EF4-FFF2-40B4-BE49-F238E27FC236}">
                  <a16:creationId xmlns:a16="http://schemas.microsoft.com/office/drawing/2014/main" id="{29E85320-546D-4FBD-B860-6543E4735C6E}"/>
                </a:ext>
              </a:extLst>
            </p:cNvPr>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49;p62">
              <a:extLst>
                <a:ext uri="{FF2B5EF4-FFF2-40B4-BE49-F238E27FC236}">
                  <a16:creationId xmlns:a16="http://schemas.microsoft.com/office/drawing/2014/main" id="{21E375B4-8B20-478A-A10E-EA37275EB9DD}"/>
                </a:ext>
              </a:extLst>
            </p:cNvPr>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350;p62">
              <a:extLst>
                <a:ext uri="{FF2B5EF4-FFF2-40B4-BE49-F238E27FC236}">
                  <a16:creationId xmlns:a16="http://schemas.microsoft.com/office/drawing/2014/main" id="{1AEEED4E-B241-402C-A6A8-FE830B3B76E0}"/>
                </a:ext>
              </a:extLst>
            </p:cNvPr>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351;p62">
              <a:extLst>
                <a:ext uri="{FF2B5EF4-FFF2-40B4-BE49-F238E27FC236}">
                  <a16:creationId xmlns:a16="http://schemas.microsoft.com/office/drawing/2014/main" id="{7AC0EF23-93A5-4B10-9296-0E06E23D5587}"/>
                </a:ext>
              </a:extLst>
            </p:cNvPr>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352;p62">
              <a:extLst>
                <a:ext uri="{FF2B5EF4-FFF2-40B4-BE49-F238E27FC236}">
                  <a16:creationId xmlns:a16="http://schemas.microsoft.com/office/drawing/2014/main" id="{0F4ACFD9-E56C-4C63-B8EF-808242D3CB59}"/>
                </a:ext>
              </a:extLst>
            </p:cNvPr>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353;p62">
              <a:extLst>
                <a:ext uri="{FF2B5EF4-FFF2-40B4-BE49-F238E27FC236}">
                  <a16:creationId xmlns:a16="http://schemas.microsoft.com/office/drawing/2014/main" id="{C6367008-5541-47DE-9F7B-C177E03AACAA}"/>
                </a:ext>
              </a:extLst>
            </p:cNvPr>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354;p62">
              <a:extLst>
                <a:ext uri="{FF2B5EF4-FFF2-40B4-BE49-F238E27FC236}">
                  <a16:creationId xmlns:a16="http://schemas.microsoft.com/office/drawing/2014/main" id="{8CAEE6FA-4D0E-49D7-89D0-6E9476808C9D}"/>
                </a:ext>
              </a:extLst>
            </p:cNvPr>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3393;p62">
            <a:extLst>
              <a:ext uri="{FF2B5EF4-FFF2-40B4-BE49-F238E27FC236}">
                <a16:creationId xmlns:a16="http://schemas.microsoft.com/office/drawing/2014/main" id="{DAA6F527-1CD6-47EE-BAE5-30BAB70063DF}"/>
              </a:ext>
            </a:extLst>
          </p:cNvPr>
          <p:cNvGrpSpPr/>
          <p:nvPr/>
        </p:nvGrpSpPr>
        <p:grpSpPr>
          <a:xfrm>
            <a:off x="7558680" y="3618474"/>
            <a:ext cx="605073" cy="534278"/>
            <a:chOff x="5045915" y="3153558"/>
            <a:chExt cx="535273" cy="472687"/>
          </a:xfrm>
        </p:grpSpPr>
        <p:sp>
          <p:nvSpPr>
            <p:cNvPr id="40" name="Google Shape;3394;p62">
              <a:extLst>
                <a:ext uri="{FF2B5EF4-FFF2-40B4-BE49-F238E27FC236}">
                  <a16:creationId xmlns:a16="http://schemas.microsoft.com/office/drawing/2014/main" id="{B5DB3DDF-3764-4287-9FC5-692A38D33ABD}"/>
                </a:ext>
              </a:extLst>
            </p:cNvPr>
            <p:cNvSpPr/>
            <p:nvPr/>
          </p:nvSpPr>
          <p:spPr>
            <a:xfrm>
              <a:off x="5045915" y="3468685"/>
              <a:ext cx="178387" cy="157561"/>
            </a:xfrm>
            <a:custGeom>
              <a:avLst/>
              <a:gdLst/>
              <a:ahLst/>
              <a:cxnLst/>
              <a:rect l="l" t="t" r="r" b="b"/>
              <a:pathLst>
                <a:path w="6407" h="5659" extrusionOk="0">
                  <a:moveTo>
                    <a:pt x="2830" y="0"/>
                  </a:moveTo>
                  <a:cubicBezTo>
                    <a:pt x="1270" y="0"/>
                    <a:pt x="1" y="1269"/>
                    <a:pt x="1" y="2829"/>
                  </a:cubicBezTo>
                  <a:cubicBezTo>
                    <a:pt x="1" y="4390"/>
                    <a:pt x="1270" y="5658"/>
                    <a:pt x="2830" y="5658"/>
                  </a:cubicBezTo>
                  <a:lnTo>
                    <a:pt x="6406" y="5658"/>
                  </a:lnTo>
                  <a:lnTo>
                    <a:pt x="64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395;p62">
              <a:extLst>
                <a:ext uri="{FF2B5EF4-FFF2-40B4-BE49-F238E27FC236}">
                  <a16:creationId xmlns:a16="http://schemas.microsoft.com/office/drawing/2014/main" id="{AFBC032F-F37E-4D7A-8D44-B97931FC2007}"/>
                </a:ext>
              </a:extLst>
            </p:cNvPr>
            <p:cNvSpPr/>
            <p:nvPr/>
          </p:nvSpPr>
          <p:spPr>
            <a:xfrm>
              <a:off x="5140804" y="3491238"/>
              <a:ext cx="412375" cy="112456"/>
            </a:xfrm>
            <a:custGeom>
              <a:avLst/>
              <a:gdLst/>
              <a:ahLst/>
              <a:cxnLst/>
              <a:rect l="l" t="t" r="r" b="b"/>
              <a:pathLst>
                <a:path w="14811" h="4039" extrusionOk="0">
                  <a:moveTo>
                    <a:pt x="2020" y="0"/>
                  </a:moveTo>
                  <a:cubicBezTo>
                    <a:pt x="905" y="0"/>
                    <a:pt x="0" y="904"/>
                    <a:pt x="0" y="2019"/>
                  </a:cubicBezTo>
                  <a:cubicBezTo>
                    <a:pt x="0" y="3135"/>
                    <a:pt x="905" y="4038"/>
                    <a:pt x="2020" y="4038"/>
                  </a:cubicBezTo>
                  <a:lnTo>
                    <a:pt x="14811" y="4038"/>
                  </a:lnTo>
                  <a:lnTo>
                    <a:pt x="148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396;p62">
              <a:extLst>
                <a:ext uri="{FF2B5EF4-FFF2-40B4-BE49-F238E27FC236}">
                  <a16:creationId xmlns:a16="http://schemas.microsoft.com/office/drawing/2014/main" id="{8081E7AC-B75E-40D6-96E6-1CF87D6E4E77}"/>
                </a:ext>
              </a:extLst>
            </p:cNvPr>
            <p:cNvSpPr/>
            <p:nvPr/>
          </p:nvSpPr>
          <p:spPr>
            <a:xfrm>
              <a:off x="5407261" y="3548037"/>
              <a:ext cx="57161" cy="16149"/>
            </a:xfrm>
            <a:custGeom>
              <a:avLst/>
              <a:gdLst/>
              <a:ahLst/>
              <a:cxnLst/>
              <a:rect l="l" t="t" r="r" b="b"/>
              <a:pathLst>
                <a:path w="2053" h="580" extrusionOk="0">
                  <a:moveTo>
                    <a:pt x="290" y="1"/>
                  </a:moveTo>
                  <a:cubicBezTo>
                    <a:pt x="130" y="1"/>
                    <a:pt x="1" y="130"/>
                    <a:pt x="1" y="291"/>
                  </a:cubicBezTo>
                  <a:cubicBezTo>
                    <a:pt x="1" y="451"/>
                    <a:pt x="130" y="580"/>
                    <a:pt x="290" y="580"/>
                  </a:cubicBezTo>
                  <a:lnTo>
                    <a:pt x="1763" y="580"/>
                  </a:lnTo>
                  <a:cubicBezTo>
                    <a:pt x="1923" y="580"/>
                    <a:pt x="2052" y="451"/>
                    <a:pt x="2052" y="291"/>
                  </a:cubicBezTo>
                  <a:cubicBezTo>
                    <a:pt x="2052" y="130"/>
                    <a:pt x="1923" y="1"/>
                    <a:pt x="17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397;p62">
              <a:extLst>
                <a:ext uri="{FF2B5EF4-FFF2-40B4-BE49-F238E27FC236}">
                  <a16:creationId xmlns:a16="http://schemas.microsoft.com/office/drawing/2014/main" id="{54F981EB-5C7C-4DF7-BAFA-CE3144867E1E}"/>
                </a:ext>
              </a:extLst>
            </p:cNvPr>
            <p:cNvSpPr/>
            <p:nvPr/>
          </p:nvSpPr>
          <p:spPr>
            <a:xfrm>
              <a:off x="5143560" y="3548037"/>
              <a:ext cx="238415" cy="16149"/>
            </a:xfrm>
            <a:custGeom>
              <a:avLst/>
              <a:gdLst/>
              <a:ahLst/>
              <a:cxnLst/>
              <a:rect l="l" t="t" r="r" b="b"/>
              <a:pathLst>
                <a:path w="8563" h="580" extrusionOk="0">
                  <a:moveTo>
                    <a:pt x="290" y="1"/>
                  </a:moveTo>
                  <a:cubicBezTo>
                    <a:pt x="129" y="1"/>
                    <a:pt x="0" y="130"/>
                    <a:pt x="0" y="291"/>
                  </a:cubicBezTo>
                  <a:cubicBezTo>
                    <a:pt x="0" y="451"/>
                    <a:pt x="129" y="580"/>
                    <a:pt x="290" y="580"/>
                  </a:cubicBezTo>
                  <a:lnTo>
                    <a:pt x="8272" y="580"/>
                  </a:lnTo>
                  <a:cubicBezTo>
                    <a:pt x="8432" y="580"/>
                    <a:pt x="8562" y="451"/>
                    <a:pt x="8562" y="291"/>
                  </a:cubicBezTo>
                  <a:cubicBezTo>
                    <a:pt x="8562" y="130"/>
                    <a:pt x="8432" y="1"/>
                    <a:pt x="82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398;p62">
              <a:extLst>
                <a:ext uri="{FF2B5EF4-FFF2-40B4-BE49-F238E27FC236}">
                  <a16:creationId xmlns:a16="http://schemas.microsoft.com/office/drawing/2014/main" id="{C703683E-3000-4A27-A987-8CAE6F35DBDC}"/>
                </a:ext>
              </a:extLst>
            </p:cNvPr>
            <p:cNvSpPr/>
            <p:nvPr/>
          </p:nvSpPr>
          <p:spPr>
            <a:xfrm>
              <a:off x="5515375" y="3491238"/>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399;p62">
              <a:extLst>
                <a:ext uri="{FF2B5EF4-FFF2-40B4-BE49-F238E27FC236}">
                  <a16:creationId xmlns:a16="http://schemas.microsoft.com/office/drawing/2014/main" id="{1271CA1D-9CF5-4D7E-BDA5-8EC6C9449F68}"/>
                </a:ext>
              </a:extLst>
            </p:cNvPr>
            <p:cNvSpPr/>
            <p:nvPr/>
          </p:nvSpPr>
          <p:spPr>
            <a:xfrm>
              <a:off x="5112794" y="3468685"/>
              <a:ext cx="468394" cy="157561"/>
            </a:xfrm>
            <a:custGeom>
              <a:avLst/>
              <a:gdLst/>
              <a:ahLst/>
              <a:cxnLst/>
              <a:rect l="l" t="t" r="r" b="b"/>
              <a:pathLst>
                <a:path w="16823" h="5659" extrusionOk="0">
                  <a:moveTo>
                    <a:pt x="2830" y="0"/>
                  </a:moveTo>
                  <a:cubicBezTo>
                    <a:pt x="1269" y="0"/>
                    <a:pt x="0" y="1269"/>
                    <a:pt x="0" y="2829"/>
                  </a:cubicBezTo>
                  <a:cubicBezTo>
                    <a:pt x="0" y="4390"/>
                    <a:pt x="1269" y="5658"/>
                    <a:pt x="2830" y="5658"/>
                  </a:cubicBezTo>
                  <a:lnTo>
                    <a:pt x="16123" y="5658"/>
                  </a:lnTo>
                  <a:cubicBezTo>
                    <a:pt x="16509" y="5658"/>
                    <a:pt x="16823" y="5345"/>
                    <a:pt x="16823" y="4958"/>
                  </a:cubicBezTo>
                  <a:cubicBezTo>
                    <a:pt x="16823" y="4572"/>
                    <a:pt x="16509" y="4258"/>
                    <a:pt x="16123" y="4258"/>
                  </a:cubicBezTo>
                  <a:lnTo>
                    <a:pt x="2830" y="4258"/>
                  </a:lnTo>
                  <a:cubicBezTo>
                    <a:pt x="2042" y="4258"/>
                    <a:pt x="1400" y="3617"/>
                    <a:pt x="1400" y="2829"/>
                  </a:cubicBezTo>
                  <a:cubicBezTo>
                    <a:pt x="1400" y="2041"/>
                    <a:pt x="2042" y="1400"/>
                    <a:pt x="2830" y="1400"/>
                  </a:cubicBezTo>
                  <a:lnTo>
                    <a:pt x="16123" y="1400"/>
                  </a:lnTo>
                  <a:cubicBezTo>
                    <a:pt x="16509" y="1400"/>
                    <a:pt x="16823" y="1087"/>
                    <a:pt x="16823" y="700"/>
                  </a:cubicBezTo>
                  <a:cubicBezTo>
                    <a:pt x="16823" y="314"/>
                    <a:pt x="16509" y="0"/>
                    <a:pt x="16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400;p62">
              <a:extLst>
                <a:ext uri="{FF2B5EF4-FFF2-40B4-BE49-F238E27FC236}">
                  <a16:creationId xmlns:a16="http://schemas.microsoft.com/office/drawing/2014/main" id="{D056EB75-D27A-413A-A047-D9038EFB6114}"/>
                </a:ext>
              </a:extLst>
            </p:cNvPr>
            <p:cNvSpPr/>
            <p:nvPr/>
          </p:nvSpPr>
          <p:spPr>
            <a:xfrm>
              <a:off x="5045915" y="3311122"/>
              <a:ext cx="199909" cy="157561"/>
            </a:xfrm>
            <a:custGeom>
              <a:avLst/>
              <a:gdLst/>
              <a:ahLst/>
              <a:cxnLst/>
              <a:rect l="l" t="t" r="r" b="b"/>
              <a:pathLst>
                <a:path w="7180" h="5659" extrusionOk="0">
                  <a:moveTo>
                    <a:pt x="2830" y="0"/>
                  </a:moveTo>
                  <a:cubicBezTo>
                    <a:pt x="1270" y="0"/>
                    <a:pt x="1" y="1269"/>
                    <a:pt x="1" y="2830"/>
                  </a:cubicBezTo>
                  <a:cubicBezTo>
                    <a:pt x="1" y="4390"/>
                    <a:pt x="1270" y="5658"/>
                    <a:pt x="2830" y="5658"/>
                  </a:cubicBezTo>
                  <a:lnTo>
                    <a:pt x="7180" y="5658"/>
                  </a:lnTo>
                  <a:lnTo>
                    <a:pt x="71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401;p62">
              <a:extLst>
                <a:ext uri="{FF2B5EF4-FFF2-40B4-BE49-F238E27FC236}">
                  <a16:creationId xmlns:a16="http://schemas.microsoft.com/office/drawing/2014/main" id="{1D940980-9453-48D0-B382-28FB7AAA47BC}"/>
                </a:ext>
              </a:extLst>
            </p:cNvPr>
            <p:cNvSpPr/>
            <p:nvPr/>
          </p:nvSpPr>
          <p:spPr>
            <a:xfrm>
              <a:off x="5140804" y="3333674"/>
              <a:ext cx="412375" cy="112456"/>
            </a:xfrm>
            <a:custGeom>
              <a:avLst/>
              <a:gdLst/>
              <a:ahLst/>
              <a:cxnLst/>
              <a:rect l="l" t="t" r="r" b="b"/>
              <a:pathLst>
                <a:path w="14811" h="4039" extrusionOk="0">
                  <a:moveTo>
                    <a:pt x="2020" y="0"/>
                  </a:moveTo>
                  <a:cubicBezTo>
                    <a:pt x="905" y="0"/>
                    <a:pt x="0" y="904"/>
                    <a:pt x="0" y="2020"/>
                  </a:cubicBezTo>
                  <a:cubicBezTo>
                    <a:pt x="0" y="3134"/>
                    <a:pt x="905" y="4038"/>
                    <a:pt x="2020" y="4038"/>
                  </a:cubicBezTo>
                  <a:lnTo>
                    <a:pt x="14811" y="4038"/>
                  </a:lnTo>
                  <a:lnTo>
                    <a:pt x="148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402;p62">
              <a:extLst>
                <a:ext uri="{FF2B5EF4-FFF2-40B4-BE49-F238E27FC236}">
                  <a16:creationId xmlns:a16="http://schemas.microsoft.com/office/drawing/2014/main" id="{9C663CE1-A6A6-4934-A977-BC395DBDB584}"/>
                </a:ext>
              </a:extLst>
            </p:cNvPr>
            <p:cNvSpPr/>
            <p:nvPr/>
          </p:nvSpPr>
          <p:spPr>
            <a:xfrm>
              <a:off x="5515375" y="3333674"/>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403;p62">
              <a:extLst>
                <a:ext uri="{FF2B5EF4-FFF2-40B4-BE49-F238E27FC236}">
                  <a16:creationId xmlns:a16="http://schemas.microsoft.com/office/drawing/2014/main" id="{E8D56858-CF6A-421D-A533-722E52309875}"/>
                </a:ext>
              </a:extLst>
            </p:cNvPr>
            <p:cNvSpPr/>
            <p:nvPr/>
          </p:nvSpPr>
          <p:spPr>
            <a:xfrm>
              <a:off x="5112794" y="3311122"/>
              <a:ext cx="468394" cy="157589"/>
            </a:xfrm>
            <a:custGeom>
              <a:avLst/>
              <a:gdLst/>
              <a:ahLst/>
              <a:cxnLst/>
              <a:rect l="l" t="t" r="r" b="b"/>
              <a:pathLst>
                <a:path w="16823" h="5660" extrusionOk="0">
                  <a:moveTo>
                    <a:pt x="2830" y="0"/>
                  </a:moveTo>
                  <a:cubicBezTo>
                    <a:pt x="1269" y="0"/>
                    <a:pt x="0" y="1269"/>
                    <a:pt x="0" y="2830"/>
                  </a:cubicBezTo>
                  <a:cubicBezTo>
                    <a:pt x="0" y="4390"/>
                    <a:pt x="1269" y="5659"/>
                    <a:pt x="2830" y="5659"/>
                  </a:cubicBezTo>
                  <a:lnTo>
                    <a:pt x="16123" y="5659"/>
                  </a:lnTo>
                  <a:cubicBezTo>
                    <a:pt x="16509" y="5659"/>
                    <a:pt x="16823" y="5345"/>
                    <a:pt x="16823" y="4958"/>
                  </a:cubicBezTo>
                  <a:cubicBezTo>
                    <a:pt x="16823" y="4571"/>
                    <a:pt x="16509" y="4258"/>
                    <a:pt x="16123" y="4258"/>
                  </a:cubicBezTo>
                  <a:lnTo>
                    <a:pt x="2830" y="4258"/>
                  </a:lnTo>
                  <a:cubicBezTo>
                    <a:pt x="2042" y="4258"/>
                    <a:pt x="1400" y="3618"/>
                    <a:pt x="1400" y="2830"/>
                  </a:cubicBezTo>
                  <a:cubicBezTo>
                    <a:pt x="1400" y="2042"/>
                    <a:pt x="2042" y="1400"/>
                    <a:pt x="2830" y="1400"/>
                  </a:cubicBezTo>
                  <a:lnTo>
                    <a:pt x="16123" y="1400"/>
                  </a:lnTo>
                  <a:cubicBezTo>
                    <a:pt x="16509" y="1400"/>
                    <a:pt x="16823" y="1087"/>
                    <a:pt x="16823" y="700"/>
                  </a:cubicBezTo>
                  <a:cubicBezTo>
                    <a:pt x="16823" y="314"/>
                    <a:pt x="16509" y="0"/>
                    <a:pt x="16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404;p62">
              <a:extLst>
                <a:ext uri="{FF2B5EF4-FFF2-40B4-BE49-F238E27FC236}">
                  <a16:creationId xmlns:a16="http://schemas.microsoft.com/office/drawing/2014/main" id="{694E98A9-E7D6-4BAD-ABAA-CFCAE4966AB2}"/>
                </a:ext>
              </a:extLst>
            </p:cNvPr>
            <p:cNvSpPr/>
            <p:nvPr/>
          </p:nvSpPr>
          <p:spPr>
            <a:xfrm>
              <a:off x="5095476" y="3153558"/>
              <a:ext cx="178359" cy="157589"/>
            </a:xfrm>
            <a:custGeom>
              <a:avLst/>
              <a:gdLst/>
              <a:ahLst/>
              <a:cxnLst/>
              <a:rect l="l" t="t" r="r" b="b"/>
              <a:pathLst>
                <a:path w="6406" h="5660" extrusionOk="0">
                  <a:moveTo>
                    <a:pt x="2830" y="0"/>
                  </a:moveTo>
                  <a:cubicBezTo>
                    <a:pt x="1270" y="0"/>
                    <a:pt x="0" y="1270"/>
                    <a:pt x="0" y="2830"/>
                  </a:cubicBezTo>
                  <a:cubicBezTo>
                    <a:pt x="0" y="4390"/>
                    <a:pt x="1270" y="5659"/>
                    <a:pt x="2830" y="5659"/>
                  </a:cubicBezTo>
                  <a:lnTo>
                    <a:pt x="6406" y="5659"/>
                  </a:lnTo>
                  <a:lnTo>
                    <a:pt x="64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405;p62">
              <a:extLst>
                <a:ext uri="{FF2B5EF4-FFF2-40B4-BE49-F238E27FC236}">
                  <a16:creationId xmlns:a16="http://schemas.microsoft.com/office/drawing/2014/main" id="{D15ED6E7-FA2D-42D4-B1EF-FAFAC6B5F896}"/>
                </a:ext>
              </a:extLst>
            </p:cNvPr>
            <p:cNvSpPr/>
            <p:nvPr/>
          </p:nvSpPr>
          <p:spPr>
            <a:xfrm>
              <a:off x="5190336" y="3176083"/>
              <a:ext cx="326203" cy="112512"/>
            </a:xfrm>
            <a:custGeom>
              <a:avLst/>
              <a:gdLst/>
              <a:ahLst/>
              <a:cxnLst/>
              <a:rect l="l" t="t" r="r" b="b"/>
              <a:pathLst>
                <a:path w="11716" h="4041" extrusionOk="0">
                  <a:moveTo>
                    <a:pt x="2021" y="1"/>
                  </a:moveTo>
                  <a:cubicBezTo>
                    <a:pt x="906" y="1"/>
                    <a:pt x="1" y="905"/>
                    <a:pt x="1" y="2021"/>
                  </a:cubicBezTo>
                  <a:cubicBezTo>
                    <a:pt x="1" y="3135"/>
                    <a:pt x="906" y="4040"/>
                    <a:pt x="2021" y="4040"/>
                  </a:cubicBezTo>
                  <a:lnTo>
                    <a:pt x="11716" y="4040"/>
                  </a:lnTo>
                  <a:lnTo>
                    <a:pt x="1171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406;p62">
              <a:extLst>
                <a:ext uri="{FF2B5EF4-FFF2-40B4-BE49-F238E27FC236}">
                  <a16:creationId xmlns:a16="http://schemas.microsoft.com/office/drawing/2014/main" id="{0F4E646C-D890-4C83-9052-18E839F7E659}"/>
                </a:ext>
              </a:extLst>
            </p:cNvPr>
            <p:cNvSpPr/>
            <p:nvPr/>
          </p:nvSpPr>
          <p:spPr>
            <a:xfrm>
              <a:off x="5478762" y="3176083"/>
              <a:ext cx="37810" cy="112512"/>
            </a:xfrm>
            <a:custGeom>
              <a:avLst/>
              <a:gdLst/>
              <a:ahLst/>
              <a:cxnLst/>
              <a:rect l="l" t="t" r="r" b="b"/>
              <a:pathLst>
                <a:path w="1358" h="4041" extrusionOk="0">
                  <a:moveTo>
                    <a:pt x="0" y="1"/>
                  </a:moveTo>
                  <a:lnTo>
                    <a:pt x="0" y="4040"/>
                  </a:lnTo>
                  <a:lnTo>
                    <a:pt x="1358" y="4040"/>
                  </a:lnTo>
                  <a:lnTo>
                    <a:pt x="135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407;p62">
              <a:extLst>
                <a:ext uri="{FF2B5EF4-FFF2-40B4-BE49-F238E27FC236}">
                  <a16:creationId xmlns:a16="http://schemas.microsoft.com/office/drawing/2014/main" id="{741C3E1B-A0A3-4494-A6BC-A8FD91953BB1}"/>
                </a:ext>
              </a:extLst>
            </p:cNvPr>
            <p:cNvSpPr/>
            <p:nvPr/>
          </p:nvSpPr>
          <p:spPr>
            <a:xfrm>
              <a:off x="5162326" y="3153558"/>
              <a:ext cx="382250" cy="157589"/>
            </a:xfrm>
            <a:custGeom>
              <a:avLst/>
              <a:gdLst/>
              <a:ahLst/>
              <a:cxnLst/>
              <a:rect l="l" t="t" r="r" b="b"/>
              <a:pathLst>
                <a:path w="13729" h="5660" extrusionOk="0">
                  <a:moveTo>
                    <a:pt x="2829" y="0"/>
                  </a:moveTo>
                  <a:cubicBezTo>
                    <a:pt x="1269" y="0"/>
                    <a:pt x="1" y="1270"/>
                    <a:pt x="1" y="2830"/>
                  </a:cubicBezTo>
                  <a:cubicBezTo>
                    <a:pt x="1" y="4390"/>
                    <a:pt x="1269" y="5659"/>
                    <a:pt x="2829" y="5659"/>
                  </a:cubicBezTo>
                  <a:lnTo>
                    <a:pt x="13029" y="5659"/>
                  </a:lnTo>
                  <a:cubicBezTo>
                    <a:pt x="13416" y="5659"/>
                    <a:pt x="13729" y="5346"/>
                    <a:pt x="13729" y="4959"/>
                  </a:cubicBezTo>
                  <a:cubicBezTo>
                    <a:pt x="13729" y="4571"/>
                    <a:pt x="13416" y="4258"/>
                    <a:pt x="13029" y="4258"/>
                  </a:cubicBezTo>
                  <a:lnTo>
                    <a:pt x="2829" y="4258"/>
                  </a:lnTo>
                  <a:cubicBezTo>
                    <a:pt x="2041" y="4258"/>
                    <a:pt x="1401" y="3618"/>
                    <a:pt x="1401" y="2830"/>
                  </a:cubicBezTo>
                  <a:cubicBezTo>
                    <a:pt x="1401" y="2042"/>
                    <a:pt x="2041" y="1400"/>
                    <a:pt x="2829" y="1400"/>
                  </a:cubicBezTo>
                  <a:lnTo>
                    <a:pt x="13029" y="1400"/>
                  </a:lnTo>
                  <a:cubicBezTo>
                    <a:pt x="13416" y="1400"/>
                    <a:pt x="13729" y="1087"/>
                    <a:pt x="13729" y="700"/>
                  </a:cubicBezTo>
                  <a:cubicBezTo>
                    <a:pt x="13729" y="313"/>
                    <a:pt x="13416" y="0"/>
                    <a:pt x="130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408;p62">
              <a:extLst>
                <a:ext uri="{FF2B5EF4-FFF2-40B4-BE49-F238E27FC236}">
                  <a16:creationId xmlns:a16="http://schemas.microsoft.com/office/drawing/2014/main" id="{7253B511-497E-4F3B-9E5F-9AC216CDF39F}"/>
                </a:ext>
              </a:extLst>
            </p:cNvPr>
            <p:cNvSpPr/>
            <p:nvPr/>
          </p:nvSpPr>
          <p:spPr>
            <a:xfrm>
              <a:off x="5322813" y="3219491"/>
              <a:ext cx="193756" cy="16149"/>
            </a:xfrm>
            <a:custGeom>
              <a:avLst/>
              <a:gdLst/>
              <a:ahLst/>
              <a:cxnLst/>
              <a:rect l="l" t="t" r="r" b="b"/>
              <a:pathLst>
                <a:path w="6959" h="580" extrusionOk="0">
                  <a:moveTo>
                    <a:pt x="291" y="1"/>
                  </a:moveTo>
                  <a:cubicBezTo>
                    <a:pt x="131" y="1"/>
                    <a:pt x="1" y="130"/>
                    <a:pt x="1" y="290"/>
                  </a:cubicBezTo>
                  <a:cubicBezTo>
                    <a:pt x="1" y="451"/>
                    <a:pt x="131" y="580"/>
                    <a:pt x="291" y="580"/>
                  </a:cubicBezTo>
                  <a:lnTo>
                    <a:pt x="6959" y="580"/>
                  </a:lnTo>
                  <a:lnTo>
                    <a:pt x="69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409;p62">
              <a:extLst>
                <a:ext uri="{FF2B5EF4-FFF2-40B4-BE49-F238E27FC236}">
                  <a16:creationId xmlns:a16="http://schemas.microsoft.com/office/drawing/2014/main" id="{1DC85B79-3AF9-4382-9062-44B978C83507}"/>
                </a:ext>
              </a:extLst>
            </p:cNvPr>
            <p:cNvSpPr/>
            <p:nvPr/>
          </p:nvSpPr>
          <p:spPr>
            <a:xfrm>
              <a:off x="5248918" y="3219491"/>
              <a:ext cx="55212" cy="16149"/>
            </a:xfrm>
            <a:custGeom>
              <a:avLst/>
              <a:gdLst/>
              <a:ahLst/>
              <a:cxnLst/>
              <a:rect l="l" t="t" r="r" b="b"/>
              <a:pathLst>
                <a:path w="1983" h="580" extrusionOk="0">
                  <a:moveTo>
                    <a:pt x="291" y="1"/>
                  </a:moveTo>
                  <a:cubicBezTo>
                    <a:pt x="130" y="1"/>
                    <a:pt x="1" y="130"/>
                    <a:pt x="1" y="290"/>
                  </a:cubicBezTo>
                  <a:cubicBezTo>
                    <a:pt x="1" y="451"/>
                    <a:pt x="130" y="580"/>
                    <a:pt x="291" y="580"/>
                  </a:cubicBezTo>
                  <a:lnTo>
                    <a:pt x="1692" y="580"/>
                  </a:lnTo>
                  <a:cubicBezTo>
                    <a:pt x="1853" y="580"/>
                    <a:pt x="1983" y="451"/>
                    <a:pt x="1983" y="290"/>
                  </a:cubicBezTo>
                  <a:cubicBezTo>
                    <a:pt x="1983" y="130"/>
                    <a:pt x="1853" y="1"/>
                    <a:pt x="1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410;p62">
              <a:extLst>
                <a:ext uri="{FF2B5EF4-FFF2-40B4-BE49-F238E27FC236}">
                  <a16:creationId xmlns:a16="http://schemas.microsoft.com/office/drawing/2014/main" id="{9F953051-DCF2-4C31-9ACB-BD99D9A81B7A}"/>
                </a:ext>
              </a:extLst>
            </p:cNvPr>
            <p:cNvSpPr/>
            <p:nvPr/>
          </p:nvSpPr>
          <p:spPr>
            <a:xfrm>
              <a:off x="5313542" y="3307530"/>
              <a:ext cx="165997" cy="77597"/>
            </a:xfrm>
            <a:custGeom>
              <a:avLst/>
              <a:gdLst/>
              <a:ahLst/>
              <a:cxnLst/>
              <a:rect l="l" t="t" r="r" b="b"/>
              <a:pathLst>
                <a:path w="5962" h="2787" extrusionOk="0">
                  <a:moveTo>
                    <a:pt x="2980" y="0"/>
                  </a:moveTo>
                  <a:cubicBezTo>
                    <a:pt x="2861" y="0"/>
                    <a:pt x="2742" y="46"/>
                    <a:pt x="2651" y="136"/>
                  </a:cubicBezTo>
                  <a:lnTo>
                    <a:pt x="1" y="2787"/>
                  </a:lnTo>
                  <a:lnTo>
                    <a:pt x="5961" y="2787"/>
                  </a:lnTo>
                  <a:lnTo>
                    <a:pt x="3311" y="136"/>
                  </a:lnTo>
                  <a:cubicBezTo>
                    <a:pt x="3219" y="46"/>
                    <a:pt x="3100" y="0"/>
                    <a:pt x="2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411;p62">
              <a:extLst>
                <a:ext uri="{FF2B5EF4-FFF2-40B4-BE49-F238E27FC236}">
                  <a16:creationId xmlns:a16="http://schemas.microsoft.com/office/drawing/2014/main" id="{67C982A2-F2B8-43E8-A6E2-3CA813CE728E}"/>
                </a:ext>
              </a:extLst>
            </p:cNvPr>
            <p:cNvSpPr/>
            <p:nvPr/>
          </p:nvSpPr>
          <p:spPr>
            <a:xfrm>
              <a:off x="5199385" y="3377026"/>
              <a:ext cx="353795" cy="16204"/>
            </a:xfrm>
            <a:custGeom>
              <a:avLst/>
              <a:gdLst/>
              <a:ahLst/>
              <a:cxnLst/>
              <a:rect l="l" t="t" r="r" b="b"/>
              <a:pathLst>
                <a:path w="12707" h="582" extrusionOk="0">
                  <a:moveTo>
                    <a:pt x="291" y="1"/>
                  </a:moveTo>
                  <a:cubicBezTo>
                    <a:pt x="130" y="1"/>
                    <a:pt x="0" y="131"/>
                    <a:pt x="0" y="291"/>
                  </a:cubicBezTo>
                  <a:cubicBezTo>
                    <a:pt x="0" y="452"/>
                    <a:pt x="130" y="581"/>
                    <a:pt x="291" y="581"/>
                  </a:cubicBezTo>
                  <a:lnTo>
                    <a:pt x="12707" y="581"/>
                  </a:lnTo>
                  <a:lnTo>
                    <a:pt x="127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4247;p70">
            <a:extLst>
              <a:ext uri="{FF2B5EF4-FFF2-40B4-BE49-F238E27FC236}">
                <a16:creationId xmlns:a16="http://schemas.microsoft.com/office/drawing/2014/main" id="{F61C84E9-EBBB-41D5-8246-485947B63CA3}"/>
              </a:ext>
            </a:extLst>
          </p:cNvPr>
          <p:cNvGrpSpPr>
            <a:grpSpLocks noChangeAspect="1"/>
          </p:cNvGrpSpPr>
          <p:nvPr/>
        </p:nvGrpSpPr>
        <p:grpSpPr>
          <a:xfrm>
            <a:off x="1011545" y="1917438"/>
            <a:ext cx="594790" cy="612000"/>
            <a:chOff x="1359481" y="2470849"/>
            <a:chExt cx="510053" cy="535279"/>
          </a:xfrm>
        </p:grpSpPr>
        <p:sp>
          <p:nvSpPr>
            <p:cNvPr id="59" name="Google Shape;4248;p70">
              <a:extLst>
                <a:ext uri="{FF2B5EF4-FFF2-40B4-BE49-F238E27FC236}">
                  <a16:creationId xmlns:a16="http://schemas.microsoft.com/office/drawing/2014/main" id="{AF1FF865-D94E-4C59-918C-A48EACD5592D}"/>
                </a:ext>
              </a:extLst>
            </p:cNvPr>
            <p:cNvSpPr/>
            <p:nvPr/>
          </p:nvSpPr>
          <p:spPr>
            <a:xfrm>
              <a:off x="1733690" y="2807777"/>
              <a:ext cx="97532" cy="171064"/>
            </a:xfrm>
            <a:custGeom>
              <a:avLst/>
              <a:gdLst/>
              <a:ahLst/>
              <a:cxnLst/>
              <a:rect l="l" t="t" r="r" b="b"/>
              <a:pathLst>
                <a:path w="3503" h="6144" extrusionOk="0">
                  <a:moveTo>
                    <a:pt x="1222" y="1"/>
                  </a:moveTo>
                  <a:lnTo>
                    <a:pt x="1" y="487"/>
                  </a:lnTo>
                  <a:lnTo>
                    <a:pt x="2282" y="6144"/>
                  </a:lnTo>
                  <a:lnTo>
                    <a:pt x="3503" y="5656"/>
                  </a:lnTo>
                  <a:lnTo>
                    <a:pt x="12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249;p70">
              <a:extLst>
                <a:ext uri="{FF2B5EF4-FFF2-40B4-BE49-F238E27FC236}">
                  <a16:creationId xmlns:a16="http://schemas.microsoft.com/office/drawing/2014/main" id="{81EFAEA8-1CCC-4A86-8493-DB04CF12A962}"/>
                </a:ext>
              </a:extLst>
            </p:cNvPr>
            <p:cNvSpPr/>
            <p:nvPr/>
          </p:nvSpPr>
          <p:spPr>
            <a:xfrm>
              <a:off x="1758219" y="2918926"/>
              <a:ext cx="111314" cy="87203"/>
            </a:xfrm>
            <a:custGeom>
              <a:avLst/>
              <a:gdLst/>
              <a:ahLst/>
              <a:cxnLst/>
              <a:rect l="l" t="t" r="r" b="b"/>
              <a:pathLst>
                <a:path w="3998" h="3132" extrusionOk="0">
                  <a:moveTo>
                    <a:pt x="2959" y="1"/>
                  </a:moveTo>
                  <a:lnTo>
                    <a:pt x="1" y="1181"/>
                  </a:lnTo>
                  <a:lnTo>
                    <a:pt x="768" y="2902"/>
                  </a:lnTo>
                  <a:cubicBezTo>
                    <a:pt x="830" y="3042"/>
                    <a:pt x="968" y="3131"/>
                    <a:pt x="1120" y="3131"/>
                  </a:cubicBezTo>
                  <a:lnTo>
                    <a:pt x="3542" y="3131"/>
                  </a:lnTo>
                  <a:cubicBezTo>
                    <a:pt x="3811" y="3131"/>
                    <a:pt x="3997" y="2865"/>
                    <a:pt x="3906" y="2613"/>
                  </a:cubicBezTo>
                  <a:lnTo>
                    <a:pt x="29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250;p70">
              <a:extLst>
                <a:ext uri="{FF2B5EF4-FFF2-40B4-BE49-F238E27FC236}">
                  <a16:creationId xmlns:a16="http://schemas.microsoft.com/office/drawing/2014/main" id="{74471C07-5A83-4DA8-988B-08997835D617}"/>
                </a:ext>
              </a:extLst>
            </p:cNvPr>
            <p:cNvSpPr/>
            <p:nvPr/>
          </p:nvSpPr>
          <p:spPr>
            <a:xfrm>
              <a:off x="1736168" y="2871537"/>
              <a:ext cx="114182" cy="97087"/>
            </a:xfrm>
            <a:custGeom>
              <a:avLst/>
              <a:gdLst/>
              <a:ahLst/>
              <a:cxnLst/>
              <a:rect l="l" t="t" r="r" b="b"/>
              <a:pathLst>
                <a:path w="4101" h="3487" extrusionOk="0">
                  <a:moveTo>
                    <a:pt x="3019" y="0"/>
                  </a:moveTo>
                  <a:cubicBezTo>
                    <a:pt x="2980" y="0"/>
                    <a:pt x="2941" y="8"/>
                    <a:pt x="2902" y="23"/>
                  </a:cubicBezTo>
                  <a:lnTo>
                    <a:pt x="239" y="1085"/>
                  </a:lnTo>
                  <a:cubicBezTo>
                    <a:pt x="79" y="1150"/>
                    <a:pt x="1" y="1332"/>
                    <a:pt x="66" y="1492"/>
                  </a:cubicBezTo>
                  <a:lnTo>
                    <a:pt x="791" y="3291"/>
                  </a:lnTo>
                  <a:cubicBezTo>
                    <a:pt x="841" y="3413"/>
                    <a:pt x="959" y="3487"/>
                    <a:pt x="1084" y="3487"/>
                  </a:cubicBezTo>
                  <a:cubicBezTo>
                    <a:pt x="1122" y="3487"/>
                    <a:pt x="1161" y="3480"/>
                    <a:pt x="1199" y="3465"/>
                  </a:cubicBezTo>
                  <a:lnTo>
                    <a:pt x="3862" y="2401"/>
                  </a:lnTo>
                  <a:cubicBezTo>
                    <a:pt x="4022" y="2338"/>
                    <a:pt x="4100" y="2156"/>
                    <a:pt x="4036" y="1996"/>
                  </a:cubicBezTo>
                  <a:lnTo>
                    <a:pt x="3310" y="196"/>
                  </a:lnTo>
                  <a:cubicBezTo>
                    <a:pt x="3261" y="75"/>
                    <a:pt x="3143" y="0"/>
                    <a:pt x="3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251;p70">
              <a:extLst>
                <a:ext uri="{FF2B5EF4-FFF2-40B4-BE49-F238E27FC236}">
                  <a16:creationId xmlns:a16="http://schemas.microsoft.com/office/drawing/2014/main" id="{5BEFF43C-16C8-4DC5-9C2A-EFC79FA98F1C}"/>
                </a:ext>
              </a:extLst>
            </p:cNvPr>
            <p:cNvSpPr/>
            <p:nvPr/>
          </p:nvSpPr>
          <p:spPr>
            <a:xfrm>
              <a:off x="1393143" y="2719125"/>
              <a:ext cx="170814" cy="29624"/>
            </a:xfrm>
            <a:custGeom>
              <a:avLst/>
              <a:gdLst/>
              <a:ahLst/>
              <a:cxnLst/>
              <a:rect l="l" t="t" r="r" b="b"/>
              <a:pathLst>
                <a:path w="6135" h="1064" extrusionOk="0">
                  <a:moveTo>
                    <a:pt x="0" y="0"/>
                  </a:moveTo>
                  <a:lnTo>
                    <a:pt x="0" y="1064"/>
                  </a:lnTo>
                  <a:lnTo>
                    <a:pt x="6135" y="1064"/>
                  </a:lnTo>
                  <a:lnTo>
                    <a:pt x="61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252;p70">
              <a:extLst>
                <a:ext uri="{FF2B5EF4-FFF2-40B4-BE49-F238E27FC236}">
                  <a16:creationId xmlns:a16="http://schemas.microsoft.com/office/drawing/2014/main" id="{D9FDD520-59B5-4416-8F18-55309F19C657}"/>
                </a:ext>
              </a:extLst>
            </p:cNvPr>
            <p:cNvSpPr/>
            <p:nvPr/>
          </p:nvSpPr>
          <p:spPr>
            <a:xfrm>
              <a:off x="1393143" y="2651467"/>
              <a:ext cx="170814" cy="29680"/>
            </a:xfrm>
            <a:custGeom>
              <a:avLst/>
              <a:gdLst/>
              <a:ahLst/>
              <a:cxnLst/>
              <a:rect l="l" t="t" r="r" b="b"/>
              <a:pathLst>
                <a:path w="6135" h="1066" extrusionOk="0">
                  <a:moveTo>
                    <a:pt x="0" y="1"/>
                  </a:moveTo>
                  <a:lnTo>
                    <a:pt x="0" y="1065"/>
                  </a:lnTo>
                  <a:lnTo>
                    <a:pt x="6135" y="1065"/>
                  </a:lnTo>
                  <a:lnTo>
                    <a:pt x="61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253;p70">
              <a:extLst>
                <a:ext uri="{FF2B5EF4-FFF2-40B4-BE49-F238E27FC236}">
                  <a16:creationId xmlns:a16="http://schemas.microsoft.com/office/drawing/2014/main" id="{5589F83F-14CD-4A9F-99C9-85D9556E53E0}"/>
                </a:ext>
              </a:extLst>
            </p:cNvPr>
            <p:cNvSpPr/>
            <p:nvPr/>
          </p:nvSpPr>
          <p:spPr>
            <a:xfrm>
              <a:off x="1393143" y="2491314"/>
              <a:ext cx="170814" cy="29680"/>
            </a:xfrm>
            <a:custGeom>
              <a:avLst/>
              <a:gdLst/>
              <a:ahLst/>
              <a:cxnLst/>
              <a:rect l="l" t="t" r="r" b="b"/>
              <a:pathLst>
                <a:path w="6135" h="1066" extrusionOk="0">
                  <a:moveTo>
                    <a:pt x="0" y="1"/>
                  </a:moveTo>
                  <a:lnTo>
                    <a:pt x="0" y="1066"/>
                  </a:lnTo>
                  <a:lnTo>
                    <a:pt x="6135" y="1066"/>
                  </a:lnTo>
                  <a:lnTo>
                    <a:pt x="61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254;p70">
              <a:extLst>
                <a:ext uri="{FF2B5EF4-FFF2-40B4-BE49-F238E27FC236}">
                  <a16:creationId xmlns:a16="http://schemas.microsoft.com/office/drawing/2014/main" id="{291CD12A-577E-412F-9264-946148DF4C8E}"/>
                </a:ext>
              </a:extLst>
            </p:cNvPr>
            <p:cNvSpPr/>
            <p:nvPr/>
          </p:nvSpPr>
          <p:spPr>
            <a:xfrm>
              <a:off x="1393143" y="2879278"/>
              <a:ext cx="170814" cy="29624"/>
            </a:xfrm>
            <a:custGeom>
              <a:avLst/>
              <a:gdLst/>
              <a:ahLst/>
              <a:cxnLst/>
              <a:rect l="l" t="t" r="r" b="b"/>
              <a:pathLst>
                <a:path w="6135" h="1064" extrusionOk="0">
                  <a:moveTo>
                    <a:pt x="0" y="0"/>
                  </a:moveTo>
                  <a:lnTo>
                    <a:pt x="0" y="1064"/>
                  </a:lnTo>
                  <a:lnTo>
                    <a:pt x="6135" y="1064"/>
                  </a:lnTo>
                  <a:lnTo>
                    <a:pt x="61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255;p70">
              <a:extLst>
                <a:ext uri="{FF2B5EF4-FFF2-40B4-BE49-F238E27FC236}">
                  <a16:creationId xmlns:a16="http://schemas.microsoft.com/office/drawing/2014/main" id="{2C40E2D5-53F5-4012-B2DF-80D1DFA09212}"/>
                </a:ext>
              </a:extLst>
            </p:cNvPr>
            <p:cNvSpPr/>
            <p:nvPr/>
          </p:nvSpPr>
          <p:spPr>
            <a:xfrm>
              <a:off x="1359481" y="2470849"/>
              <a:ext cx="238137" cy="458566"/>
            </a:xfrm>
            <a:custGeom>
              <a:avLst/>
              <a:gdLst/>
              <a:ahLst/>
              <a:cxnLst/>
              <a:rect l="l" t="t" r="r" b="b"/>
              <a:pathLst>
                <a:path w="8553" h="16470" extrusionOk="0">
                  <a:moveTo>
                    <a:pt x="7357" y="0"/>
                  </a:moveTo>
                  <a:cubicBezTo>
                    <a:pt x="7255" y="0"/>
                    <a:pt x="7172" y="82"/>
                    <a:pt x="7167" y="185"/>
                  </a:cubicBezTo>
                  <a:cubicBezTo>
                    <a:pt x="7079" y="1827"/>
                    <a:pt x="5825" y="3208"/>
                    <a:pt x="4183" y="3434"/>
                  </a:cubicBezTo>
                  <a:cubicBezTo>
                    <a:pt x="3032" y="3592"/>
                    <a:pt x="1975" y="4161"/>
                    <a:pt x="1205" y="5036"/>
                  </a:cubicBezTo>
                  <a:cubicBezTo>
                    <a:pt x="429" y="5921"/>
                    <a:pt x="0" y="7056"/>
                    <a:pt x="0" y="8234"/>
                  </a:cubicBezTo>
                  <a:cubicBezTo>
                    <a:pt x="0" y="9412"/>
                    <a:pt x="429" y="10548"/>
                    <a:pt x="1205" y="11432"/>
                  </a:cubicBezTo>
                  <a:cubicBezTo>
                    <a:pt x="1975" y="12308"/>
                    <a:pt x="3032" y="12877"/>
                    <a:pt x="4183" y="13035"/>
                  </a:cubicBezTo>
                  <a:cubicBezTo>
                    <a:pt x="5825" y="13260"/>
                    <a:pt x="7079" y="14641"/>
                    <a:pt x="7167" y="16285"/>
                  </a:cubicBezTo>
                  <a:cubicBezTo>
                    <a:pt x="7172" y="16387"/>
                    <a:pt x="7255" y="16469"/>
                    <a:pt x="7357" y="16469"/>
                  </a:cubicBezTo>
                  <a:lnTo>
                    <a:pt x="8354" y="16469"/>
                  </a:lnTo>
                  <a:cubicBezTo>
                    <a:pt x="8464" y="16469"/>
                    <a:pt x="8553" y="16378"/>
                    <a:pt x="8548" y="16269"/>
                  </a:cubicBezTo>
                  <a:cubicBezTo>
                    <a:pt x="8503" y="15163"/>
                    <a:pt x="8079" y="14104"/>
                    <a:pt x="7346" y="13270"/>
                  </a:cubicBezTo>
                  <a:cubicBezTo>
                    <a:pt x="6577" y="12394"/>
                    <a:pt x="5521" y="11826"/>
                    <a:pt x="4370" y="11667"/>
                  </a:cubicBezTo>
                  <a:cubicBezTo>
                    <a:pt x="2667" y="11433"/>
                    <a:pt x="1381" y="9958"/>
                    <a:pt x="1381" y="8234"/>
                  </a:cubicBezTo>
                  <a:cubicBezTo>
                    <a:pt x="1381" y="6511"/>
                    <a:pt x="2667" y="5035"/>
                    <a:pt x="4370" y="4801"/>
                  </a:cubicBezTo>
                  <a:cubicBezTo>
                    <a:pt x="5521" y="4644"/>
                    <a:pt x="6577" y="4074"/>
                    <a:pt x="7346" y="3198"/>
                  </a:cubicBezTo>
                  <a:cubicBezTo>
                    <a:pt x="8079" y="2364"/>
                    <a:pt x="8503" y="1307"/>
                    <a:pt x="8548" y="200"/>
                  </a:cubicBezTo>
                  <a:cubicBezTo>
                    <a:pt x="8553" y="91"/>
                    <a:pt x="8464" y="0"/>
                    <a:pt x="83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256;p70">
              <a:extLst>
                <a:ext uri="{FF2B5EF4-FFF2-40B4-BE49-F238E27FC236}">
                  <a16:creationId xmlns:a16="http://schemas.microsoft.com/office/drawing/2014/main" id="{55CF3EE6-AF0A-46FE-9FEF-4D900367734B}"/>
                </a:ext>
              </a:extLst>
            </p:cNvPr>
            <p:cNvSpPr/>
            <p:nvPr/>
          </p:nvSpPr>
          <p:spPr>
            <a:xfrm>
              <a:off x="1359481" y="2814738"/>
              <a:ext cx="119082" cy="114683"/>
            </a:xfrm>
            <a:custGeom>
              <a:avLst/>
              <a:gdLst/>
              <a:ahLst/>
              <a:cxnLst/>
              <a:rect l="l" t="t" r="r" b="b"/>
              <a:pathLst>
                <a:path w="4277" h="4119" extrusionOk="0">
                  <a:moveTo>
                    <a:pt x="2290" y="1"/>
                  </a:moveTo>
                  <a:cubicBezTo>
                    <a:pt x="2059" y="145"/>
                    <a:pt x="1840" y="308"/>
                    <a:pt x="1635" y="490"/>
                  </a:cubicBezTo>
                  <a:cubicBezTo>
                    <a:pt x="1483" y="623"/>
                    <a:pt x="1341" y="767"/>
                    <a:pt x="1205" y="919"/>
                  </a:cubicBezTo>
                  <a:cubicBezTo>
                    <a:pt x="472" y="1753"/>
                    <a:pt x="50" y="2812"/>
                    <a:pt x="5" y="3918"/>
                  </a:cubicBezTo>
                  <a:cubicBezTo>
                    <a:pt x="0" y="4027"/>
                    <a:pt x="89" y="4118"/>
                    <a:pt x="198" y="4118"/>
                  </a:cubicBezTo>
                  <a:lnTo>
                    <a:pt x="1192" y="4118"/>
                  </a:lnTo>
                  <a:cubicBezTo>
                    <a:pt x="1294" y="4118"/>
                    <a:pt x="1380" y="4039"/>
                    <a:pt x="1386" y="3936"/>
                  </a:cubicBezTo>
                  <a:cubicBezTo>
                    <a:pt x="1446" y="2792"/>
                    <a:pt x="2070" y="1776"/>
                    <a:pt x="2998" y="1187"/>
                  </a:cubicBezTo>
                  <a:cubicBezTo>
                    <a:pt x="3379" y="945"/>
                    <a:pt x="3811" y="775"/>
                    <a:pt x="4276" y="698"/>
                  </a:cubicBezTo>
                  <a:cubicBezTo>
                    <a:pt x="4245" y="693"/>
                    <a:pt x="4214" y="689"/>
                    <a:pt x="4183" y="684"/>
                  </a:cubicBezTo>
                  <a:cubicBezTo>
                    <a:pt x="3507" y="592"/>
                    <a:pt x="2863" y="357"/>
                    <a:pt x="22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257;p70">
              <a:extLst>
                <a:ext uri="{FF2B5EF4-FFF2-40B4-BE49-F238E27FC236}">
                  <a16:creationId xmlns:a16="http://schemas.microsoft.com/office/drawing/2014/main" id="{00711D05-A1F2-43AE-878F-D8F56A597957}"/>
                </a:ext>
              </a:extLst>
            </p:cNvPr>
            <p:cNvSpPr/>
            <p:nvPr/>
          </p:nvSpPr>
          <p:spPr>
            <a:xfrm>
              <a:off x="1359481" y="2470849"/>
              <a:ext cx="238109" cy="343911"/>
            </a:xfrm>
            <a:custGeom>
              <a:avLst/>
              <a:gdLst/>
              <a:ahLst/>
              <a:cxnLst/>
              <a:rect l="l" t="t" r="r" b="b"/>
              <a:pathLst>
                <a:path w="8552" h="12352" extrusionOk="0">
                  <a:moveTo>
                    <a:pt x="198" y="0"/>
                  </a:moveTo>
                  <a:cubicBezTo>
                    <a:pt x="89" y="0"/>
                    <a:pt x="0" y="91"/>
                    <a:pt x="5" y="200"/>
                  </a:cubicBezTo>
                  <a:cubicBezTo>
                    <a:pt x="50" y="1307"/>
                    <a:pt x="472" y="2364"/>
                    <a:pt x="1205" y="3198"/>
                  </a:cubicBezTo>
                  <a:cubicBezTo>
                    <a:pt x="1340" y="3352"/>
                    <a:pt x="1483" y="3495"/>
                    <a:pt x="1635" y="3629"/>
                  </a:cubicBezTo>
                  <a:cubicBezTo>
                    <a:pt x="2348" y="4261"/>
                    <a:pt x="3234" y="4672"/>
                    <a:pt x="4183" y="4801"/>
                  </a:cubicBezTo>
                  <a:cubicBezTo>
                    <a:pt x="4683" y="4870"/>
                    <a:pt x="5147" y="5046"/>
                    <a:pt x="5553" y="5303"/>
                  </a:cubicBezTo>
                  <a:cubicBezTo>
                    <a:pt x="6530" y="5924"/>
                    <a:pt x="7171" y="7017"/>
                    <a:pt x="7171" y="8234"/>
                  </a:cubicBezTo>
                  <a:cubicBezTo>
                    <a:pt x="7171" y="9451"/>
                    <a:pt x="6530" y="10545"/>
                    <a:pt x="5553" y="11165"/>
                  </a:cubicBezTo>
                  <a:cubicBezTo>
                    <a:pt x="5173" y="11406"/>
                    <a:pt x="4741" y="11576"/>
                    <a:pt x="4276" y="11653"/>
                  </a:cubicBezTo>
                  <a:cubicBezTo>
                    <a:pt x="4307" y="11659"/>
                    <a:pt x="4339" y="11664"/>
                    <a:pt x="4370" y="11667"/>
                  </a:cubicBezTo>
                  <a:cubicBezTo>
                    <a:pt x="5046" y="11760"/>
                    <a:pt x="5690" y="11996"/>
                    <a:pt x="6262" y="12352"/>
                  </a:cubicBezTo>
                  <a:cubicBezTo>
                    <a:pt x="6494" y="12208"/>
                    <a:pt x="6712" y="12044"/>
                    <a:pt x="6918" y="11863"/>
                  </a:cubicBezTo>
                  <a:cubicBezTo>
                    <a:pt x="7069" y="11730"/>
                    <a:pt x="7212" y="11586"/>
                    <a:pt x="7346" y="11432"/>
                  </a:cubicBezTo>
                  <a:cubicBezTo>
                    <a:pt x="8124" y="10548"/>
                    <a:pt x="8551" y="9412"/>
                    <a:pt x="8551" y="8234"/>
                  </a:cubicBezTo>
                  <a:cubicBezTo>
                    <a:pt x="8551" y="7056"/>
                    <a:pt x="8124" y="5921"/>
                    <a:pt x="7346" y="5036"/>
                  </a:cubicBezTo>
                  <a:cubicBezTo>
                    <a:pt x="7212" y="4884"/>
                    <a:pt x="7069" y="4740"/>
                    <a:pt x="6918" y="4607"/>
                  </a:cubicBezTo>
                  <a:cubicBezTo>
                    <a:pt x="6205" y="3974"/>
                    <a:pt x="5319" y="3564"/>
                    <a:pt x="4370" y="3434"/>
                  </a:cubicBezTo>
                  <a:cubicBezTo>
                    <a:pt x="3869" y="3365"/>
                    <a:pt x="3406" y="3190"/>
                    <a:pt x="3000" y="2931"/>
                  </a:cubicBezTo>
                  <a:cubicBezTo>
                    <a:pt x="2071" y="2342"/>
                    <a:pt x="1446" y="1326"/>
                    <a:pt x="1386" y="182"/>
                  </a:cubicBezTo>
                  <a:cubicBezTo>
                    <a:pt x="1380" y="80"/>
                    <a:pt x="1294" y="0"/>
                    <a:pt x="11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258;p70">
              <a:extLst>
                <a:ext uri="{FF2B5EF4-FFF2-40B4-BE49-F238E27FC236}">
                  <a16:creationId xmlns:a16="http://schemas.microsoft.com/office/drawing/2014/main" id="{48FA74BE-607E-4CFA-A962-8164629DD738}"/>
                </a:ext>
              </a:extLst>
            </p:cNvPr>
            <p:cNvSpPr/>
            <p:nvPr/>
          </p:nvSpPr>
          <p:spPr>
            <a:xfrm>
              <a:off x="1538483" y="2536587"/>
              <a:ext cx="324003" cy="324031"/>
            </a:xfrm>
            <a:custGeom>
              <a:avLst/>
              <a:gdLst/>
              <a:ahLst/>
              <a:cxnLst/>
              <a:rect l="l" t="t" r="r" b="b"/>
              <a:pathLst>
                <a:path w="11637" h="11638" extrusionOk="0">
                  <a:moveTo>
                    <a:pt x="5819" y="1"/>
                  </a:moveTo>
                  <a:cubicBezTo>
                    <a:pt x="2605" y="1"/>
                    <a:pt x="0" y="2606"/>
                    <a:pt x="0" y="5820"/>
                  </a:cubicBezTo>
                  <a:cubicBezTo>
                    <a:pt x="0" y="9032"/>
                    <a:pt x="2605" y="11637"/>
                    <a:pt x="5819" y="11637"/>
                  </a:cubicBezTo>
                  <a:cubicBezTo>
                    <a:pt x="9033" y="11637"/>
                    <a:pt x="11637" y="9032"/>
                    <a:pt x="11637" y="5820"/>
                  </a:cubicBezTo>
                  <a:cubicBezTo>
                    <a:pt x="11637" y="2606"/>
                    <a:pt x="9033" y="1"/>
                    <a:pt x="5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259;p70">
              <a:extLst>
                <a:ext uri="{FF2B5EF4-FFF2-40B4-BE49-F238E27FC236}">
                  <a16:creationId xmlns:a16="http://schemas.microsoft.com/office/drawing/2014/main" id="{6ACDB23B-4D05-4F41-8CFC-2C75A94F25C3}"/>
                </a:ext>
              </a:extLst>
            </p:cNvPr>
            <p:cNvSpPr/>
            <p:nvPr/>
          </p:nvSpPr>
          <p:spPr>
            <a:xfrm>
              <a:off x="1580554" y="2578657"/>
              <a:ext cx="239863" cy="239891"/>
            </a:xfrm>
            <a:custGeom>
              <a:avLst/>
              <a:gdLst/>
              <a:ahLst/>
              <a:cxnLst/>
              <a:rect l="l" t="t" r="r" b="b"/>
              <a:pathLst>
                <a:path w="8615" h="8616" extrusionOk="0">
                  <a:moveTo>
                    <a:pt x="4308" y="1"/>
                  </a:moveTo>
                  <a:cubicBezTo>
                    <a:pt x="1929" y="1"/>
                    <a:pt x="0" y="1929"/>
                    <a:pt x="0" y="4309"/>
                  </a:cubicBezTo>
                  <a:cubicBezTo>
                    <a:pt x="0" y="6687"/>
                    <a:pt x="1929" y="8615"/>
                    <a:pt x="4308" y="8615"/>
                  </a:cubicBezTo>
                  <a:cubicBezTo>
                    <a:pt x="6686" y="8615"/>
                    <a:pt x="8615" y="6687"/>
                    <a:pt x="8615" y="4309"/>
                  </a:cubicBezTo>
                  <a:cubicBezTo>
                    <a:pt x="8615" y="1929"/>
                    <a:pt x="6686" y="1"/>
                    <a:pt x="43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260;p70">
              <a:extLst>
                <a:ext uri="{FF2B5EF4-FFF2-40B4-BE49-F238E27FC236}">
                  <a16:creationId xmlns:a16="http://schemas.microsoft.com/office/drawing/2014/main" id="{E8980CA9-1E25-40A5-9A40-6D62B854C09F}"/>
                </a:ext>
              </a:extLst>
            </p:cNvPr>
            <p:cNvSpPr/>
            <p:nvPr/>
          </p:nvSpPr>
          <p:spPr>
            <a:xfrm>
              <a:off x="1584090" y="2624710"/>
              <a:ext cx="125430" cy="44966"/>
            </a:xfrm>
            <a:custGeom>
              <a:avLst/>
              <a:gdLst/>
              <a:ahLst/>
              <a:cxnLst/>
              <a:rect l="l" t="t" r="r" b="b"/>
              <a:pathLst>
                <a:path w="4505" h="1615" extrusionOk="0">
                  <a:moveTo>
                    <a:pt x="787" y="1"/>
                  </a:moveTo>
                  <a:cubicBezTo>
                    <a:pt x="420" y="470"/>
                    <a:pt x="148" y="1018"/>
                    <a:pt x="0" y="1614"/>
                  </a:cubicBezTo>
                  <a:lnTo>
                    <a:pt x="4504" y="1614"/>
                  </a:lnTo>
                  <a:lnTo>
                    <a:pt x="45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261;p70">
              <a:extLst>
                <a:ext uri="{FF2B5EF4-FFF2-40B4-BE49-F238E27FC236}">
                  <a16:creationId xmlns:a16="http://schemas.microsoft.com/office/drawing/2014/main" id="{FB39A4B0-BC5A-4CE0-A7A4-8E0A1E2D65E6}"/>
                </a:ext>
              </a:extLst>
            </p:cNvPr>
            <p:cNvSpPr/>
            <p:nvPr/>
          </p:nvSpPr>
          <p:spPr>
            <a:xfrm>
              <a:off x="1584006" y="2727255"/>
              <a:ext cx="125514" cy="44938"/>
            </a:xfrm>
            <a:custGeom>
              <a:avLst/>
              <a:gdLst/>
              <a:ahLst/>
              <a:cxnLst/>
              <a:rect l="l" t="t" r="r" b="b"/>
              <a:pathLst>
                <a:path w="4508" h="1614" extrusionOk="0">
                  <a:moveTo>
                    <a:pt x="1" y="1"/>
                  </a:moveTo>
                  <a:cubicBezTo>
                    <a:pt x="146" y="596"/>
                    <a:pt x="417" y="1144"/>
                    <a:pt x="783" y="1613"/>
                  </a:cubicBezTo>
                  <a:lnTo>
                    <a:pt x="4507" y="1613"/>
                  </a:lnTo>
                  <a:lnTo>
                    <a:pt x="45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262;p70">
              <a:extLst>
                <a:ext uri="{FF2B5EF4-FFF2-40B4-BE49-F238E27FC236}">
                  <a16:creationId xmlns:a16="http://schemas.microsoft.com/office/drawing/2014/main" id="{6B1BD5A5-2AB0-4ADF-8706-2C68426328A5}"/>
                </a:ext>
              </a:extLst>
            </p:cNvPr>
            <p:cNvSpPr/>
            <p:nvPr/>
          </p:nvSpPr>
          <p:spPr>
            <a:xfrm>
              <a:off x="1652221" y="2578657"/>
              <a:ext cx="108252" cy="239891"/>
            </a:xfrm>
            <a:custGeom>
              <a:avLst/>
              <a:gdLst/>
              <a:ahLst/>
              <a:cxnLst/>
              <a:rect l="l" t="t" r="r" b="b"/>
              <a:pathLst>
                <a:path w="3888" h="8616" extrusionOk="0">
                  <a:moveTo>
                    <a:pt x="1734" y="1"/>
                  </a:moveTo>
                  <a:cubicBezTo>
                    <a:pt x="1121" y="1"/>
                    <a:pt x="538" y="129"/>
                    <a:pt x="10" y="361"/>
                  </a:cubicBezTo>
                  <a:cubicBezTo>
                    <a:pt x="1108" y="1331"/>
                    <a:pt x="1796" y="2751"/>
                    <a:pt x="1796" y="4302"/>
                  </a:cubicBezTo>
                  <a:cubicBezTo>
                    <a:pt x="1796" y="5859"/>
                    <a:pt x="1105" y="7281"/>
                    <a:pt x="1" y="8253"/>
                  </a:cubicBezTo>
                  <a:cubicBezTo>
                    <a:pt x="532" y="8486"/>
                    <a:pt x="1117" y="8615"/>
                    <a:pt x="1734" y="8615"/>
                  </a:cubicBezTo>
                  <a:cubicBezTo>
                    <a:pt x="2011" y="8615"/>
                    <a:pt x="2282" y="8589"/>
                    <a:pt x="2545" y="8538"/>
                  </a:cubicBezTo>
                  <a:cubicBezTo>
                    <a:pt x="3416" y="7305"/>
                    <a:pt x="3888" y="5828"/>
                    <a:pt x="3888" y="4302"/>
                  </a:cubicBezTo>
                  <a:cubicBezTo>
                    <a:pt x="3888" y="2783"/>
                    <a:pt x="3418" y="1309"/>
                    <a:pt x="2552" y="79"/>
                  </a:cubicBezTo>
                  <a:cubicBezTo>
                    <a:pt x="2288" y="28"/>
                    <a:pt x="2013" y="1"/>
                    <a:pt x="17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4620;p70">
            <a:extLst>
              <a:ext uri="{FF2B5EF4-FFF2-40B4-BE49-F238E27FC236}">
                <a16:creationId xmlns:a16="http://schemas.microsoft.com/office/drawing/2014/main" id="{ED2EF542-7E57-4BA7-88A9-F2C3B84563F0}"/>
              </a:ext>
            </a:extLst>
          </p:cNvPr>
          <p:cNvGrpSpPr>
            <a:grpSpLocks noChangeAspect="1"/>
          </p:cNvGrpSpPr>
          <p:nvPr/>
        </p:nvGrpSpPr>
        <p:grpSpPr>
          <a:xfrm>
            <a:off x="991214" y="3510694"/>
            <a:ext cx="548243" cy="648000"/>
            <a:chOff x="531292" y="3930739"/>
            <a:chExt cx="444066" cy="535335"/>
          </a:xfrm>
        </p:grpSpPr>
        <p:sp>
          <p:nvSpPr>
            <p:cNvPr id="75" name="Google Shape;4621;p70">
              <a:extLst>
                <a:ext uri="{FF2B5EF4-FFF2-40B4-BE49-F238E27FC236}">
                  <a16:creationId xmlns:a16="http://schemas.microsoft.com/office/drawing/2014/main" id="{DF7F5708-F267-455D-A595-5DD564E575AC}"/>
                </a:ext>
              </a:extLst>
            </p:cNvPr>
            <p:cNvSpPr/>
            <p:nvPr/>
          </p:nvSpPr>
          <p:spPr>
            <a:xfrm>
              <a:off x="845555" y="4300911"/>
              <a:ext cx="110034" cy="90989"/>
            </a:xfrm>
            <a:custGeom>
              <a:avLst/>
              <a:gdLst/>
              <a:ahLst/>
              <a:cxnLst/>
              <a:rect l="l" t="t" r="r" b="b"/>
              <a:pathLst>
                <a:path w="3952" h="3268" extrusionOk="0">
                  <a:moveTo>
                    <a:pt x="989" y="0"/>
                  </a:moveTo>
                  <a:lnTo>
                    <a:pt x="83" y="2665"/>
                  </a:lnTo>
                  <a:cubicBezTo>
                    <a:pt x="0" y="2906"/>
                    <a:pt x="171" y="3161"/>
                    <a:pt x="426" y="3176"/>
                  </a:cubicBezTo>
                  <a:lnTo>
                    <a:pt x="1941" y="3265"/>
                  </a:lnTo>
                  <a:cubicBezTo>
                    <a:pt x="1964" y="3266"/>
                    <a:pt x="1986" y="3267"/>
                    <a:pt x="2009" y="3267"/>
                  </a:cubicBezTo>
                  <a:cubicBezTo>
                    <a:pt x="2503" y="3267"/>
                    <a:pt x="2946" y="2953"/>
                    <a:pt x="3107" y="2481"/>
                  </a:cubicBezTo>
                  <a:lnTo>
                    <a:pt x="39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622;p70">
              <a:extLst>
                <a:ext uri="{FF2B5EF4-FFF2-40B4-BE49-F238E27FC236}">
                  <a16:creationId xmlns:a16="http://schemas.microsoft.com/office/drawing/2014/main" id="{9BB9F83F-1AF7-4DD2-A8F3-B1AAB20034D4}"/>
                </a:ext>
              </a:extLst>
            </p:cNvPr>
            <p:cNvSpPr/>
            <p:nvPr/>
          </p:nvSpPr>
          <p:spPr>
            <a:xfrm>
              <a:off x="870141" y="4232751"/>
              <a:ext cx="105217" cy="81690"/>
            </a:xfrm>
            <a:custGeom>
              <a:avLst/>
              <a:gdLst/>
              <a:ahLst/>
              <a:cxnLst/>
              <a:rect l="l" t="t" r="r" b="b"/>
              <a:pathLst>
                <a:path w="3779" h="2934" extrusionOk="0">
                  <a:moveTo>
                    <a:pt x="1771" y="1"/>
                  </a:moveTo>
                  <a:cubicBezTo>
                    <a:pt x="1276" y="1"/>
                    <a:pt x="833" y="315"/>
                    <a:pt x="672" y="787"/>
                  </a:cubicBezTo>
                  <a:lnTo>
                    <a:pt x="0" y="2763"/>
                  </a:lnTo>
                  <a:lnTo>
                    <a:pt x="2903" y="2933"/>
                  </a:lnTo>
                  <a:lnTo>
                    <a:pt x="3697" y="603"/>
                  </a:lnTo>
                  <a:cubicBezTo>
                    <a:pt x="3779" y="361"/>
                    <a:pt x="3608" y="108"/>
                    <a:pt x="3353" y="92"/>
                  </a:cubicBezTo>
                  <a:lnTo>
                    <a:pt x="1840" y="3"/>
                  </a:lnTo>
                  <a:cubicBezTo>
                    <a:pt x="1817" y="1"/>
                    <a:pt x="1794" y="1"/>
                    <a:pt x="17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623;p70">
              <a:extLst>
                <a:ext uri="{FF2B5EF4-FFF2-40B4-BE49-F238E27FC236}">
                  <a16:creationId xmlns:a16="http://schemas.microsoft.com/office/drawing/2014/main" id="{4F5645A2-AFF3-49B5-A08C-082BEDE4D3D7}"/>
                </a:ext>
              </a:extLst>
            </p:cNvPr>
            <p:cNvSpPr/>
            <p:nvPr/>
          </p:nvSpPr>
          <p:spPr>
            <a:xfrm>
              <a:off x="628965" y="4019780"/>
              <a:ext cx="50395" cy="248634"/>
            </a:xfrm>
            <a:custGeom>
              <a:avLst/>
              <a:gdLst/>
              <a:ahLst/>
              <a:cxnLst/>
              <a:rect l="l" t="t" r="r" b="b"/>
              <a:pathLst>
                <a:path w="1810" h="8930" extrusionOk="0">
                  <a:moveTo>
                    <a:pt x="0" y="1"/>
                  </a:moveTo>
                  <a:lnTo>
                    <a:pt x="0" y="8930"/>
                  </a:lnTo>
                  <a:lnTo>
                    <a:pt x="1809" y="8930"/>
                  </a:lnTo>
                  <a:lnTo>
                    <a:pt x="18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624;p70">
              <a:extLst>
                <a:ext uri="{FF2B5EF4-FFF2-40B4-BE49-F238E27FC236}">
                  <a16:creationId xmlns:a16="http://schemas.microsoft.com/office/drawing/2014/main" id="{CEE6705C-EB6A-4D89-958A-288D0E9EEA8B}"/>
                </a:ext>
              </a:extLst>
            </p:cNvPr>
            <p:cNvSpPr/>
            <p:nvPr/>
          </p:nvSpPr>
          <p:spPr>
            <a:xfrm>
              <a:off x="628965" y="3975399"/>
              <a:ext cx="50395" cy="45467"/>
            </a:xfrm>
            <a:custGeom>
              <a:avLst/>
              <a:gdLst/>
              <a:ahLst/>
              <a:cxnLst/>
              <a:rect l="l" t="t" r="r" b="b"/>
              <a:pathLst>
                <a:path w="1810" h="1633" extrusionOk="0">
                  <a:moveTo>
                    <a:pt x="385" y="1"/>
                  </a:moveTo>
                  <a:cubicBezTo>
                    <a:pt x="172" y="1"/>
                    <a:pt x="0" y="173"/>
                    <a:pt x="0" y="385"/>
                  </a:cubicBezTo>
                  <a:lnTo>
                    <a:pt x="0" y="1633"/>
                  </a:lnTo>
                  <a:lnTo>
                    <a:pt x="1809" y="1633"/>
                  </a:lnTo>
                  <a:lnTo>
                    <a:pt x="1809" y="385"/>
                  </a:lnTo>
                  <a:cubicBezTo>
                    <a:pt x="1809" y="173"/>
                    <a:pt x="1637" y="1"/>
                    <a:pt x="1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625;p70">
              <a:extLst>
                <a:ext uri="{FF2B5EF4-FFF2-40B4-BE49-F238E27FC236}">
                  <a16:creationId xmlns:a16="http://schemas.microsoft.com/office/drawing/2014/main" id="{68E54434-ACEA-4412-A3C4-80F383A0FDB0}"/>
                </a:ext>
              </a:extLst>
            </p:cNvPr>
            <p:cNvSpPr/>
            <p:nvPr/>
          </p:nvSpPr>
          <p:spPr>
            <a:xfrm>
              <a:off x="625318" y="4011567"/>
              <a:ext cx="57662" cy="33745"/>
            </a:xfrm>
            <a:custGeom>
              <a:avLst/>
              <a:gdLst/>
              <a:ahLst/>
              <a:cxnLst/>
              <a:rect l="l" t="t" r="r" b="b"/>
              <a:pathLst>
                <a:path w="2071" h="1212" extrusionOk="0">
                  <a:moveTo>
                    <a:pt x="192" y="1"/>
                  </a:moveTo>
                  <a:cubicBezTo>
                    <a:pt x="86" y="1"/>
                    <a:pt x="1" y="86"/>
                    <a:pt x="1" y="192"/>
                  </a:cubicBezTo>
                  <a:lnTo>
                    <a:pt x="1" y="1020"/>
                  </a:lnTo>
                  <a:cubicBezTo>
                    <a:pt x="1" y="1126"/>
                    <a:pt x="86" y="1212"/>
                    <a:pt x="192" y="1212"/>
                  </a:cubicBezTo>
                  <a:lnTo>
                    <a:pt x="1879" y="1212"/>
                  </a:lnTo>
                  <a:cubicBezTo>
                    <a:pt x="1985" y="1212"/>
                    <a:pt x="2071" y="1126"/>
                    <a:pt x="2071" y="1020"/>
                  </a:cubicBezTo>
                  <a:lnTo>
                    <a:pt x="2071" y="192"/>
                  </a:lnTo>
                  <a:cubicBezTo>
                    <a:pt x="2071" y="86"/>
                    <a:pt x="1985" y="1"/>
                    <a:pt x="1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626;p70">
              <a:extLst>
                <a:ext uri="{FF2B5EF4-FFF2-40B4-BE49-F238E27FC236}">
                  <a16:creationId xmlns:a16="http://schemas.microsoft.com/office/drawing/2014/main" id="{A44258F4-C0D6-4CF1-918D-64F61ADA8153}"/>
                </a:ext>
              </a:extLst>
            </p:cNvPr>
            <p:cNvSpPr/>
            <p:nvPr/>
          </p:nvSpPr>
          <p:spPr>
            <a:xfrm>
              <a:off x="695148" y="3930739"/>
              <a:ext cx="75954" cy="426686"/>
            </a:xfrm>
            <a:custGeom>
              <a:avLst/>
              <a:gdLst/>
              <a:ahLst/>
              <a:cxnLst/>
              <a:rect l="l" t="t" r="r" b="b"/>
              <a:pathLst>
                <a:path w="2728" h="15325" extrusionOk="0">
                  <a:moveTo>
                    <a:pt x="0" y="1"/>
                  </a:moveTo>
                  <a:lnTo>
                    <a:pt x="0" y="15325"/>
                  </a:lnTo>
                  <a:lnTo>
                    <a:pt x="2456" y="15325"/>
                  </a:lnTo>
                  <a:cubicBezTo>
                    <a:pt x="2606" y="15325"/>
                    <a:pt x="2728" y="15203"/>
                    <a:pt x="2728" y="15053"/>
                  </a:cubicBezTo>
                  <a:lnTo>
                    <a:pt x="2728" y="274"/>
                  </a:lnTo>
                  <a:cubicBezTo>
                    <a:pt x="2728" y="124"/>
                    <a:pt x="2606" y="1"/>
                    <a:pt x="2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627;p70">
              <a:extLst>
                <a:ext uri="{FF2B5EF4-FFF2-40B4-BE49-F238E27FC236}">
                  <a16:creationId xmlns:a16="http://schemas.microsoft.com/office/drawing/2014/main" id="{FD209A68-3A40-4481-AFE7-D2523FF31FB6}"/>
                </a:ext>
              </a:extLst>
            </p:cNvPr>
            <p:cNvSpPr/>
            <p:nvPr/>
          </p:nvSpPr>
          <p:spPr>
            <a:xfrm>
              <a:off x="736439" y="3930739"/>
              <a:ext cx="34664" cy="426686"/>
            </a:xfrm>
            <a:custGeom>
              <a:avLst/>
              <a:gdLst/>
              <a:ahLst/>
              <a:cxnLst/>
              <a:rect l="l" t="t" r="r" b="b"/>
              <a:pathLst>
                <a:path w="1245" h="15325" extrusionOk="0">
                  <a:moveTo>
                    <a:pt x="1" y="1"/>
                  </a:moveTo>
                  <a:cubicBezTo>
                    <a:pt x="152" y="1"/>
                    <a:pt x="274" y="124"/>
                    <a:pt x="274" y="274"/>
                  </a:cubicBezTo>
                  <a:lnTo>
                    <a:pt x="274" y="15053"/>
                  </a:lnTo>
                  <a:cubicBezTo>
                    <a:pt x="274" y="15203"/>
                    <a:pt x="152" y="15325"/>
                    <a:pt x="1" y="15325"/>
                  </a:cubicBezTo>
                  <a:lnTo>
                    <a:pt x="971" y="15325"/>
                  </a:lnTo>
                  <a:cubicBezTo>
                    <a:pt x="1123" y="15325"/>
                    <a:pt x="1245" y="15203"/>
                    <a:pt x="1245" y="15053"/>
                  </a:cubicBezTo>
                  <a:lnTo>
                    <a:pt x="1245" y="274"/>
                  </a:lnTo>
                  <a:cubicBezTo>
                    <a:pt x="1245" y="124"/>
                    <a:pt x="112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628;p70">
              <a:extLst>
                <a:ext uri="{FF2B5EF4-FFF2-40B4-BE49-F238E27FC236}">
                  <a16:creationId xmlns:a16="http://schemas.microsoft.com/office/drawing/2014/main" id="{7362F0F7-5691-4D1F-8FAC-F03FBB940C7B}"/>
                </a:ext>
              </a:extLst>
            </p:cNvPr>
            <p:cNvSpPr/>
            <p:nvPr/>
          </p:nvSpPr>
          <p:spPr>
            <a:xfrm>
              <a:off x="665439" y="3930739"/>
              <a:ext cx="38033" cy="426686"/>
            </a:xfrm>
            <a:custGeom>
              <a:avLst/>
              <a:gdLst/>
              <a:ahLst/>
              <a:cxnLst/>
              <a:rect l="l" t="t" r="r" b="b"/>
              <a:pathLst>
                <a:path w="1366" h="15325" extrusionOk="0">
                  <a:moveTo>
                    <a:pt x="272" y="1"/>
                  </a:moveTo>
                  <a:cubicBezTo>
                    <a:pt x="122" y="1"/>
                    <a:pt x="0" y="124"/>
                    <a:pt x="0" y="274"/>
                  </a:cubicBezTo>
                  <a:lnTo>
                    <a:pt x="0" y="15053"/>
                  </a:lnTo>
                  <a:cubicBezTo>
                    <a:pt x="0" y="15203"/>
                    <a:pt x="122" y="15325"/>
                    <a:pt x="272" y="15325"/>
                  </a:cubicBezTo>
                  <a:lnTo>
                    <a:pt x="1365" y="15325"/>
                  </a:lnTo>
                  <a:lnTo>
                    <a:pt x="13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629;p70">
              <a:extLst>
                <a:ext uri="{FF2B5EF4-FFF2-40B4-BE49-F238E27FC236}">
                  <a16:creationId xmlns:a16="http://schemas.microsoft.com/office/drawing/2014/main" id="{AF8FDAD6-87CD-483E-974F-19FC95A543E3}"/>
                </a:ext>
              </a:extLst>
            </p:cNvPr>
            <p:cNvSpPr/>
            <p:nvPr/>
          </p:nvSpPr>
          <p:spPr>
            <a:xfrm>
              <a:off x="736105" y="3976429"/>
              <a:ext cx="130052" cy="267399"/>
            </a:xfrm>
            <a:custGeom>
              <a:avLst/>
              <a:gdLst/>
              <a:ahLst/>
              <a:cxnLst/>
              <a:rect l="l" t="t" r="r" b="b"/>
              <a:pathLst>
                <a:path w="4671" h="9604" extrusionOk="0">
                  <a:moveTo>
                    <a:pt x="3358" y="1"/>
                  </a:moveTo>
                  <a:cubicBezTo>
                    <a:pt x="3198" y="1"/>
                    <a:pt x="3049" y="101"/>
                    <a:pt x="2995" y="261"/>
                  </a:cubicBezTo>
                  <a:lnTo>
                    <a:pt x="0" y="9057"/>
                  </a:lnTo>
                  <a:lnTo>
                    <a:pt x="1608" y="9604"/>
                  </a:lnTo>
                  <a:lnTo>
                    <a:pt x="4602" y="808"/>
                  </a:lnTo>
                  <a:cubicBezTo>
                    <a:pt x="4670" y="608"/>
                    <a:pt x="4563" y="389"/>
                    <a:pt x="4363" y="321"/>
                  </a:cubicBezTo>
                  <a:lnTo>
                    <a:pt x="3482" y="21"/>
                  </a:lnTo>
                  <a:cubicBezTo>
                    <a:pt x="3441" y="7"/>
                    <a:pt x="3400" y="1"/>
                    <a:pt x="33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630;p70">
              <a:extLst>
                <a:ext uri="{FF2B5EF4-FFF2-40B4-BE49-F238E27FC236}">
                  <a16:creationId xmlns:a16="http://schemas.microsoft.com/office/drawing/2014/main" id="{BA849593-B2A2-44DE-9FBA-23D807A367C5}"/>
                </a:ext>
              </a:extLst>
            </p:cNvPr>
            <p:cNvSpPr/>
            <p:nvPr/>
          </p:nvSpPr>
          <p:spPr>
            <a:xfrm>
              <a:off x="736133" y="4127644"/>
              <a:ext cx="79045" cy="116048"/>
            </a:xfrm>
            <a:custGeom>
              <a:avLst/>
              <a:gdLst/>
              <a:ahLst/>
              <a:cxnLst/>
              <a:rect l="l" t="t" r="r" b="b"/>
              <a:pathLst>
                <a:path w="2839" h="4168" extrusionOk="0">
                  <a:moveTo>
                    <a:pt x="1231" y="0"/>
                  </a:moveTo>
                  <a:lnTo>
                    <a:pt x="1" y="3620"/>
                  </a:lnTo>
                  <a:lnTo>
                    <a:pt x="1608" y="4168"/>
                  </a:lnTo>
                  <a:lnTo>
                    <a:pt x="2839" y="548"/>
                  </a:lnTo>
                  <a:lnTo>
                    <a:pt x="12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631;p70">
              <a:extLst>
                <a:ext uri="{FF2B5EF4-FFF2-40B4-BE49-F238E27FC236}">
                  <a16:creationId xmlns:a16="http://schemas.microsoft.com/office/drawing/2014/main" id="{167B6884-6CB1-4D5A-B6F1-90FA624934DA}"/>
                </a:ext>
              </a:extLst>
            </p:cNvPr>
            <p:cNvSpPr/>
            <p:nvPr/>
          </p:nvSpPr>
          <p:spPr>
            <a:xfrm>
              <a:off x="761330" y="4119737"/>
              <a:ext cx="62952" cy="31434"/>
            </a:xfrm>
            <a:custGeom>
              <a:avLst/>
              <a:gdLst/>
              <a:ahLst/>
              <a:cxnLst/>
              <a:rect l="l" t="t" r="r" b="b"/>
              <a:pathLst>
                <a:path w="2261" h="1129" extrusionOk="0">
                  <a:moveTo>
                    <a:pt x="328" y="1"/>
                  </a:moveTo>
                  <a:cubicBezTo>
                    <a:pt x="206" y="1"/>
                    <a:pt x="93" y="77"/>
                    <a:pt x="52" y="198"/>
                  </a:cubicBezTo>
                  <a:cubicBezTo>
                    <a:pt x="1" y="349"/>
                    <a:pt x="81" y="514"/>
                    <a:pt x="233" y="566"/>
                  </a:cubicBezTo>
                  <a:lnTo>
                    <a:pt x="1840" y="1113"/>
                  </a:lnTo>
                  <a:cubicBezTo>
                    <a:pt x="1871" y="1124"/>
                    <a:pt x="1903" y="1128"/>
                    <a:pt x="1934" y="1128"/>
                  </a:cubicBezTo>
                  <a:cubicBezTo>
                    <a:pt x="2054" y="1128"/>
                    <a:pt x="2168" y="1053"/>
                    <a:pt x="2208" y="932"/>
                  </a:cubicBezTo>
                  <a:cubicBezTo>
                    <a:pt x="2261" y="781"/>
                    <a:pt x="2179" y="615"/>
                    <a:pt x="2028" y="564"/>
                  </a:cubicBezTo>
                  <a:lnTo>
                    <a:pt x="420" y="16"/>
                  </a:lnTo>
                  <a:cubicBezTo>
                    <a:pt x="389" y="6"/>
                    <a:pt x="358" y="1"/>
                    <a:pt x="3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632;p70">
              <a:extLst>
                <a:ext uri="{FF2B5EF4-FFF2-40B4-BE49-F238E27FC236}">
                  <a16:creationId xmlns:a16="http://schemas.microsoft.com/office/drawing/2014/main" id="{293E32AA-2467-4B4E-865B-FE9F926BC803}"/>
                </a:ext>
              </a:extLst>
            </p:cNvPr>
            <p:cNvSpPr/>
            <p:nvPr/>
          </p:nvSpPr>
          <p:spPr>
            <a:xfrm>
              <a:off x="797805" y="4005942"/>
              <a:ext cx="85087" cy="50061"/>
            </a:xfrm>
            <a:custGeom>
              <a:avLst/>
              <a:gdLst/>
              <a:ahLst/>
              <a:cxnLst/>
              <a:rect l="l" t="t" r="r" b="b"/>
              <a:pathLst>
                <a:path w="3056" h="1798" extrusionOk="0">
                  <a:moveTo>
                    <a:pt x="416" y="1"/>
                  </a:moveTo>
                  <a:cubicBezTo>
                    <a:pt x="336" y="1"/>
                    <a:pt x="262" y="51"/>
                    <a:pt x="235" y="131"/>
                  </a:cubicBezTo>
                  <a:lnTo>
                    <a:pt x="35" y="719"/>
                  </a:lnTo>
                  <a:cubicBezTo>
                    <a:pt x="0" y="820"/>
                    <a:pt x="54" y="928"/>
                    <a:pt x="154" y="963"/>
                  </a:cubicBezTo>
                  <a:lnTo>
                    <a:pt x="2578" y="1787"/>
                  </a:lnTo>
                  <a:cubicBezTo>
                    <a:pt x="2598" y="1794"/>
                    <a:pt x="2619" y="1797"/>
                    <a:pt x="2639" y="1797"/>
                  </a:cubicBezTo>
                  <a:cubicBezTo>
                    <a:pt x="2719" y="1797"/>
                    <a:pt x="2793" y="1747"/>
                    <a:pt x="2820" y="1668"/>
                  </a:cubicBezTo>
                  <a:lnTo>
                    <a:pt x="3022" y="1080"/>
                  </a:lnTo>
                  <a:cubicBezTo>
                    <a:pt x="3056" y="980"/>
                    <a:pt x="3002" y="870"/>
                    <a:pt x="2901" y="836"/>
                  </a:cubicBezTo>
                  <a:lnTo>
                    <a:pt x="479" y="11"/>
                  </a:lnTo>
                  <a:cubicBezTo>
                    <a:pt x="458" y="4"/>
                    <a:pt x="437" y="1"/>
                    <a:pt x="4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633;p70">
              <a:extLst>
                <a:ext uri="{FF2B5EF4-FFF2-40B4-BE49-F238E27FC236}">
                  <a16:creationId xmlns:a16="http://schemas.microsoft.com/office/drawing/2014/main" id="{177B49AF-12EF-403E-B994-0DA8B7400AFC}"/>
                </a:ext>
              </a:extLst>
            </p:cNvPr>
            <p:cNvSpPr/>
            <p:nvPr/>
          </p:nvSpPr>
          <p:spPr>
            <a:xfrm>
              <a:off x="872145" y="4048041"/>
              <a:ext cx="28" cy="28"/>
            </a:xfrm>
            <a:custGeom>
              <a:avLst/>
              <a:gdLst/>
              <a:ahLst/>
              <a:cxnLst/>
              <a:rect l="l" t="t" r="r" b="b"/>
              <a:pathLst>
                <a:path w="1" h="1" extrusionOk="0">
                  <a:moveTo>
                    <a:pt x="0" y="1"/>
                  </a:moveTo>
                  <a:lnTo>
                    <a:pt x="0" y="1"/>
                  </a:lnTo>
                  <a:cubicBezTo>
                    <a:pt x="0" y="1"/>
                    <a:pt x="0" y="1"/>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634;p70">
              <a:extLst>
                <a:ext uri="{FF2B5EF4-FFF2-40B4-BE49-F238E27FC236}">
                  <a16:creationId xmlns:a16="http://schemas.microsoft.com/office/drawing/2014/main" id="{E3F1026A-6325-41C1-8136-33863AEEFC18}"/>
                </a:ext>
              </a:extLst>
            </p:cNvPr>
            <p:cNvSpPr/>
            <p:nvPr/>
          </p:nvSpPr>
          <p:spPr>
            <a:xfrm>
              <a:off x="854131" y="4016077"/>
              <a:ext cx="58274" cy="103992"/>
            </a:xfrm>
            <a:custGeom>
              <a:avLst/>
              <a:gdLst/>
              <a:ahLst/>
              <a:cxnLst/>
              <a:rect l="l" t="t" r="r" b="b"/>
              <a:pathLst>
                <a:path w="2093" h="3735" extrusionOk="0">
                  <a:moveTo>
                    <a:pt x="1289" y="0"/>
                  </a:moveTo>
                  <a:cubicBezTo>
                    <a:pt x="1209" y="0"/>
                    <a:pt x="1134" y="51"/>
                    <a:pt x="1107" y="130"/>
                  </a:cubicBezTo>
                  <a:lnTo>
                    <a:pt x="35" y="3281"/>
                  </a:lnTo>
                  <a:cubicBezTo>
                    <a:pt x="1" y="3381"/>
                    <a:pt x="54" y="3490"/>
                    <a:pt x="155" y="3524"/>
                  </a:cubicBezTo>
                  <a:lnTo>
                    <a:pt x="742" y="3724"/>
                  </a:lnTo>
                  <a:cubicBezTo>
                    <a:pt x="763" y="3731"/>
                    <a:pt x="784" y="3735"/>
                    <a:pt x="804" y="3735"/>
                  </a:cubicBezTo>
                  <a:cubicBezTo>
                    <a:pt x="884" y="3735"/>
                    <a:pt x="959" y="3685"/>
                    <a:pt x="986" y="3605"/>
                  </a:cubicBezTo>
                  <a:lnTo>
                    <a:pt x="2058" y="455"/>
                  </a:lnTo>
                  <a:cubicBezTo>
                    <a:pt x="2093" y="353"/>
                    <a:pt x="2039" y="245"/>
                    <a:pt x="1939" y="211"/>
                  </a:cubicBezTo>
                  <a:lnTo>
                    <a:pt x="1351" y="11"/>
                  </a:lnTo>
                  <a:cubicBezTo>
                    <a:pt x="1330" y="4"/>
                    <a:pt x="1309" y="0"/>
                    <a:pt x="1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635;p70">
              <a:extLst>
                <a:ext uri="{FF2B5EF4-FFF2-40B4-BE49-F238E27FC236}">
                  <a16:creationId xmlns:a16="http://schemas.microsoft.com/office/drawing/2014/main" id="{C3304DD7-08CF-4CFA-A0F3-0E17DCE50ADF}"/>
                </a:ext>
              </a:extLst>
            </p:cNvPr>
            <p:cNvSpPr/>
            <p:nvPr/>
          </p:nvSpPr>
          <p:spPr>
            <a:xfrm>
              <a:off x="544852" y="4033229"/>
              <a:ext cx="132419" cy="250944"/>
            </a:xfrm>
            <a:custGeom>
              <a:avLst/>
              <a:gdLst/>
              <a:ahLst/>
              <a:cxnLst/>
              <a:rect l="l" t="t" r="r" b="b"/>
              <a:pathLst>
                <a:path w="4756" h="9013" extrusionOk="0">
                  <a:moveTo>
                    <a:pt x="1702" y="1"/>
                  </a:moveTo>
                  <a:lnTo>
                    <a:pt x="0" y="619"/>
                  </a:lnTo>
                  <a:lnTo>
                    <a:pt x="3054" y="9013"/>
                  </a:lnTo>
                  <a:lnTo>
                    <a:pt x="4756" y="8394"/>
                  </a:lnTo>
                  <a:lnTo>
                    <a:pt x="17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636;p70">
              <a:extLst>
                <a:ext uri="{FF2B5EF4-FFF2-40B4-BE49-F238E27FC236}">
                  <a16:creationId xmlns:a16="http://schemas.microsoft.com/office/drawing/2014/main" id="{2ACEF2EC-F802-44B0-9939-8B8917D7D498}"/>
                </a:ext>
              </a:extLst>
            </p:cNvPr>
            <p:cNvSpPr/>
            <p:nvPr/>
          </p:nvSpPr>
          <p:spPr>
            <a:xfrm>
              <a:off x="531292" y="3994527"/>
              <a:ext cx="61253" cy="56938"/>
            </a:xfrm>
            <a:custGeom>
              <a:avLst/>
              <a:gdLst/>
              <a:ahLst/>
              <a:cxnLst/>
              <a:rect l="l" t="t" r="r" b="b"/>
              <a:pathLst>
                <a:path w="2200" h="2045" extrusionOk="0">
                  <a:moveTo>
                    <a:pt x="1413" y="0"/>
                  </a:moveTo>
                  <a:cubicBezTo>
                    <a:pt x="1369" y="0"/>
                    <a:pt x="1325" y="8"/>
                    <a:pt x="1281" y="24"/>
                  </a:cubicBezTo>
                  <a:lnTo>
                    <a:pt x="303" y="380"/>
                  </a:lnTo>
                  <a:cubicBezTo>
                    <a:pt x="103" y="452"/>
                    <a:pt x="1" y="672"/>
                    <a:pt x="73" y="871"/>
                  </a:cubicBezTo>
                  <a:lnTo>
                    <a:pt x="499" y="2045"/>
                  </a:lnTo>
                  <a:lnTo>
                    <a:pt x="2200" y="1425"/>
                  </a:lnTo>
                  <a:lnTo>
                    <a:pt x="1773" y="253"/>
                  </a:lnTo>
                  <a:cubicBezTo>
                    <a:pt x="1717" y="97"/>
                    <a:pt x="1569" y="0"/>
                    <a:pt x="1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637;p70">
              <a:extLst>
                <a:ext uri="{FF2B5EF4-FFF2-40B4-BE49-F238E27FC236}">
                  <a16:creationId xmlns:a16="http://schemas.microsoft.com/office/drawing/2014/main" id="{01C4E7FD-5AB1-4D8F-9DF7-50E730C2D0EA}"/>
                </a:ext>
              </a:extLst>
            </p:cNvPr>
            <p:cNvSpPr/>
            <p:nvPr/>
          </p:nvSpPr>
          <p:spPr>
            <a:xfrm>
              <a:off x="539422" y="4025739"/>
              <a:ext cx="64093" cy="48446"/>
            </a:xfrm>
            <a:custGeom>
              <a:avLst/>
              <a:gdLst/>
              <a:ahLst/>
              <a:cxnLst/>
              <a:rect l="l" t="t" r="r" b="b"/>
              <a:pathLst>
                <a:path w="2302" h="1740" extrusionOk="0">
                  <a:moveTo>
                    <a:pt x="1802" y="1"/>
                  </a:moveTo>
                  <a:cubicBezTo>
                    <a:pt x="1780" y="1"/>
                    <a:pt x="1758" y="4"/>
                    <a:pt x="1736" y="13"/>
                  </a:cubicBezTo>
                  <a:lnTo>
                    <a:pt x="151" y="589"/>
                  </a:lnTo>
                  <a:cubicBezTo>
                    <a:pt x="51" y="625"/>
                    <a:pt x="0" y="736"/>
                    <a:pt x="37" y="835"/>
                  </a:cubicBezTo>
                  <a:lnTo>
                    <a:pt x="320" y="1613"/>
                  </a:lnTo>
                  <a:cubicBezTo>
                    <a:pt x="348" y="1691"/>
                    <a:pt x="421" y="1739"/>
                    <a:pt x="500" y="1739"/>
                  </a:cubicBezTo>
                  <a:cubicBezTo>
                    <a:pt x="522" y="1739"/>
                    <a:pt x="544" y="1735"/>
                    <a:pt x="566" y="1727"/>
                  </a:cubicBezTo>
                  <a:lnTo>
                    <a:pt x="2150" y="1150"/>
                  </a:lnTo>
                  <a:cubicBezTo>
                    <a:pt x="2250" y="1114"/>
                    <a:pt x="2302" y="1004"/>
                    <a:pt x="2265" y="904"/>
                  </a:cubicBezTo>
                  <a:lnTo>
                    <a:pt x="1982" y="127"/>
                  </a:lnTo>
                  <a:cubicBezTo>
                    <a:pt x="1953" y="49"/>
                    <a:pt x="1880" y="1"/>
                    <a:pt x="18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638;p70">
              <a:extLst>
                <a:ext uri="{FF2B5EF4-FFF2-40B4-BE49-F238E27FC236}">
                  <a16:creationId xmlns:a16="http://schemas.microsoft.com/office/drawing/2014/main" id="{EE0308B1-1310-4E01-8318-248082554414}"/>
                </a:ext>
              </a:extLst>
            </p:cNvPr>
            <p:cNvSpPr/>
            <p:nvPr/>
          </p:nvSpPr>
          <p:spPr>
            <a:xfrm>
              <a:off x="700772" y="4355761"/>
              <a:ext cx="260188" cy="110312"/>
            </a:xfrm>
            <a:custGeom>
              <a:avLst/>
              <a:gdLst/>
              <a:ahLst/>
              <a:cxnLst/>
              <a:rect l="l" t="t" r="r" b="b"/>
              <a:pathLst>
                <a:path w="9345" h="3962" extrusionOk="0">
                  <a:moveTo>
                    <a:pt x="1" y="1"/>
                  </a:moveTo>
                  <a:lnTo>
                    <a:pt x="1" y="3961"/>
                  </a:lnTo>
                  <a:lnTo>
                    <a:pt x="8954" y="3961"/>
                  </a:lnTo>
                  <a:cubicBezTo>
                    <a:pt x="9170" y="3961"/>
                    <a:pt x="9345" y="3786"/>
                    <a:pt x="9345" y="3571"/>
                  </a:cubicBezTo>
                  <a:lnTo>
                    <a:pt x="9345" y="391"/>
                  </a:lnTo>
                  <a:cubicBezTo>
                    <a:pt x="9345" y="177"/>
                    <a:pt x="9170" y="1"/>
                    <a:pt x="89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639;p70">
              <a:extLst>
                <a:ext uri="{FF2B5EF4-FFF2-40B4-BE49-F238E27FC236}">
                  <a16:creationId xmlns:a16="http://schemas.microsoft.com/office/drawing/2014/main" id="{96463BFD-86BF-4AB8-BA58-9EE7577BE991}"/>
                </a:ext>
              </a:extLst>
            </p:cNvPr>
            <p:cNvSpPr/>
            <p:nvPr/>
          </p:nvSpPr>
          <p:spPr>
            <a:xfrm>
              <a:off x="573669" y="4223814"/>
              <a:ext cx="243232" cy="242258"/>
            </a:xfrm>
            <a:custGeom>
              <a:avLst/>
              <a:gdLst/>
              <a:ahLst/>
              <a:cxnLst/>
              <a:rect l="l" t="t" r="r" b="b"/>
              <a:pathLst>
                <a:path w="8736" h="8701" extrusionOk="0">
                  <a:moveTo>
                    <a:pt x="1" y="0"/>
                  </a:moveTo>
                  <a:lnTo>
                    <a:pt x="1" y="8310"/>
                  </a:lnTo>
                  <a:cubicBezTo>
                    <a:pt x="1" y="8525"/>
                    <a:pt x="175" y="8700"/>
                    <a:pt x="391" y="8700"/>
                  </a:cubicBezTo>
                  <a:lnTo>
                    <a:pt x="8346" y="8700"/>
                  </a:lnTo>
                  <a:cubicBezTo>
                    <a:pt x="8561" y="8700"/>
                    <a:pt x="8736" y="8525"/>
                    <a:pt x="8736" y="8310"/>
                  </a:cubicBezTo>
                  <a:lnTo>
                    <a:pt x="8736" y="0"/>
                  </a:lnTo>
                  <a:close/>
                </a:path>
              </a:pathLst>
            </a:custGeom>
            <a:solidFill>
              <a:schemeClr val="accent5">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640;p70">
              <a:extLst>
                <a:ext uri="{FF2B5EF4-FFF2-40B4-BE49-F238E27FC236}">
                  <a16:creationId xmlns:a16="http://schemas.microsoft.com/office/drawing/2014/main" id="{BF819F8E-E829-4324-B073-7F0DDFD32BAD}"/>
                </a:ext>
              </a:extLst>
            </p:cNvPr>
            <p:cNvSpPr/>
            <p:nvPr/>
          </p:nvSpPr>
          <p:spPr>
            <a:xfrm>
              <a:off x="557854" y="4174225"/>
              <a:ext cx="274889" cy="56158"/>
            </a:xfrm>
            <a:custGeom>
              <a:avLst/>
              <a:gdLst/>
              <a:ahLst/>
              <a:cxnLst/>
              <a:rect l="l" t="t" r="r" b="b"/>
              <a:pathLst>
                <a:path w="9873" h="2017" extrusionOk="0">
                  <a:moveTo>
                    <a:pt x="391" y="1"/>
                  </a:moveTo>
                  <a:cubicBezTo>
                    <a:pt x="175" y="1"/>
                    <a:pt x="0" y="175"/>
                    <a:pt x="0" y="391"/>
                  </a:cubicBezTo>
                  <a:lnTo>
                    <a:pt x="0" y="1627"/>
                  </a:lnTo>
                  <a:cubicBezTo>
                    <a:pt x="0" y="1842"/>
                    <a:pt x="175" y="2017"/>
                    <a:pt x="391" y="2017"/>
                  </a:cubicBezTo>
                  <a:lnTo>
                    <a:pt x="9482" y="2017"/>
                  </a:lnTo>
                  <a:cubicBezTo>
                    <a:pt x="9698" y="2017"/>
                    <a:pt x="9872" y="1842"/>
                    <a:pt x="9872" y="1627"/>
                  </a:cubicBezTo>
                  <a:lnTo>
                    <a:pt x="9872" y="391"/>
                  </a:lnTo>
                  <a:cubicBezTo>
                    <a:pt x="9872" y="175"/>
                    <a:pt x="9698" y="1"/>
                    <a:pt x="9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641;p70">
              <a:extLst>
                <a:ext uri="{FF2B5EF4-FFF2-40B4-BE49-F238E27FC236}">
                  <a16:creationId xmlns:a16="http://schemas.microsoft.com/office/drawing/2014/main" id="{177BE543-8496-4558-92D8-9A3E2FF6EC1A}"/>
                </a:ext>
              </a:extLst>
            </p:cNvPr>
            <p:cNvSpPr/>
            <p:nvPr/>
          </p:nvSpPr>
          <p:spPr>
            <a:xfrm>
              <a:off x="573669" y="4420134"/>
              <a:ext cx="243232" cy="16149"/>
            </a:xfrm>
            <a:custGeom>
              <a:avLst/>
              <a:gdLst/>
              <a:ahLst/>
              <a:cxnLst/>
              <a:rect l="l" t="t" r="r" b="b"/>
              <a:pathLst>
                <a:path w="8736" h="580" extrusionOk="0">
                  <a:moveTo>
                    <a:pt x="1" y="0"/>
                  </a:moveTo>
                  <a:lnTo>
                    <a:pt x="1" y="580"/>
                  </a:lnTo>
                  <a:lnTo>
                    <a:pt x="8736" y="580"/>
                  </a:lnTo>
                  <a:lnTo>
                    <a:pt x="87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 name="Google Shape;4432;p70">
            <a:extLst>
              <a:ext uri="{FF2B5EF4-FFF2-40B4-BE49-F238E27FC236}">
                <a16:creationId xmlns:a16="http://schemas.microsoft.com/office/drawing/2014/main" id="{75CDAC0F-1E45-4859-9092-7ACDD72B57F7}"/>
              </a:ext>
            </a:extLst>
          </p:cNvPr>
          <p:cNvGrpSpPr>
            <a:grpSpLocks noChangeAspect="1"/>
          </p:cNvGrpSpPr>
          <p:nvPr/>
        </p:nvGrpSpPr>
        <p:grpSpPr>
          <a:xfrm>
            <a:off x="7637233" y="1899970"/>
            <a:ext cx="468000" cy="677768"/>
            <a:chOff x="3644858" y="3153531"/>
            <a:chExt cx="362398" cy="535301"/>
          </a:xfrm>
        </p:grpSpPr>
        <p:sp>
          <p:nvSpPr>
            <p:cNvPr id="97" name="Google Shape;4433;p70">
              <a:extLst>
                <a:ext uri="{FF2B5EF4-FFF2-40B4-BE49-F238E27FC236}">
                  <a16:creationId xmlns:a16="http://schemas.microsoft.com/office/drawing/2014/main" id="{7700BAE7-AC56-4A99-834B-F4F7294E5F24}"/>
                </a:ext>
              </a:extLst>
            </p:cNvPr>
            <p:cNvSpPr/>
            <p:nvPr/>
          </p:nvSpPr>
          <p:spPr>
            <a:xfrm>
              <a:off x="3673564" y="3226869"/>
              <a:ext cx="333692" cy="461963"/>
            </a:xfrm>
            <a:custGeom>
              <a:avLst/>
              <a:gdLst/>
              <a:ahLst/>
              <a:cxnLst/>
              <a:rect l="l" t="t" r="r" b="b"/>
              <a:pathLst>
                <a:path w="11985" h="16592" extrusionOk="0">
                  <a:moveTo>
                    <a:pt x="4587" y="0"/>
                  </a:moveTo>
                  <a:lnTo>
                    <a:pt x="0" y="4586"/>
                  </a:lnTo>
                  <a:lnTo>
                    <a:pt x="0" y="16058"/>
                  </a:lnTo>
                  <a:cubicBezTo>
                    <a:pt x="0" y="16352"/>
                    <a:pt x="239" y="16591"/>
                    <a:pt x="534" y="16591"/>
                  </a:cubicBezTo>
                  <a:lnTo>
                    <a:pt x="11450" y="16591"/>
                  </a:lnTo>
                  <a:cubicBezTo>
                    <a:pt x="11745" y="16591"/>
                    <a:pt x="11984" y="16352"/>
                    <a:pt x="11984" y="16058"/>
                  </a:cubicBezTo>
                  <a:lnTo>
                    <a:pt x="11984" y="533"/>
                  </a:lnTo>
                  <a:cubicBezTo>
                    <a:pt x="11984" y="239"/>
                    <a:pt x="11745" y="0"/>
                    <a:pt x="11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434;p70">
              <a:extLst>
                <a:ext uri="{FF2B5EF4-FFF2-40B4-BE49-F238E27FC236}">
                  <a16:creationId xmlns:a16="http://schemas.microsoft.com/office/drawing/2014/main" id="{16D6F8BB-4BA5-4CB7-95BD-0A59B93FB698}"/>
                </a:ext>
              </a:extLst>
            </p:cNvPr>
            <p:cNvSpPr/>
            <p:nvPr/>
          </p:nvSpPr>
          <p:spPr>
            <a:xfrm>
              <a:off x="3644858" y="3199221"/>
              <a:ext cx="333665" cy="461963"/>
            </a:xfrm>
            <a:custGeom>
              <a:avLst/>
              <a:gdLst/>
              <a:ahLst/>
              <a:cxnLst/>
              <a:rect l="l" t="t" r="r" b="b"/>
              <a:pathLst>
                <a:path w="11984" h="16592" extrusionOk="0">
                  <a:moveTo>
                    <a:pt x="4586" y="0"/>
                  </a:moveTo>
                  <a:lnTo>
                    <a:pt x="0" y="4586"/>
                  </a:lnTo>
                  <a:lnTo>
                    <a:pt x="0" y="16058"/>
                  </a:lnTo>
                  <a:cubicBezTo>
                    <a:pt x="0" y="16352"/>
                    <a:pt x="240" y="16591"/>
                    <a:pt x="533" y="16591"/>
                  </a:cubicBezTo>
                  <a:lnTo>
                    <a:pt x="11451" y="16591"/>
                  </a:lnTo>
                  <a:cubicBezTo>
                    <a:pt x="11744" y="16591"/>
                    <a:pt x="11984" y="16352"/>
                    <a:pt x="11984" y="16058"/>
                  </a:cubicBezTo>
                  <a:lnTo>
                    <a:pt x="11984" y="533"/>
                  </a:lnTo>
                  <a:cubicBezTo>
                    <a:pt x="11984" y="240"/>
                    <a:pt x="11744" y="0"/>
                    <a:pt x="11451" y="0"/>
                  </a:cubicBezTo>
                  <a:close/>
                </a:path>
              </a:pathLst>
            </a:custGeom>
            <a:solidFill>
              <a:schemeClr val="accent5">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435;p70">
              <a:extLst>
                <a:ext uri="{FF2B5EF4-FFF2-40B4-BE49-F238E27FC236}">
                  <a16:creationId xmlns:a16="http://schemas.microsoft.com/office/drawing/2014/main" id="{E4E6740B-12D5-4047-94DD-4970DCB9D736}"/>
                </a:ext>
              </a:extLst>
            </p:cNvPr>
            <p:cNvSpPr/>
            <p:nvPr/>
          </p:nvSpPr>
          <p:spPr>
            <a:xfrm>
              <a:off x="3702548" y="3355336"/>
              <a:ext cx="75147" cy="51035"/>
            </a:xfrm>
            <a:custGeom>
              <a:avLst/>
              <a:gdLst/>
              <a:ahLst/>
              <a:cxnLst/>
              <a:rect l="l" t="t" r="r" b="b"/>
              <a:pathLst>
                <a:path w="2699" h="1833" extrusionOk="0">
                  <a:moveTo>
                    <a:pt x="1350" y="0"/>
                  </a:moveTo>
                  <a:cubicBezTo>
                    <a:pt x="604" y="0"/>
                    <a:pt x="1" y="604"/>
                    <a:pt x="1" y="1349"/>
                  </a:cubicBezTo>
                  <a:lnTo>
                    <a:pt x="1" y="1638"/>
                  </a:lnTo>
                  <a:cubicBezTo>
                    <a:pt x="1" y="1745"/>
                    <a:pt x="87" y="1832"/>
                    <a:pt x="195" y="1832"/>
                  </a:cubicBezTo>
                  <a:lnTo>
                    <a:pt x="2506" y="1832"/>
                  </a:lnTo>
                  <a:cubicBezTo>
                    <a:pt x="2612" y="1832"/>
                    <a:pt x="2699" y="1745"/>
                    <a:pt x="2699" y="1638"/>
                  </a:cubicBezTo>
                  <a:lnTo>
                    <a:pt x="2699" y="1349"/>
                  </a:lnTo>
                  <a:cubicBezTo>
                    <a:pt x="2699" y="604"/>
                    <a:pt x="2095" y="0"/>
                    <a:pt x="13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436;p70">
              <a:extLst>
                <a:ext uri="{FF2B5EF4-FFF2-40B4-BE49-F238E27FC236}">
                  <a16:creationId xmlns:a16="http://schemas.microsoft.com/office/drawing/2014/main" id="{68C68CBD-0B96-492B-8C82-81D7C7A10C30}"/>
                </a:ext>
              </a:extLst>
            </p:cNvPr>
            <p:cNvSpPr/>
            <p:nvPr/>
          </p:nvSpPr>
          <p:spPr>
            <a:xfrm>
              <a:off x="3714326" y="3306500"/>
              <a:ext cx="51620" cy="55045"/>
            </a:xfrm>
            <a:custGeom>
              <a:avLst/>
              <a:gdLst/>
              <a:ahLst/>
              <a:cxnLst/>
              <a:rect l="l" t="t" r="r" b="b"/>
              <a:pathLst>
                <a:path w="1854" h="1977" extrusionOk="0">
                  <a:moveTo>
                    <a:pt x="927" y="0"/>
                  </a:moveTo>
                  <a:cubicBezTo>
                    <a:pt x="416" y="0"/>
                    <a:pt x="1" y="442"/>
                    <a:pt x="1" y="988"/>
                  </a:cubicBezTo>
                  <a:cubicBezTo>
                    <a:pt x="1" y="1533"/>
                    <a:pt x="416" y="1976"/>
                    <a:pt x="927" y="1976"/>
                  </a:cubicBezTo>
                  <a:cubicBezTo>
                    <a:pt x="1439" y="1976"/>
                    <a:pt x="1854" y="1533"/>
                    <a:pt x="1854" y="988"/>
                  </a:cubicBezTo>
                  <a:cubicBezTo>
                    <a:pt x="1854" y="442"/>
                    <a:pt x="1439" y="0"/>
                    <a:pt x="9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437;p70">
              <a:extLst>
                <a:ext uri="{FF2B5EF4-FFF2-40B4-BE49-F238E27FC236}">
                  <a16:creationId xmlns:a16="http://schemas.microsoft.com/office/drawing/2014/main" id="{8BF469CD-97AE-46AA-BD81-1A00F017AD27}"/>
                </a:ext>
              </a:extLst>
            </p:cNvPr>
            <p:cNvSpPr/>
            <p:nvPr/>
          </p:nvSpPr>
          <p:spPr>
            <a:xfrm>
              <a:off x="3644858" y="3199221"/>
              <a:ext cx="127714" cy="127714"/>
            </a:xfrm>
            <a:custGeom>
              <a:avLst/>
              <a:gdLst/>
              <a:ahLst/>
              <a:cxnLst/>
              <a:rect l="l" t="t" r="r" b="b"/>
              <a:pathLst>
                <a:path w="4587" h="4587" extrusionOk="0">
                  <a:moveTo>
                    <a:pt x="4586" y="0"/>
                  </a:moveTo>
                  <a:lnTo>
                    <a:pt x="0" y="4586"/>
                  </a:lnTo>
                  <a:lnTo>
                    <a:pt x="4053" y="4586"/>
                  </a:lnTo>
                  <a:cubicBezTo>
                    <a:pt x="4349" y="4586"/>
                    <a:pt x="4586" y="4347"/>
                    <a:pt x="4586" y="4053"/>
                  </a:cubicBezTo>
                  <a:lnTo>
                    <a:pt x="45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438;p70">
              <a:extLst>
                <a:ext uri="{FF2B5EF4-FFF2-40B4-BE49-F238E27FC236}">
                  <a16:creationId xmlns:a16="http://schemas.microsoft.com/office/drawing/2014/main" id="{3E722549-7164-416F-97E9-7DD3C405C707}"/>
                </a:ext>
              </a:extLst>
            </p:cNvPr>
            <p:cNvSpPr/>
            <p:nvPr/>
          </p:nvSpPr>
          <p:spPr>
            <a:xfrm>
              <a:off x="3864121" y="3153531"/>
              <a:ext cx="84391" cy="146646"/>
            </a:xfrm>
            <a:custGeom>
              <a:avLst/>
              <a:gdLst/>
              <a:ahLst/>
              <a:cxnLst/>
              <a:rect l="l" t="t" r="r" b="b"/>
              <a:pathLst>
                <a:path w="3031" h="5267" extrusionOk="0">
                  <a:moveTo>
                    <a:pt x="1514" y="1"/>
                  </a:moveTo>
                  <a:cubicBezTo>
                    <a:pt x="1503" y="1"/>
                    <a:pt x="1491" y="1"/>
                    <a:pt x="1479" y="1"/>
                  </a:cubicBezTo>
                  <a:cubicBezTo>
                    <a:pt x="652" y="21"/>
                    <a:pt x="1" y="717"/>
                    <a:pt x="1" y="1544"/>
                  </a:cubicBezTo>
                  <a:lnTo>
                    <a:pt x="1" y="1641"/>
                  </a:lnTo>
                  <a:lnTo>
                    <a:pt x="924" y="1641"/>
                  </a:lnTo>
                  <a:lnTo>
                    <a:pt x="924" y="1516"/>
                  </a:lnTo>
                  <a:cubicBezTo>
                    <a:pt x="924" y="1190"/>
                    <a:pt x="1189" y="925"/>
                    <a:pt x="1515" y="925"/>
                  </a:cubicBezTo>
                  <a:cubicBezTo>
                    <a:pt x="1525" y="925"/>
                    <a:pt x="1535" y="925"/>
                    <a:pt x="1545" y="926"/>
                  </a:cubicBezTo>
                  <a:cubicBezTo>
                    <a:pt x="1863" y="941"/>
                    <a:pt x="2107" y="1215"/>
                    <a:pt x="2107" y="1533"/>
                  </a:cubicBezTo>
                  <a:lnTo>
                    <a:pt x="2107" y="3973"/>
                  </a:lnTo>
                  <a:cubicBezTo>
                    <a:pt x="2107" y="4177"/>
                    <a:pt x="1941" y="4344"/>
                    <a:pt x="1737" y="4344"/>
                  </a:cubicBezTo>
                  <a:cubicBezTo>
                    <a:pt x="1729" y="4344"/>
                    <a:pt x="1720" y="4344"/>
                    <a:pt x="1712" y="4343"/>
                  </a:cubicBezTo>
                  <a:cubicBezTo>
                    <a:pt x="1516" y="4330"/>
                    <a:pt x="1368" y="4158"/>
                    <a:pt x="1368" y="3961"/>
                  </a:cubicBezTo>
                  <a:lnTo>
                    <a:pt x="1368" y="3036"/>
                  </a:lnTo>
                  <a:cubicBezTo>
                    <a:pt x="1368" y="2832"/>
                    <a:pt x="1202" y="2666"/>
                    <a:pt x="998" y="2666"/>
                  </a:cubicBezTo>
                  <a:lnTo>
                    <a:pt x="813" y="2666"/>
                  </a:lnTo>
                  <a:cubicBezTo>
                    <a:pt x="609" y="2666"/>
                    <a:pt x="443" y="2832"/>
                    <a:pt x="443" y="3036"/>
                  </a:cubicBezTo>
                  <a:lnTo>
                    <a:pt x="443" y="3949"/>
                  </a:lnTo>
                  <a:cubicBezTo>
                    <a:pt x="443" y="4655"/>
                    <a:pt x="1000" y="5250"/>
                    <a:pt x="1706" y="5266"/>
                  </a:cubicBezTo>
                  <a:cubicBezTo>
                    <a:pt x="1716" y="5266"/>
                    <a:pt x="1726" y="5267"/>
                    <a:pt x="1737" y="5267"/>
                  </a:cubicBezTo>
                  <a:cubicBezTo>
                    <a:pt x="2450" y="5267"/>
                    <a:pt x="3030" y="4688"/>
                    <a:pt x="3030" y="3973"/>
                  </a:cubicBezTo>
                  <a:lnTo>
                    <a:pt x="3030" y="1516"/>
                  </a:lnTo>
                  <a:cubicBezTo>
                    <a:pt x="3030" y="680"/>
                    <a:pt x="2350" y="1"/>
                    <a:pt x="1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439;p70">
              <a:extLst>
                <a:ext uri="{FF2B5EF4-FFF2-40B4-BE49-F238E27FC236}">
                  <a16:creationId xmlns:a16="http://schemas.microsoft.com/office/drawing/2014/main" id="{C5E1BDE6-A162-4673-8B9A-757691ABB643}"/>
                </a:ext>
              </a:extLst>
            </p:cNvPr>
            <p:cNvSpPr/>
            <p:nvPr/>
          </p:nvSpPr>
          <p:spPr>
            <a:xfrm>
              <a:off x="3695838" y="3430819"/>
              <a:ext cx="89931" cy="16176"/>
            </a:xfrm>
            <a:custGeom>
              <a:avLst/>
              <a:gdLst/>
              <a:ahLst/>
              <a:cxnLst/>
              <a:rect l="l" t="t" r="r" b="b"/>
              <a:pathLst>
                <a:path w="3230" h="581" extrusionOk="0">
                  <a:moveTo>
                    <a:pt x="290" y="0"/>
                  </a:moveTo>
                  <a:cubicBezTo>
                    <a:pt x="129" y="0"/>
                    <a:pt x="0" y="130"/>
                    <a:pt x="0" y="291"/>
                  </a:cubicBezTo>
                  <a:cubicBezTo>
                    <a:pt x="0" y="450"/>
                    <a:pt x="129" y="581"/>
                    <a:pt x="290" y="581"/>
                  </a:cubicBezTo>
                  <a:lnTo>
                    <a:pt x="2940" y="581"/>
                  </a:lnTo>
                  <a:cubicBezTo>
                    <a:pt x="3101" y="581"/>
                    <a:pt x="3230" y="450"/>
                    <a:pt x="3230" y="291"/>
                  </a:cubicBezTo>
                  <a:cubicBezTo>
                    <a:pt x="3230" y="130"/>
                    <a:pt x="3101" y="0"/>
                    <a:pt x="29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440;p70">
              <a:extLst>
                <a:ext uri="{FF2B5EF4-FFF2-40B4-BE49-F238E27FC236}">
                  <a16:creationId xmlns:a16="http://schemas.microsoft.com/office/drawing/2014/main" id="{4266DE11-AF23-44CF-98C7-68CA52389971}"/>
                </a:ext>
              </a:extLst>
            </p:cNvPr>
            <p:cNvSpPr/>
            <p:nvPr/>
          </p:nvSpPr>
          <p:spPr>
            <a:xfrm>
              <a:off x="3695838" y="3458550"/>
              <a:ext cx="161960" cy="16176"/>
            </a:xfrm>
            <a:custGeom>
              <a:avLst/>
              <a:gdLst/>
              <a:ahLst/>
              <a:cxnLst/>
              <a:rect l="l" t="t" r="r" b="b"/>
              <a:pathLst>
                <a:path w="5817" h="581" extrusionOk="0">
                  <a:moveTo>
                    <a:pt x="290" y="1"/>
                  </a:moveTo>
                  <a:cubicBezTo>
                    <a:pt x="129" y="1"/>
                    <a:pt x="0" y="130"/>
                    <a:pt x="0" y="291"/>
                  </a:cubicBezTo>
                  <a:cubicBezTo>
                    <a:pt x="0" y="451"/>
                    <a:pt x="129" y="580"/>
                    <a:pt x="290" y="580"/>
                  </a:cubicBezTo>
                  <a:lnTo>
                    <a:pt x="5528" y="580"/>
                  </a:lnTo>
                  <a:cubicBezTo>
                    <a:pt x="5687" y="580"/>
                    <a:pt x="5817" y="451"/>
                    <a:pt x="5817" y="291"/>
                  </a:cubicBezTo>
                  <a:cubicBezTo>
                    <a:pt x="5817" y="130"/>
                    <a:pt x="5687" y="1"/>
                    <a:pt x="5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441;p70">
              <a:extLst>
                <a:ext uri="{FF2B5EF4-FFF2-40B4-BE49-F238E27FC236}">
                  <a16:creationId xmlns:a16="http://schemas.microsoft.com/office/drawing/2014/main" id="{BDE748A1-719F-478A-8927-49C2DAC90612}"/>
                </a:ext>
              </a:extLst>
            </p:cNvPr>
            <p:cNvSpPr/>
            <p:nvPr/>
          </p:nvSpPr>
          <p:spPr>
            <a:xfrm>
              <a:off x="3695838" y="3501345"/>
              <a:ext cx="246879" cy="16149"/>
            </a:xfrm>
            <a:custGeom>
              <a:avLst/>
              <a:gdLst/>
              <a:ahLst/>
              <a:cxnLst/>
              <a:rect l="l" t="t" r="r" b="b"/>
              <a:pathLst>
                <a:path w="8867" h="580" extrusionOk="0">
                  <a:moveTo>
                    <a:pt x="290" y="1"/>
                  </a:moveTo>
                  <a:cubicBezTo>
                    <a:pt x="129" y="1"/>
                    <a:pt x="0" y="130"/>
                    <a:pt x="0" y="291"/>
                  </a:cubicBezTo>
                  <a:cubicBezTo>
                    <a:pt x="0" y="451"/>
                    <a:pt x="129" y="580"/>
                    <a:pt x="290" y="580"/>
                  </a:cubicBezTo>
                  <a:lnTo>
                    <a:pt x="8577" y="580"/>
                  </a:lnTo>
                  <a:cubicBezTo>
                    <a:pt x="8736" y="580"/>
                    <a:pt x="8867" y="451"/>
                    <a:pt x="8867" y="291"/>
                  </a:cubicBezTo>
                  <a:cubicBezTo>
                    <a:pt x="8867" y="130"/>
                    <a:pt x="8736" y="1"/>
                    <a:pt x="85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442;p70">
              <a:extLst>
                <a:ext uri="{FF2B5EF4-FFF2-40B4-BE49-F238E27FC236}">
                  <a16:creationId xmlns:a16="http://schemas.microsoft.com/office/drawing/2014/main" id="{FEB97DA1-DC20-404B-9C65-09F221960CDB}"/>
                </a:ext>
              </a:extLst>
            </p:cNvPr>
            <p:cNvSpPr/>
            <p:nvPr/>
          </p:nvSpPr>
          <p:spPr>
            <a:xfrm>
              <a:off x="3695838" y="3529104"/>
              <a:ext cx="246879" cy="16149"/>
            </a:xfrm>
            <a:custGeom>
              <a:avLst/>
              <a:gdLst/>
              <a:ahLst/>
              <a:cxnLst/>
              <a:rect l="l" t="t" r="r" b="b"/>
              <a:pathLst>
                <a:path w="8867" h="580" extrusionOk="0">
                  <a:moveTo>
                    <a:pt x="290" y="0"/>
                  </a:moveTo>
                  <a:cubicBezTo>
                    <a:pt x="129" y="0"/>
                    <a:pt x="0" y="129"/>
                    <a:pt x="0" y="290"/>
                  </a:cubicBezTo>
                  <a:cubicBezTo>
                    <a:pt x="0" y="450"/>
                    <a:pt x="129" y="579"/>
                    <a:pt x="290" y="579"/>
                  </a:cubicBezTo>
                  <a:lnTo>
                    <a:pt x="8577" y="579"/>
                  </a:lnTo>
                  <a:cubicBezTo>
                    <a:pt x="8736" y="579"/>
                    <a:pt x="8867" y="450"/>
                    <a:pt x="8867" y="290"/>
                  </a:cubicBezTo>
                  <a:cubicBezTo>
                    <a:pt x="8867" y="129"/>
                    <a:pt x="8736" y="0"/>
                    <a:pt x="8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443;p70">
              <a:extLst>
                <a:ext uri="{FF2B5EF4-FFF2-40B4-BE49-F238E27FC236}">
                  <a16:creationId xmlns:a16="http://schemas.microsoft.com/office/drawing/2014/main" id="{E764321F-41E1-4321-8D5E-95AC28B317B7}"/>
                </a:ext>
              </a:extLst>
            </p:cNvPr>
            <p:cNvSpPr/>
            <p:nvPr/>
          </p:nvSpPr>
          <p:spPr>
            <a:xfrm>
              <a:off x="3695838" y="3556836"/>
              <a:ext cx="246879" cy="16149"/>
            </a:xfrm>
            <a:custGeom>
              <a:avLst/>
              <a:gdLst/>
              <a:ahLst/>
              <a:cxnLst/>
              <a:rect l="l" t="t" r="r" b="b"/>
              <a:pathLst>
                <a:path w="8867" h="580" extrusionOk="0">
                  <a:moveTo>
                    <a:pt x="290" y="1"/>
                  </a:moveTo>
                  <a:cubicBezTo>
                    <a:pt x="129" y="1"/>
                    <a:pt x="0" y="130"/>
                    <a:pt x="0" y="290"/>
                  </a:cubicBezTo>
                  <a:cubicBezTo>
                    <a:pt x="0" y="451"/>
                    <a:pt x="129" y="580"/>
                    <a:pt x="290" y="580"/>
                  </a:cubicBezTo>
                  <a:lnTo>
                    <a:pt x="8577" y="580"/>
                  </a:lnTo>
                  <a:cubicBezTo>
                    <a:pt x="8736" y="580"/>
                    <a:pt x="8867" y="451"/>
                    <a:pt x="8867" y="290"/>
                  </a:cubicBezTo>
                  <a:cubicBezTo>
                    <a:pt x="8867" y="130"/>
                    <a:pt x="8736" y="1"/>
                    <a:pt x="85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444;p70">
              <a:extLst>
                <a:ext uri="{FF2B5EF4-FFF2-40B4-BE49-F238E27FC236}">
                  <a16:creationId xmlns:a16="http://schemas.microsoft.com/office/drawing/2014/main" id="{DB8456FC-D422-487C-AF1F-604DE1E36B41}"/>
                </a:ext>
              </a:extLst>
            </p:cNvPr>
            <p:cNvSpPr/>
            <p:nvPr/>
          </p:nvSpPr>
          <p:spPr>
            <a:xfrm>
              <a:off x="3864232" y="3605951"/>
              <a:ext cx="55128" cy="16176"/>
            </a:xfrm>
            <a:custGeom>
              <a:avLst/>
              <a:gdLst/>
              <a:ahLst/>
              <a:cxnLst/>
              <a:rect l="l" t="t" r="r" b="b"/>
              <a:pathLst>
                <a:path w="1980" h="581" extrusionOk="0">
                  <a:moveTo>
                    <a:pt x="291" y="0"/>
                  </a:moveTo>
                  <a:cubicBezTo>
                    <a:pt x="130" y="0"/>
                    <a:pt x="0" y="129"/>
                    <a:pt x="0" y="290"/>
                  </a:cubicBezTo>
                  <a:cubicBezTo>
                    <a:pt x="0" y="450"/>
                    <a:pt x="130" y="581"/>
                    <a:pt x="291" y="581"/>
                  </a:cubicBezTo>
                  <a:lnTo>
                    <a:pt x="1690" y="581"/>
                  </a:lnTo>
                  <a:cubicBezTo>
                    <a:pt x="1849" y="581"/>
                    <a:pt x="1980" y="450"/>
                    <a:pt x="1980" y="290"/>
                  </a:cubicBezTo>
                  <a:cubicBezTo>
                    <a:pt x="1980" y="129"/>
                    <a:pt x="1849" y="0"/>
                    <a:pt x="1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445;p70">
              <a:extLst>
                <a:ext uri="{FF2B5EF4-FFF2-40B4-BE49-F238E27FC236}">
                  <a16:creationId xmlns:a16="http://schemas.microsoft.com/office/drawing/2014/main" id="{ED807B31-C853-441B-80AC-39DBA321AC02}"/>
                </a:ext>
              </a:extLst>
            </p:cNvPr>
            <p:cNvSpPr/>
            <p:nvPr/>
          </p:nvSpPr>
          <p:spPr>
            <a:xfrm>
              <a:off x="3888511" y="3398242"/>
              <a:ext cx="48836" cy="16204"/>
            </a:xfrm>
            <a:custGeom>
              <a:avLst/>
              <a:gdLst/>
              <a:ahLst/>
              <a:cxnLst/>
              <a:rect l="l" t="t" r="r" b="b"/>
              <a:pathLst>
                <a:path w="1754" h="582" extrusionOk="0">
                  <a:moveTo>
                    <a:pt x="291" y="1"/>
                  </a:moveTo>
                  <a:cubicBezTo>
                    <a:pt x="131" y="1"/>
                    <a:pt x="0" y="130"/>
                    <a:pt x="0" y="291"/>
                  </a:cubicBezTo>
                  <a:cubicBezTo>
                    <a:pt x="0" y="451"/>
                    <a:pt x="131" y="581"/>
                    <a:pt x="291" y="581"/>
                  </a:cubicBezTo>
                  <a:lnTo>
                    <a:pt x="1463" y="581"/>
                  </a:lnTo>
                  <a:cubicBezTo>
                    <a:pt x="1623" y="581"/>
                    <a:pt x="1753" y="451"/>
                    <a:pt x="1753" y="291"/>
                  </a:cubicBezTo>
                  <a:cubicBezTo>
                    <a:pt x="1753" y="130"/>
                    <a:pt x="1623"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446;p70">
              <a:extLst>
                <a:ext uri="{FF2B5EF4-FFF2-40B4-BE49-F238E27FC236}">
                  <a16:creationId xmlns:a16="http://schemas.microsoft.com/office/drawing/2014/main" id="{D64C3366-3BB3-40B5-8324-8942824E6D44}"/>
                </a:ext>
              </a:extLst>
            </p:cNvPr>
            <p:cNvSpPr/>
            <p:nvPr/>
          </p:nvSpPr>
          <p:spPr>
            <a:xfrm>
              <a:off x="3888511" y="3369592"/>
              <a:ext cx="48836" cy="16176"/>
            </a:xfrm>
            <a:custGeom>
              <a:avLst/>
              <a:gdLst/>
              <a:ahLst/>
              <a:cxnLst/>
              <a:rect l="l" t="t" r="r" b="b"/>
              <a:pathLst>
                <a:path w="1754" h="581" extrusionOk="0">
                  <a:moveTo>
                    <a:pt x="291" y="0"/>
                  </a:moveTo>
                  <a:cubicBezTo>
                    <a:pt x="131" y="0"/>
                    <a:pt x="0" y="130"/>
                    <a:pt x="0" y="291"/>
                  </a:cubicBezTo>
                  <a:cubicBezTo>
                    <a:pt x="0" y="450"/>
                    <a:pt x="131" y="581"/>
                    <a:pt x="291" y="581"/>
                  </a:cubicBezTo>
                  <a:lnTo>
                    <a:pt x="1463" y="581"/>
                  </a:lnTo>
                  <a:cubicBezTo>
                    <a:pt x="1623" y="581"/>
                    <a:pt x="1753" y="450"/>
                    <a:pt x="1753" y="291"/>
                  </a:cubicBezTo>
                  <a:cubicBezTo>
                    <a:pt x="1753" y="130"/>
                    <a:pt x="1623"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447;p70">
              <a:extLst>
                <a:ext uri="{FF2B5EF4-FFF2-40B4-BE49-F238E27FC236}">
                  <a16:creationId xmlns:a16="http://schemas.microsoft.com/office/drawing/2014/main" id="{04B884B9-969D-419E-84E4-328B6CBA0C75}"/>
                </a:ext>
              </a:extLst>
            </p:cNvPr>
            <p:cNvSpPr/>
            <p:nvPr/>
          </p:nvSpPr>
          <p:spPr>
            <a:xfrm>
              <a:off x="3888511" y="3340941"/>
              <a:ext cx="48836" cy="16176"/>
            </a:xfrm>
            <a:custGeom>
              <a:avLst/>
              <a:gdLst/>
              <a:ahLst/>
              <a:cxnLst/>
              <a:rect l="l" t="t" r="r" b="b"/>
              <a:pathLst>
                <a:path w="1754" h="581" extrusionOk="0">
                  <a:moveTo>
                    <a:pt x="291" y="0"/>
                  </a:moveTo>
                  <a:cubicBezTo>
                    <a:pt x="131" y="0"/>
                    <a:pt x="0" y="131"/>
                    <a:pt x="0" y="290"/>
                  </a:cubicBezTo>
                  <a:cubicBezTo>
                    <a:pt x="0" y="450"/>
                    <a:pt x="131" y="581"/>
                    <a:pt x="291" y="581"/>
                  </a:cubicBezTo>
                  <a:lnTo>
                    <a:pt x="1463" y="581"/>
                  </a:lnTo>
                  <a:cubicBezTo>
                    <a:pt x="1623" y="581"/>
                    <a:pt x="1753" y="450"/>
                    <a:pt x="1753" y="290"/>
                  </a:cubicBezTo>
                  <a:cubicBezTo>
                    <a:pt x="1753" y="131"/>
                    <a:pt x="1623"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3691;p68">
            <a:extLst>
              <a:ext uri="{FF2B5EF4-FFF2-40B4-BE49-F238E27FC236}">
                <a16:creationId xmlns:a16="http://schemas.microsoft.com/office/drawing/2014/main" id="{9DE1D2F5-1A44-4975-A766-3203CA63EEC1}"/>
              </a:ext>
            </a:extLst>
          </p:cNvPr>
          <p:cNvGrpSpPr/>
          <p:nvPr/>
        </p:nvGrpSpPr>
        <p:grpSpPr>
          <a:xfrm rot="1041406">
            <a:off x="6137483" y="-556641"/>
            <a:ext cx="4141228" cy="3220067"/>
            <a:chOff x="3609967" y="2243520"/>
            <a:chExt cx="4141513" cy="3220289"/>
          </a:xfrm>
        </p:grpSpPr>
        <p:grpSp>
          <p:nvGrpSpPr>
            <p:cNvPr id="113" name="Google Shape;3692;p68">
              <a:extLst>
                <a:ext uri="{FF2B5EF4-FFF2-40B4-BE49-F238E27FC236}">
                  <a16:creationId xmlns:a16="http://schemas.microsoft.com/office/drawing/2014/main" id="{736F7A99-E031-4598-B634-2D8E316E0353}"/>
                </a:ext>
              </a:extLst>
            </p:cNvPr>
            <p:cNvGrpSpPr/>
            <p:nvPr/>
          </p:nvGrpSpPr>
          <p:grpSpPr>
            <a:xfrm rot="-1837553" flipH="1">
              <a:off x="5826213" y="3189929"/>
              <a:ext cx="1513811" cy="2029860"/>
              <a:chOff x="1400935" y="1333409"/>
              <a:chExt cx="760984" cy="1020399"/>
            </a:xfrm>
          </p:grpSpPr>
          <p:sp>
            <p:nvSpPr>
              <p:cNvPr id="115" name="Google Shape;3693;p68">
                <a:extLst>
                  <a:ext uri="{FF2B5EF4-FFF2-40B4-BE49-F238E27FC236}">
                    <a16:creationId xmlns:a16="http://schemas.microsoft.com/office/drawing/2014/main" id="{4261E79E-C83B-4BD3-A633-57F0FC9E8387}"/>
                  </a:ext>
                </a:extLst>
              </p:cNvPr>
              <p:cNvSpPr/>
              <p:nvPr/>
            </p:nvSpPr>
            <p:spPr>
              <a:xfrm>
                <a:off x="1400935" y="1333409"/>
                <a:ext cx="760984" cy="1005685"/>
              </a:xfrm>
              <a:custGeom>
                <a:avLst/>
                <a:gdLst/>
                <a:ahLst/>
                <a:cxnLst/>
                <a:rect l="l" t="t" r="r" b="b"/>
                <a:pathLst>
                  <a:path w="14268" h="18856" extrusionOk="0">
                    <a:moveTo>
                      <a:pt x="14054" y="0"/>
                    </a:moveTo>
                    <a:cubicBezTo>
                      <a:pt x="14038" y="0"/>
                      <a:pt x="14023" y="2"/>
                      <a:pt x="14009" y="5"/>
                    </a:cubicBezTo>
                    <a:cubicBezTo>
                      <a:pt x="13998" y="7"/>
                      <a:pt x="13986" y="9"/>
                      <a:pt x="13975" y="14"/>
                    </a:cubicBezTo>
                    <a:cubicBezTo>
                      <a:pt x="13421" y="273"/>
                      <a:pt x="12939" y="429"/>
                      <a:pt x="12386" y="686"/>
                    </a:cubicBezTo>
                    <a:cubicBezTo>
                      <a:pt x="12370" y="693"/>
                      <a:pt x="12354" y="700"/>
                      <a:pt x="12338" y="709"/>
                    </a:cubicBezTo>
                    <a:cubicBezTo>
                      <a:pt x="12224" y="757"/>
                      <a:pt x="12111" y="805"/>
                      <a:pt x="12001" y="860"/>
                    </a:cubicBezTo>
                    <a:cubicBezTo>
                      <a:pt x="11909" y="906"/>
                      <a:pt x="11819" y="962"/>
                      <a:pt x="11744" y="1035"/>
                    </a:cubicBezTo>
                    <a:cubicBezTo>
                      <a:pt x="11723" y="1056"/>
                      <a:pt x="11703" y="1079"/>
                      <a:pt x="11684" y="1104"/>
                    </a:cubicBezTo>
                    <a:cubicBezTo>
                      <a:pt x="11684" y="1104"/>
                      <a:pt x="11684" y="1102"/>
                      <a:pt x="11684" y="1102"/>
                    </a:cubicBezTo>
                    <a:lnTo>
                      <a:pt x="10759" y="2371"/>
                    </a:lnTo>
                    <a:cubicBezTo>
                      <a:pt x="8436" y="5485"/>
                      <a:pt x="4036" y="11421"/>
                      <a:pt x="2841" y="13062"/>
                    </a:cubicBezTo>
                    <a:cubicBezTo>
                      <a:pt x="2629" y="13355"/>
                      <a:pt x="2311" y="13784"/>
                      <a:pt x="1994" y="14214"/>
                    </a:cubicBezTo>
                    <a:cubicBezTo>
                      <a:pt x="1891" y="14351"/>
                      <a:pt x="1790" y="14489"/>
                      <a:pt x="1691" y="14622"/>
                    </a:cubicBezTo>
                    <a:cubicBezTo>
                      <a:pt x="1613" y="14730"/>
                      <a:pt x="1535" y="14834"/>
                      <a:pt x="1461" y="14934"/>
                    </a:cubicBezTo>
                    <a:cubicBezTo>
                      <a:pt x="1401" y="15017"/>
                      <a:pt x="1342" y="15097"/>
                      <a:pt x="1287" y="15171"/>
                    </a:cubicBezTo>
                    <a:cubicBezTo>
                      <a:pt x="1255" y="15214"/>
                      <a:pt x="1225" y="15254"/>
                      <a:pt x="1197" y="15293"/>
                    </a:cubicBezTo>
                    <a:lnTo>
                      <a:pt x="977" y="15596"/>
                    </a:lnTo>
                    <a:cubicBezTo>
                      <a:pt x="958" y="15623"/>
                      <a:pt x="938" y="15648"/>
                      <a:pt x="919" y="15674"/>
                    </a:cubicBezTo>
                    <a:cubicBezTo>
                      <a:pt x="291" y="16536"/>
                      <a:pt x="1" y="17076"/>
                      <a:pt x="63" y="17512"/>
                    </a:cubicBezTo>
                    <a:cubicBezTo>
                      <a:pt x="107" y="17808"/>
                      <a:pt x="311" y="18056"/>
                      <a:pt x="683" y="18327"/>
                    </a:cubicBezTo>
                    <a:cubicBezTo>
                      <a:pt x="725" y="18357"/>
                      <a:pt x="766" y="18387"/>
                      <a:pt x="809" y="18414"/>
                    </a:cubicBezTo>
                    <a:cubicBezTo>
                      <a:pt x="846" y="18444"/>
                      <a:pt x="887" y="18474"/>
                      <a:pt x="929" y="18506"/>
                    </a:cubicBezTo>
                    <a:cubicBezTo>
                      <a:pt x="1115" y="18641"/>
                      <a:pt x="1282" y="18738"/>
                      <a:pt x="1441" y="18795"/>
                    </a:cubicBezTo>
                    <a:cubicBezTo>
                      <a:pt x="1552" y="18835"/>
                      <a:pt x="1659" y="18856"/>
                      <a:pt x="1764" y="18856"/>
                    </a:cubicBezTo>
                    <a:cubicBezTo>
                      <a:pt x="1808" y="18856"/>
                      <a:pt x="1852" y="18852"/>
                      <a:pt x="1895" y="18845"/>
                    </a:cubicBezTo>
                    <a:cubicBezTo>
                      <a:pt x="2326" y="18772"/>
                      <a:pt x="2746" y="18336"/>
                      <a:pt x="3364" y="17489"/>
                    </a:cubicBezTo>
                    <a:cubicBezTo>
                      <a:pt x="3387" y="17455"/>
                      <a:pt x="3412" y="17422"/>
                      <a:pt x="3437" y="17386"/>
                    </a:cubicBezTo>
                    <a:cubicBezTo>
                      <a:pt x="3469" y="17342"/>
                      <a:pt x="3508" y="17290"/>
                      <a:pt x="3550" y="17232"/>
                    </a:cubicBezTo>
                    <a:cubicBezTo>
                      <a:pt x="3582" y="17189"/>
                      <a:pt x="3614" y="17143"/>
                      <a:pt x="3651" y="17094"/>
                    </a:cubicBezTo>
                    <a:cubicBezTo>
                      <a:pt x="3731" y="16982"/>
                      <a:pt x="3821" y="16858"/>
                      <a:pt x="3919" y="16722"/>
                    </a:cubicBezTo>
                    <a:cubicBezTo>
                      <a:pt x="3990" y="16624"/>
                      <a:pt x="4062" y="16520"/>
                      <a:pt x="4138" y="16413"/>
                    </a:cubicBezTo>
                    <a:cubicBezTo>
                      <a:pt x="4234" y="16282"/>
                      <a:pt x="4332" y="16146"/>
                      <a:pt x="4429" y="16009"/>
                    </a:cubicBezTo>
                    <a:cubicBezTo>
                      <a:pt x="4744" y="15570"/>
                      <a:pt x="5060" y="15129"/>
                      <a:pt x="5274" y="14834"/>
                    </a:cubicBezTo>
                    <a:cubicBezTo>
                      <a:pt x="6469" y="13192"/>
                      <a:pt x="10764" y="7181"/>
                      <a:pt x="13011" y="4010"/>
                    </a:cubicBezTo>
                    <a:lnTo>
                      <a:pt x="13935" y="2742"/>
                    </a:lnTo>
                    <a:lnTo>
                      <a:pt x="13933" y="2742"/>
                    </a:lnTo>
                    <a:cubicBezTo>
                      <a:pt x="14011" y="2630"/>
                      <a:pt x="14048" y="2497"/>
                      <a:pt x="14069" y="2364"/>
                    </a:cubicBezTo>
                    <a:cubicBezTo>
                      <a:pt x="14089" y="2242"/>
                      <a:pt x="14098" y="2120"/>
                      <a:pt x="14110" y="1997"/>
                    </a:cubicBezTo>
                    <a:cubicBezTo>
                      <a:pt x="14112" y="1980"/>
                      <a:pt x="14114" y="1964"/>
                      <a:pt x="14115" y="1946"/>
                    </a:cubicBezTo>
                    <a:cubicBezTo>
                      <a:pt x="14191" y="1338"/>
                      <a:pt x="14191" y="833"/>
                      <a:pt x="14266" y="227"/>
                    </a:cubicBezTo>
                    <a:cubicBezTo>
                      <a:pt x="14268" y="216"/>
                      <a:pt x="14266" y="206"/>
                      <a:pt x="14266" y="197"/>
                    </a:cubicBezTo>
                    <a:cubicBezTo>
                      <a:pt x="14262" y="142"/>
                      <a:pt x="14236" y="87"/>
                      <a:pt x="14177" y="43"/>
                    </a:cubicBezTo>
                    <a:cubicBezTo>
                      <a:pt x="14136" y="13"/>
                      <a:pt x="14094" y="0"/>
                      <a:pt x="14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694;p68">
                <a:extLst>
                  <a:ext uri="{FF2B5EF4-FFF2-40B4-BE49-F238E27FC236}">
                    <a16:creationId xmlns:a16="http://schemas.microsoft.com/office/drawing/2014/main" id="{22DBC15E-7EBA-4DDA-90CF-C8BE753E3D02}"/>
                  </a:ext>
                </a:extLst>
              </p:cNvPr>
              <p:cNvSpPr/>
              <p:nvPr/>
            </p:nvSpPr>
            <p:spPr>
              <a:xfrm>
                <a:off x="1429576" y="1335169"/>
                <a:ext cx="728876" cy="987391"/>
              </a:xfrm>
              <a:custGeom>
                <a:avLst/>
                <a:gdLst/>
                <a:ahLst/>
                <a:cxnLst/>
                <a:rect l="l" t="t" r="r" b="b"/>
                <a:pathLst>
                  <a:path w="13666" h="18513" extrusionOk="0">
                    <a:moveTo>
                      <a:pt x="13612" y="1"/>
                    </a:moveTo>
                    <a:cubicBezTo>
                      <a:pt x="13592" y="1"/>
                      <a:pt x="13569" y="11"/>
                      <a:pt x="13545" y="27"/>
                    </a:cubicBezTo>
                    <a:cubicBezTo>
                      <a:pt x="13538" y="31"/>
                      <a:pt x="13530" y="35"/>
                      <a:pt x="13522" y="43"/>
                    </a:cubicBezTo>
                    <a:cubicBezTo>
                      <a:pt x="13107" y="401"/>
                      <a:pt x="12763" y="658"/>
                      <a:pt x="12348" y="1016"/>
                    </a:cubicBezTo>
                    <a:cubicBezTo>
                      <a:pt x="12336" y="1027"/>
                      <a:pt x="12324" y="1038"/>
                      <a:pt x="12311" y="1048"/>
                    </a:cubicBezTo>
                    <a:cubicBezTo>
                      <a:pt x="12228" y="1117"/>
                      <a:pt x="12145" y="1186"/>
                      <a:pt x="12061" y="1261"/>
                    </a:cubicBezTo>
                    <a:cubicBezTo>
                      <a:pt x="11969" y="1342"/>
                      <a:pt x="11877" y="1434"/>
                      <a:pt x="11796" y="1544"/>
                    </a:cubicBezTo>
                    <a:cubicBezTo>
                      <a:pt x="11796" y="1544"/>
                      <a:pt x="11796" y="1544"/>
                      <a:pt x="11796" y="1543"/>
                    </a:cubicBezTo>
                    <a:lnTo>
                      <a:pt x="10872" y="2811"/>
                    </a:lnTo>
                    <a:cubicBezTo>
                      <a:pt x="8570" y="5943"/>
                      <a:pt x="4202" y="11899"/>
                      <a:pt x="3006" y="13541"/>
                    </a:cubicBezTo>
                    <a:cubicBezTo>
                      <a:pt x="2671" y="14002"/>
                      <a:pt x="2081" y="14807"/>
                      <a:pt x="1634" y="15416"/>
                    </a:cubicBezTo>
                    <a:cubicBezTo>
                      <a:pt x="1572" y="15500"/>
                      <a:pt x="1514" y="15579"/>
                      <a:pt x="1459" y="15656"/>
                    </a:cubicBezTo>
                    <a:cubicBezTo>
                      <a:pt x="1424" y="15705"/>
                      <a:pt x="1388" y="15753"/>
                      <a:pt x="1356" y="15797"/>
                    </a:cubicBezTo>
                    <a:cubicBezTo>
                      <a:pt x="1323" y="15843"/>
                      <a:pt x="1292" y="15884"/>
                      <a:pt x="1264" y="15925"/>
                    </a:cubicBezTo>
                    <a:cubicBezTo>
                      <a:pt x="1220" y="15983"/>
                      <a:pt x="1183" y="16037"/>
                      <a:pt x="1151" y="16081"/>
                    </a:cubicBezTo>
                    <a:cubicBezTo>
                      <a:pt x="484" y="16990"/>
                      <a:pt x="139" y="17522"/>
                      <a:pt x="55" y="17864"/>
                    </a:cubicBezTo>
                    <a:cubicBezTo>
                      <a:pt x="1" y="18089"/>
                      <a:pt x="59" y="18232"/>
                      <a:pt x="217" y="18346"/>
                    </a:cubicBezTo>
                    <a:cubicBezTo>
                      <a:pt x="234" y="18360"/>
                      <a:pt x="252" y="18370"/>
                      <a:pt x="270" y="18381"/>
                    </a:cubicBezTo>
                    <a:cubicBezTo>
                      <a:pt x="286" y="18395"/>
                      <a:pt x="304" y="18408"/>
                      <a:pt x="321" y="18422"/>
                    </a:cubicBezTo>
                    <a:cubicBezTo>
                      <a:pt x="402" y="18481"/>
                      <a:pt x="483" y="18512"/>
                      <a:pt x="569" y="18512"/>
                    </a:cubicBezTo>
                    <a:cubicBezTo>
                      <a:pt x="649" y="18512"/>
                      <a:pt x="734" y="18485"/>
                      <a:pt x="830" y="18427"/>
                    </a:cubicBezTo>
                    <a:cubicBezTo>
                      <a:pt x="1129" y="18243"/>
                      <a:pt x="1528" y="17750"/>
                      <a:pt x="2189" y="16838"/>
                    </a:cubicBezTo>
                    <a:cubicBezTo>
                      <a:pt x="2221" y="16793"/>
                      <a:pt x="2260" y="16740"/>
                      <a:pt x="2302" y="16682"/>
                    </a:cubicBezTo>
                    <a:cubicBezTo>
                      <a:pt x="2403" y="16543"/>
                      <a:pt x="2531" y="16368"/>
                      <a:pt x="2671" y="16173"/>
                    </a:cubicBezTo>
                    <a:cubicBezTo>
                      <a:pt x="3116" y="15560"/>
                      <a:pt x="3699" y="14750"/>
                      <a:pt x="4036" y="14289"/>
                    </a:cubicBezTo>
                    <a:cubicBezTo>
                      <a:pt x="5230" y="12647"/>
                      <a:pt x="9554" y="6659"/>
                      <a:pt x="11824" y="3504"/>
                    </a:cubicBezTo>
                    <a:lnTo>
                      <a:pt x="12747" y="2235"/>
                    </a:lnTo>
                    <a:cubicBezTo>
                      <a:pt x="12827" y="2126"/>
                      <a:pt x="12885" y="2009"/>
                      <a:pt x="12935" y="1895"/>
                    </a:cubicBezTo>
                    <a:cubicBezTo>
                      <a:pt x="12979" y="1794"/>
                      <a:pt x="13020" y="1693"/>
                      <a:pt x="13061" y="1592"/>
                    </a:cubicBezTo>
                    <a:cubicBezTo>
                      <a:pt x="13066" y="1578"/>
                      <a:pt x="13073" y="1564"/>
                      <a:pt x="13079" y="1550"/>
                    </a:cubicBezTo>
                    <a:cubicBezTo>
                      <a:pt x="13293" y="1043"/>
                      <a:pt x="13431" y="639"/>
                      <a:pt x="13646" y="132"/>
                    </a:cubicBezTo>
                    <a:cubicBezTo>
                      <a:pt x="13649" y="123"/>
                      <a:pt x="13651" y="116"/>
                      <a:pt x="13653" y="109"/>
                    </a:cubicBezTo>
                    <a:cubicBezTo>
                      <a:pt x="13665" y="66"/>
                      <a:pt x="13665" y="29"/>
                      <a:pt x="13640" y="10"/>
                    </a:cubicBezTo>
                    <a:cubicBezTo>
                      <a:pt x="13632" y="4"/>
                      <a:pt x="13622" y="1"/>
                      <a:pt x="13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695;p68">
                <a:extLst>
                  <a:ext uri="{FF2B5EF4-FFF2-40B4-BE49-F238E27FC236}">
                    <a16:creationId xmlns:a16="http://schemas.microsoft.com/office/drawing/2014/main" id="{01530475-2243-4091-9D3B-0B237CAA62B0}"/>
                  </a:ext>
                </a:extLst>
              </p:cNvPr>
              <p:cNvSpPr/>
              <p:nvPr/>
            </p:nvSpPr>
            <p:spPr>
              <a:xfrm>
                <a:off x="1400935" y="2169375"/>
                <a:ext cx="179472" cy="169712"/>
              </a:xfrm>
              <a:custGeom>
                <a:avLst/>
                <a:gdLst/>
                <a:ahLst/>
                <a:cxnLst/>
                <a:rect l="l" t="t" r="r" b="b"/>
                <a:pathLst>
                  <a:path w="3365" h="3182" extrusionOk="0">
                    <a:moveTo>
                      <a:pt x="919" y="0"/>
                    </a:moveTo>
                    <a:cubicBezTo>
                      <a:pt x="291" y="862"/>
                      <a:pt x="1" y="1402"/>
                      <a:pt x="63" y="1838"/>
                    </a:cubicBezTo>
                    <a:cubicBezTo>
                      <a:pt x="107" y="2134"/>
                      <a:pt x="311" y="2382"/>
                      <a:pt x="683" y="2653"/>
                    </a:cubicBezTo>
                    <a:cubicBezTo>
                      <a:pt x="725" y="2683"/>
                      <a:pt x="766" y="2713"/>
                      <a:pt x="809" y="2740"/>
                    </a:cubicBezTo>
                    <a:cubicBezTo>
                      <a:pt x="846" y="2770"/>
                      <a:pt x="887" y="2800"/>
                      <a:pt x="929" y="2832"/>
                    </a:cubicBezTo>
                    <a:cubicBezTo>
                      <a:pt x="1115" y="2967"/>
                      <a:pt x="1282" y="3064"/>
                      <a:pt x="1441" y="3121"/>
                    </a:cubicBezTo>
                    <a:cubicBezTo>
                      <a:pt x="1552" y="3161"/>
                      <a:pt x="1659" y="3182"/>
                      <a:pt x="1764" y="3182"/>
                    </a:cubicBezTo>
                    <a:cubicBezTo>
                      <a:pt x="1808" y="3182"/>
                      <a:pt x="1852" y="3178"/>
                      <a:pt x="1895" y="3171"/>
                    </a:cubicBezTo>
                    <a:cubicBezTo>
                      <a:pt x="2326" y="3098"/>
                      <a:pt x="2746" y="2662"/>
                      <a:pt x="3364" y="1815"/>
                    </a:cubicBezTo>
                    <a:cubicBezTo>
                      <a:pt x="2487" y="1299"/>
                      <a:pt x="1688" y="672"/>
                      <a:pt x="9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696;p68">
                <a:extLst>
                  <a:ext uri="{FF2B5EF4-FFF2-40B4-BE49-F238E27FC236}">
                    <a16:creationId xmlns:a16="http://schemas.microsoft.com/office/drawing/2014/main" id="{83684A16-D78D-4238-B4AA-4561C120A119}"/>
                  </a:ext>
                </a:extLst>
              </p:cNvPr>
              <p:cNvSpPr/>
              <p:nvPr/>
            </p:nvSpPr>
            <p:spPr>
              <a:xfrm>
                <a:off x="1449896" y="2091507"/>
                <a:ext cx="187313" cy="174672"/>
              </a:xfrm>
              <a:custGeom>
                <a:avLst/>
                <a:gdLst/>
                <a:ahLst/>
                <a:cxnLst/>
                <a:rect l="l" t="t" r="r" b="b"/>
                <a:pathLst>
                  <a:path w="3512" h="3275" extrusionOk="0">
                    <a:moveTo>
                      <a:pt x="1076" y="0"/>
                    </a:moveTo>
                    <a:cubicBezTo>
                      <a:pt x="973" y="137"/>
                      <a:pt x="872" y="275"/>
                      <a:pt x="773" y="408"/>
                    </a:cubicBezTo>
                    <a:cubicBezTo>
                      <a:pt x="693" y="516"/>
                      <a:pt x="617" y="620"/>
                      <a:pt x="543" y="720"/>
                    </a:cubicBezTo>
                    <a:cubicBezTo>
                      <a:pt x="483" y="803"/>
                      <a:pt x="424" y="883"/>
                      <a:pt x="369" y="957"/>
                    </a:cubicBezTo>
                    <a:cubicBezTo>
                      <a:pt x="337" y="1000"/>
                      <a:pt x="307" y="1040"/>
                      <a:pt x="279" y="1079"/>
                    </a:cubicBezTo>
                    <a:lnTo>
                      <a:pt x="59" y="1382"/>
                    </a:lnTo>
                    <a:cubicBezTo>
                      <a:pt x="40" y="1409"/>
                      <a:pt x="20" y="1434"/>
                      <a:pt x="1" y="1460"/>
                    </a:cubicBezTo>
                    <a:cubicBezTo>
                      <a:pt x="770" y="2132"/>
                      <a:pt x="1569" y="2759"/>
                      <a:pt x="2446" y="3275"/>
                    </a:cubicBezTo>
                    <a:cubicBezTo>
                      <a:pt x="2469" y="3241"/>
                      <a:pt x="2494" y="3208"/>
                      <a:pt x="2519" y="3172"/>
                    </a:cubicBezTo>
                    <a:cubicBezTo>
                      <a:pt x="2551" y="3128"/>
                      <a:pt x="2590" y="3076"/>
                      <a:pt x="2632" y="3018"/>
                    </a:cubicBezTo>
                    <a:cubicBezTo>
                      <a:pt x="2664" y="2975"/>
                      <a:pt x="2696" y="2929"/>
                      <a:pt x="2733" y="2880"/>
                    </a:cubicBezTo>
                    <a:cubicBezTo>
                      <a:pt x="2813" y="2770"/>
                      <a:pt x="2903" y="2644"/>
                      <a:pt x="3001" y="2508"/>
                    </a:cubicBezTo>
                    <a:cubicBezTo>
                      <a:pt x="3070" y="2410"/>
                      <a:pt x="3144" y="2306"/>
                      <a:pt x="3220" y="2199"/>
                    </a:cubicBezTo>
                    <a:cubicBezTo>
                      <a:pt x="3316" y="2068"/>
                      <a:pt x="3414" y="1932"/>
                      <a:pt x="3511" y="1795"/>
                    </a:cubicBezTo>
                    <a:cubicBezTo>
                      <a:pt x="2629" y="1308"/>
                      <a:pt x="1835" y="674"/>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697;p68">
                <a:extLst>
                  <a:ext uri="{FF2B5EF4-FFF2-40B4-BE49-F238E27FC236}">
                    <a16:creationId xmlns:a16="http://schemas.microsoft.com/office/drawing/2014/main" id="{43B4FC4A-8F4E-4D97-B458-5247BF34627B}"/>
                  </a:ext>
                </a:extLst>
              </p:cNvPr>
              <p:cNvSpPr/>
              <p:nvPr/>
            </p:nvSpPr>
            <p:spPr>
              <a:xfrm>
                <a:off x="1464723" y="2113214"/>
                <a:ext cx="156965" cy="131897"/>
              </a:xfrm>
              <a:custGeom>
                <a:avLst/>
                <a:gdLst/>
                <a:ahLst/>
                <a:cxnLst/>
                <a:rect l="l" t="t" r="r" b="b"/>
                <a:pathLst>
                  <a:path w="2943" h="2473" extrusionOk="0">
                    <a:moveTo>
                      <a:pt x="495" y="1"/>
                    </a:moveTo>
                    <a:cubicBezTo>
                      <a:pt x="415" y="109"/>
                      <a:pt x="339" y="213"/>
                      <a:pt x="265" y="313"/>
                    </a:cubicBezTo>
                    <a:cubicBezTo>
                      <a:pt x="205" y="396"/>
                      <a:pt x="146" y="476"/>
                      <a:pt x="91" y="550"/>
                    </a:cubicBezTo>
                    <a:cubicBezTo>
                      <a:pt x="59" y="593"/>
                      <a:pt x="29" y="633"/>
                      <a:pt x="1" y="672"/>
                    </a:cubicBezTo>
                    <a:cubicBezTo>
                      <a:pt x="798" y="1303"/>
                      <a:pt x="1610" y="1915"/>
                      <a:pt x="2455" y="2473"/>
                    </a:cubicBezTo>
                    <a:cubicBezTo>
                      <a:pt x="2535" y="2361"/>
                      <a:pt x="2625" y="2237"/>
                      <a:pt x="2723" y="2101"/>
                    </a:cubicBezTo>
                    <a:cubicBezTo>
                      <a:pt x="2792" y="2003"/>
                      <a:pt x="2866" y="1899"/>
                      <a:pt x="2942" y="1792"/>
                    </a:cubicBezTo>
                    <a:cubicBezTo>
                      <a:pt x="2099" y="1248"/>
                      <a:pt x="1286" y="633"/>
                      <a:pt x="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698;p68">
                <a:extLst>
                  <a:ext uri="{FF2B5EF4-FFF2-40B4-BE49-F238E27FC236}">
                    <a16:creationId xmlns:a16="http://schemas.microsoft.com/office/drawing/2014/main" id="{AA9EB508-E049-4AA4-9ECA-B275DDCBBA0A}"/>
                  </a:ext>
                </a:extLst>
              </p:cNvPr>
              <p:cNvSpPr/>
              <p:nvPr/>
            </p:nvSpPr>
            <p:spPr>
              <a:xfrm>
                <a:off x="2027403" y="1333409"/>
                <a:ext cx="134511" cy="146991"/>
              </a:xfrm>
              <a:custGeom>
                <a:avLst/>
                <a:gdLst/>
                <a:ahLst/>
                <a:cxnLst/>
                <a:rect l="l" t="t" r="r" b="b"/>
                <a:pathLst>
                  <a:path w="2522" h="2756" extrusionOk="0">
                    <a:moveTo>
                      <a:pt x="2308" y="0"/>
                    </a:moveTo>
                    <a:cubicBezTo>
                      <a:pt x="2292" y="0"/>
                      <a:pt x="2277" y="2"/>
                      <a:pt x="2263" y="5"/>
                    </a:cubicBezTo>
                    <a:cubicBezTo>
                      <a:pt x="2252" y="7"/>
                      <a:pt x="2240" y="9"/>
                      <a:pt x="2229" y="14"/>
                    </a:cubicBezTo>
                    <a:cubicBezTo>
                      <a:pt x="2064" y="91"/>
                      <a:pt x="1910" y="154"/>
                      <a:pt x="1761" y="211"/>
                    </a:cubicBezTo>
                    <a:cubicBezTo>
                      <a:pt x="1402" y="348"/>
                      <a:pt x="1030" y="505"/>
                      <a:pt x="640" y="686"/>
                    </a:cubicBezTo>
                    <a:cubicBezTo>
                      <a:pt x="624" y="693"/>
                      <a:pt x="608" y="700"/>
                      <a:pt x="592" y="707"/>
                    </a:cubicBezTo>
                    <a:cubicBezTo>
                      <a:pt x="478" y="757"/>
                      <a:pt x="365" y="805"/>
                      <a:pt x="255" y="860"/>
                    </a:cubicBezTo>
                    <a:cubicBezTo>
                      <a:pt x="163" y="906"/>
                      <a:pt x="73" y="962"/>
                      <a:pt x="0" y="1035"/>
                    </a:cubicBezTo>
                    <a:cubicBezTo>
                      <a:pt x="99" y="1212"/>
                      <a:pt x="200" y="1391"/>
                      <a:pt x="299" y="1568"/>
                    </a:cubicBezTo>
                    <a:cubicBezTo>
                      <a:pt x="346" y="1652"/>
                      <a:pt x="385" y="1749"/>
                      <a:pt x="489" y="1772"/>
                    </a:cubicBezTo>
                    <a:cubicBezTo>
                      <a:pt x="510" y="1777"/>
                      <a:pt x="532" y="1779"/>
                      <a:pt x="554" y="1779"/>
                    </a:cubicBezTo>
                    <a:cubicBezTo>
                      <a:pt x="630" y="1779"/>
                      <a:pt x="712" y="1755"/>
                      <a:pt x="785" y="1746"/>
                    </a:cubicBezTo>
                    <a:cubicBezTo>
                      <a:pt x="888" y="1730"/>
                      <a:pt x="991" y="1719"/>
                      <a:pt x="1095" y="1710"/>
                    </a:cubicBezTo>
                    <a:cubicBezTo>
                      <a:pt x="1118" y="1708"/>
                      <a:pt x="1148" y="1704"/>
                      <a:pt x="1177" y="1704"/>
                    </a:cubicBezTo>
                    <a:cubicBezTo>
                      <a:pt x="1204" y="1704"/>
                      <a:pt x="1229" y="1707"/>
                      <a:pt x="1248" y="1721"/>
                    </a:cubicBezTo>
                    <a:cubicBezTo>
                      <a:pt x="1285" y="1747"/>
                      <a:pt x="1295" y="1822"/>
                      <a:pt x="1306" y="1863"/>
                    </a:cubicBezTo>
                    <a:cubicBezTo>
                      <a:pt x="1359" y="2061"/>
                      <a:pt x="1389" y="2268"/>
                      <a:pt x="1391" y="2476"/>
                    </a:cubicBezTo>
                    <a:cubicBezTo>
                      <a:pt x="1393" y="2513"/>
                      <a:pt x="1409" y="2563"/>
                      <a:pt x="1451" y="2573"/>
                    </a:cubicBezTo>
                    <a:cubicBezTo>
                      <a:pt x="1694" y="2634"/>
                      <a:pt x="1937" y="2696"/>
                      <a:pt x="2180" y="2756"/>
                    </a:cubicBezTo>
                    <a:lnTo>
                      <a:pt x="2189" y="2742"/>
                    </a:lnTo>
                    <a:lnTo>
                      <a:pt x="2187" y="2742"/>
                    </a:lnTo>
                    <a:cubicBezTo>
                      <a:pt x="2265" y="2630"/>
                      <a:pt x="2302" y="2497"/>
                      <a:pt x="2323" y="2364"/>
                    </a:cubicBezTo>
                    <a:cubicBezTo>
                      <a:pt x="2343" y="2242"/>
                      <a:pt x="2352" y="2120"/>
                      <a:pt x="2364" y="1997"/>
                    </a:cubicBezTo>
                    <a:cubicBezTo>
                      <a:pt x="2366" y="1980"/>
                      <a:pt x="2368" y="1964"/>
                      <a:pt x="2369" y="1946"/>
                    </a:cubicBezTo>
                    <a:cubicBezTo>
                      <a:pt x="2422" y="1521"/>
                      <a:pt x="2458" y="1122"/>
                      <a:pt x="2477" y="743"/>
                    </a:cubicBezTo>
                    <a:cubicBezTo>
                      <a:pt x="2484" y="578"/>
                      <a:pt x="2497" y="410"/>
                      <a:pt x="2520" y="227"/>
                    </a:cubicBezTo>
                    <a:cubicBezTo>
                      <a:pt x="2522" y="216"/>
                      <a:pt x="2520" y="206"/>
                      <a:pt x="2520" y="197"/>
                    </a:cubicBezTo>
                    <a:cubicBezTo>
                      <a:pt x="2516" y="142"/>
                      <a:pt x="2490" y="87"/>
                      <a:pt x="2431" y="43"/>
                    </a:cubicBezTo>
                    <a:cubicBezTo>
                      <a:pt x="2390" y="13"/>
                      <a:pt x="2348" y="0"/>
                      <a:pt x="23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699;p68">
                <a:extLst>
                  <a:ext uri="{FF2B5EF4-FFF2-40B4-BE49-F238E27FC236}">
                    <a16:creationId xmlns:a16="http://schemas.microsoft.com/office/drawing/2014/main" id="{E0EC4E08-04AB-4BE6-ADE1-AB3E4CDBDC4E}"/>
                  </a:ext>
                </a:extLst>
              </p:cNvPr>
              <p:cNvSpPr/>
              <p:nvPr/>
            </p:nvSpPr>
            <p:spPr>
              <a:xfrm>
                <a:off x="2120845" y="1333409"/>
                <a:ext cx="41068" cy="41228"/>
              </a:xfrm>
              <a:custGeom>
                <a:avLst/>
                <a:gdLst/>
                <a:ahLst/>
                <a:cxnLst/>
                <a:rect l="l" t="t" r="r" b="b"/>
                <a:pathLst>
                  <a:path w="770" h="773" extrusionOk="0">
                    <a:moveTo>
                      <a:pt x="555" y="0"/>
                    </a:moveTo>
                    <a:cubicBezTo>
                      <a:pt x="540" y="0"/>
                      <a:pt x="525" y="2"/>
                      <a:pt x="511" y="5"/>
                    </a:cubicBezTo>
                    <a:cubicBezTo>
                      <a:pt x="500" y="7"/>
                      <a:pt x="488" y="9"/>
                      <a:pt x="477" y="14"/>
                    </a:cubicBezTo>
                    <a:cubicBezTo>
                      <a:pt x="312" y="91"/>
                      <a:pt x="158" y="154"/>
                      <a:pt x="9" y="211"/>
                    </a:cubicBezTo>
                    <a:cubicBezTo>
                      <a:pt x="1" y="372"/>
                      <a:pt x="64" y="537"/>
                      <a:pt x="235" y="661"/>
                    </a:cubicBezTo>
                    <a:cubicBezTo>
                      <a:pt x="342" y="739"/>
                      <a:pt x="451" y="773"/>
                      <a:pt x="555" y="773"/>
                    </a:cubicBezTo>
                    <a:cubicBezTo>
                      <a:pt x="613" y="773"/>
                      <a:pt x="670" y="762"/>
                      <a:pt x="724" y="743"/>
                    </a:cubicBezTo>
                    <a:cubicBezTo>
                      <a:pt x="732" y="578"/>
                      <a:pt x="745" y="410"/>
                      <a:pt x="768" y="227"/>
                    </a:cubicBezTo>
                    <a:cubicBezTo>
                      <a:pt x="770" y="216"/>
                      <a:pt x="768" y="206"/>
                      <a:pt x="768" y="197"/>
                    </a:cubicBezTo>
                    <a:cubicBezTo>
                      <a:pt x="764" y="142"/>
                      <a:pt x="738" y="87"/>
                      <a:pt x="679" y="43"/>
                    </a:cubicBezTo>
                    <a:cubicBezTo>
                      <a:pt x="638" y="13"/>
                      <a:pt x="595" y="0"/>
                      <a:pt x="5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700;p68">
                <a:extLst>
                  <a:ext uri="{FF2B5EF4-FFF2-40B4-BE49-F238E27FC236}">
                    <a16:creationId xmlns:a16="http://schemas.microsoft.com/office/drawing/2014/main" id="{0FC61F22-C3F6-40F2-A4C1-283C226DB2CA}"/>
                  </a:ext>
                </a:extLst>
              </p:cNvPr>
              <p:cNvSpPr/>
              <p:nvPr/>
            </p:nvSpPr>
            <p:spPr>
              <a:xfrm>
                <a:off x="1468937" y="2146068"/>
                <a:ext cx="204700" cy="207740"/>
              </a:xfrm>
              <a:custGeom>
                <a:avLst/>
                <a:gdLst/>
                <a:ahLst/>
                <a:cxnLst/>
                <a:rect l="l" t="t" r="r" b="b"/>
                <a:pathLst>
                  <a:path w="3838" h="3895" extrusionOk="0">
                    <a:moveTo>
                      <a:pt x="3616" y="0"/>
                    </a:moveTo>
                    <a:cubicBezTo>
                      <a:pt x="3574" y="0"/>
                      <a:pt x="3532" y="19"/>
                      <a:pt x="3500" y="63"/>
                    </a:cubicBezTo>
                    <a:cubicBezTo>
                      <a:pt x="3090" y="632"/>
                      <a:pt x="2679" y="1199"/>
                      <a:pt x="2268" y="1766"/>
                    </a:cubicBezTo>
                    <a:cubicBezTo>
                      <a:pt x="2062" y="2046"/>
                      <a:pt x="1859" y="2328"/>
                      <a:pt x="1653" y="2610"/>
                    </a:cubicBezTo>
                    <a:cubicBezTo>
                      <a:pt x="1552" y="2748"/>
                      <a:pt x="1449" y="2890"/>
                      <a:pt x="1347" y="3028"/>
                    </a:cubicBezTo>
                    <a:cubicBezTo>
                      <a:pt x="1258" y="3149"/>
                      <a:pt x="1166" y="3271"/>
                      <a:pt x="1052" y="3372"/>
                    </a:cubicBezTo>
                    <a:cubicBezTo>
                      <a:pt x="924" y="3488"/>
                      <a:pt x="744" y="3584"/>
                      <a:pt x="569" y="3584"/>
                    </a:cubicBezTo>
                    <a:cubicBezTo>
                      <a:pt x="482" y="3584"/>
                      <a:pt x="395" y="3560"/>
                      <a:pt x="317" y="3501"/>
                    </a:cubicBezTo>
                    <a:cubicBezTo>
                      <a:pt x="287" y="3480"/>
                      <a:pt x="257" y="3470"/>
                      <a:pt x="228" y="3470"/>
                    </a:cubicBezTo>
                    <a:cubicBezTo>
                      <a:pt x="100" y="3470"/>
                      <a:pt x="1" y="3656"/>
                      <a:pt x="133" y="3755"/>
                    </a:cubicBezTo>
                    <a:cubicBezTo>
                      <a:pt x="262" y="3851"/>
                      <a:pt x="417" y="3894"/>
                      <a:pt x="574" y="3894"/>
                    </a:cubicBezTo>
                    <a:cubicBezTo>
                      <a:pt x="712" y="3894"/>
                      <a:pt x="852" y="3860"/>
                      <a:pt x="976" y="3799"/>
                    </a:cubicBezTo>
                    <a:cubicBezTo>
                      <a:pt x="1284" y="3650"/>
                      <a:pt x="1488" y="3363"/>
                      <a:pt x="1685" y="3094"/>
                    </a:cubicBezTo>
                    <a:cubicBezTo>
                      <a:pt x="2126" y="2491"/>
                      <a:pt x="2566" y="1887"/>
                      <a:pt x="3003" y="1281"/>
                    </a:cubicBezTo>
                    <a:cubicBezTo>
                      <a:pt x="3253" y="937"/>
                      <a:pt x="3503" y="592"/>
                      <a:pt x="3751" y="248"/>
                    </a:cubicBezTo>
                    <a:cubicBezTo>
                      <a:pt x="3837" y="129"/>
                      <a:pt x="3728"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701;p68">
                <a:extLst>
                  <a:ext uri="{FF2B5EF4-FFF2-40B4-BE49-F238E27FC236}">
                    <a16:creationId xmlns:a16="http://schemas.microsoft.com/office/drawing/2014/main" id="{538B23E5-5082-4BB9-8F8B-DBEB51517092}"/>
                  </a:ext>
                </a:extLst>
              </p:cNvPr>
              <p:cNvSpPr/>
              <p:nvPr/>
            </p:nvSpPr>
            <p:spPr>
              <a:xfrm>
                <a:off x="1519498" y="1962651"/>
                <a:ext cx="88856" cy="100856"/>
              </a:xfrm>
              <a:custGeom>
                <a:avLst/>
                <a:gdLst/>
                <a:ahLst/>
                <a:cxnLst/>
                <a:rect l="l" t="t" r="r" b="b"/>
                <a:pathLst>
                  <a:path w="1666" h="1891" extrusionOk="0">
                    <a:moveTo>
                      <a:pt x="1439" y="1"/>
                    </a:moveTo>
                    <a:cubicBezTo>
                      <a:pt x="1397" y="1"/>
                      <a:pt x="1354" y="18"/>
                      <a:pt x="1320" y="59"/>
                    </a:cubicBezTo>
                    <a:cubicBezTo>
                      <a:pt x="896" y="577"/>
                      <a:pt x="485" y="1107"/>
                      <a:pt x="87" y="1644"/>
                    </a:cubicBezTo>
                    <a:cubicBezTo>
                      <a:pt x="0" y="1761"/>
                      <a:pt x="110" y="1890"/>
                      <a:pt x="222" y="1890"/>
                    </a:cubicBezTo>
                    <a:cubicBezTo>
                      <a:pt x="264" y="1890"/>
                      <a:pt x="307" y="1872"/>
                      <a:pt x="340" y="1828"/>
                    </a:cubicBezTo>
                    <a:cubicBezTo>
                      <a:pt x="737" y="1289"/>
                      <a:pt x="1148" y="761"/>
                      <a:pt x="1572" y="244"/>
                    </a:cubicBezTo>
                    <a:cubicBezTo>
                      <a:pt x="1665" y="129"/>
                      <a:pt x="1555" y="1"/>
                      <a:pt x="1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702;p68">
                <a:extLst>
                  <a:ext uri="{FF2B5EF4-FFF2-40B4-BE49-F238E27FC236}">
                    <a16:creationId xmlns:a16="http://schemas.microsoft.com/office/drawing/2014/main" id="{19E06CC0-5CD8-490A-8445-CFD0D6028512}"/>
                  </a:ext>
                </a:extLst>
              </p:cNvPr>
              <p:cNvSpPr/>
              <p:nvPr/>
            </p:nvSpPr>
            <p:spPr>
              <a:xfrm>
                <a:off x="2022763" y="1464452"/>
                <a:ext cx="136698" cy="178939"/>
              </a:xfrm>
              <a:custGeom>
                <a:avLst/>
                <a:gdLst/>
                <a:ahLst/>
                <a:cxnLst/>
                <a:rect l="l" t="t" r="r" b="b"/>
                <a:pathLst>
                  <a:path w="2563" h="3355" extrusionOk="0">
                    <a:moveTo>
                      <a:pt x="2337" y="0"/>
                    </a:moveTo>
                    <a:cubicBezTo>
                      <a:pt x="2294" y="0"/>
                      <a:pt x="2251" y="18"/>
                      <a:pt x="2217" y="60"/>
                    </a:cubicBezTo>
                    <a:cubicBezTo>
                      <a:pt x="1428" y="1020"/>
                      <a:pt x="853" y="2129"/>
                      <a:pt x="91" y="3111"/>
                    </a:cubicBezTo>
                    <a:cubicBezTo>
                      <a:pt x="0" y="3226"/>
                      <a:pt x="110" y="3355"/>
                      <a:pt x="224" y="3355"/>
                    </a:cubicBezTo>
                    <a:cubicBezTo>
                      <a:pt x="266" y="3355"/>
                      <a:pt x="309" y="3337"/>
                      <a:pt x="342" y="3294"/>
                    </a:cubicBezTo>
                    <a:cubicBezTo>
                      <a:pt x="1104" y="2314"/>
                      <a:pt x="1682" y="1203"/>
                      <a:pt x="2470" y="242"/>
                    </a:cubicBezTo>
                    <a:cubicBezTo>
                      <a:pt x="2563" y="129"/>
                      <a:pt x="2453" y="0"/>
                      <a:pt x="2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703;p68">
                <a:extLst>
                  <a:ext uri="{FF2B5EF4-FFF2-40B4-BE49-F238E27FC236}">
                    <a16:creationId xmlns:a16="http://schemas.microsoft.com/office/drawing/2014/main" id="{5BE2C47A-8E2C-44FC-A1FE-A2905401358B}"/>
                  </a:ext>
                </a:extLst>
              </p:cNvPr>
              <p:cNvSpPr/>
              <p:nvPr/>
            </p:nvSpPr>
            <p:spPr>
              <a:xfrm>
                <a:off x="1791024" y="1775766"/>
                <a:ext cx="90616" cy="109977"/>
              </a:xfrm>
              <a:custGeom>
                <a:avLst/>
                <a:gdLst/>
                <a:ahLst/>
                <a:cxnLst/>
                <a:rect l="l" t="t" r="r" b="b"/>
                <a:pathLst>
                  <a:path w="1699" h="2062" extrusionOk="0">
                    <a:moveTo>
                      <a:pt x="1478" y="0"/>
                    </a:moveTo>
                    <a:cubicBezTo>
                      <a:pt x="1436" y="0"/>
                      <a:pt x="1394" y="19"/>
                      <a:pt x="1361" y="63"/>
                    </a:cubicBezTo>
                    <a:lnTo>
                      <a:pt x="87" y="1814"/>
                    </a:lnTo>
                    <a:cubicBezTo>
                      <a:pt x="1" y="1933"/>
                      <a:pt x="110" y="2061"/>
                      <a:pt x="221" y="2061"/>
                    </a:cubicBezTo>
                    <a:cubicBezTo>
                      <a:pt x="263" y="2061"/>
                      <a:pt x="306" y="2043"/>
                      <a:pt x="338" y="1998"/>
                    </a:cubicBezTo>
                    <a:lnTo>
                      <a:pt x="1613" y="248"/>
                    </a:lnTo>
                    <a:cubicBezTo>
                      <a:pt x="1699" y="129"/>
                      <a:pt x="1590" y="0"/>
                      <a:pt x="1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704;p68">
                <a:extLst>
                  <a:ext uri="{FF2B5EF4-FFF2-40B4-BE49-F238E27FC236}">
                    <a16:creationId xmlns:a16="http://schemas.microsoft.com/office/drawing/2014/main" id="{F85140AE-FB47-4E91-B78A-BE3B06E89E47}"/>
                  </a:ext>
                </a:extLst>
              </p:cNvPr>
              <p:cNvSpPr/>
              <p:nvPr/>
            </p:nvSpPr>
            <p:spPr>
              <a:xfrm>
                <a:off x="1748196" y="1907023"/>
                <a:ext cx="36641" cy="41281"/>
              </a:xfrm>
              <a:custGeom>
                <a:avLst/>
                <a:gdLst/>
                <a:ahLst/>
                <a:cxnLst/>
                <a:rect l="l" t="t" r="r" b="b"/>
                <a:pathLst>
                  <a:path w="687" h="774" extrusionOk="0">
                    <a:moveTo>
                      <a:pt x="510" y="1"/>
                    </a:moveTo>
                    <a:cubicBezTo>
                      <a:pt x="463" y="1"/>
                      <a:pt x="417" y="22"/>
                      <a:pt x="387" y="64"/>
                    </a:cubicBezTo>
                    <a:lnTo>
                      <a:pt x="48" y="528"/>
                    </a:lnTo>
                    <a:cubicBezTo>
                      <a:pt x="0" y="594"/>
                      <a:pt x="13" y="698"/>
                      <a:pt x="84" y="744"/>
                    </a:cubicBezTo>
                    <a:cubicBezTo>
                      <a:pt x="112" y="764"/>
                      <a:pt x="145" y="774"/>
                      <a:pt x="178" y="774"/>
                    </a:cubicBezTo>
                    <a:cubicBezTo>
                      <a:pt x="225" y="774"/>
                      <a:pt x="271" y="753"/>
                      <a:pt x="302" y="711"/>
                    </a:cubicBezTo>
                    <a:lnTo>
                      <a:pt x="638" y="248"/>
                    </a:lnTo>
                    <a:cubicBezTo>
                      <a:pt x="686" y="181"/>
                      <a:pt x="674" y="76"/>
                      <a:pt x="605" y="30"/>
                    </a:cubicBezTo>
                    <a:cubicBezTo>
                      <a:pt x="576" y="11"/>
                      <a:pt x="543"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705;p68">
                <a:extLst>
                  <a:ext uri="{FF2B5EF4-FFF2-40B4-BE49-F238E27FC236}">
                    <a16:creationId xmlns:a16="http://schemas.microsoft.com/office/drawing/2014/main" id="{0CD26950-5EB4-4DE2-9AA7-EC59C6A3CE91}"/>
                  </a:ext>
                </a:extLst>
              </p:cNvPr>
              <p:cNvSpPr/>
              <p:nvPr/>
            </p:nvSpPr>
            <p:spPr>
              <a:xfrm>
                <a:off x="1440616" y="2162655"/>
                <a:ext cx="38988" cy="36961"/>
              </a:xfrm>
              <a:custGeom>
                <a:avLst/>
                <a:gdLst/>
                <a:ahLst/>
                <a:cxnLst/>
                <a:rect l="l" t="t" r="r" b="b"/>
                <a:pathLst>
                  <a:path w="731" h="693" extrusionOk="0">
                    <a:moveTo>
                      <a:pt x="172" y="1"/>
                    </a:moveTo>
                    <a:cubicBezTo>
                      <a:pt x="138" y="1"/>
                      <a:pt x="105" y="11"/>
                      <a:pt x="79" y="34"/>
                    </a:cubicBezTo>
                    <a:cubicBezTo>
                      <a:pt x="15" y="91"/>
                      <a:pt x="1" y="185"/>
                      <a:pt x="54" y="254"/>
                    </a:cubicBezTo>
                    <a:cubicBezTo>
                      <a:pt x="173" y="406"/>
                      <a:pt x="313" y="545"/>
                      <a:pt x="465" y="663"/>
                    </a:cubicBezTo>
                    <a:cubicBezTo>
                      <a:pt x="491" y="683"/>
                      <a:pt x="523" y="692"/>
                      <a:pt x="556" y="692"/>
                    </a:cubicBezTo>
                    <a:cubicBezTo>
                      <a:pt x="606" y="692"/>
                      <a:pt x="656" y="670"/>
                      <a:pt x="683" y="628"/>
                    </a:cubicBezTo>
                    <a:cubicBezTo>
                      <a:pt x="731" y="557"/>
                      <a:pt x="719" y="463"/>
                      <a:pt x="649" y="410"/>
                    </a:cubicBezTo>
                    <a:cubicBezTo>
                      <a:pt x="596" y="369"/>
                      <a:pt x="545" y="327"/>
                      <a:pt x="495" y="281"/>
                    </a:cubicBezTo>
                    <a:cubicBezTo>
                      <a:pt x="424" y="211"/>
                      <a:pt x="359" y="139"/>
                      <a:pt x="299" y="59"/>
                    </a:cubicBezTo>
                    <a:cubicBezTo>
                      <a:pt x="269" y="22"/>
                      <a:pt x="220"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706;p68">
                <a:extLst>
                  <a:ext uri="{FF2B5EF4-FFF2-40B4-BE49-F238E27FC236}">
                    <a16:creationId xmlns:a16="http://schemas.microsoft.com/office/drawing/2014/main" id="{3C2A996F-5DE1-4A8C-A03A-4A23DBC676D0}"/>
                  </a:ext>
                </a:extLst>
              </p:cNvPr>
              <p:cNvSpPr/>
              <p:nvPr/>
            </p:nvSpPr>
            <p:spPr>
              <a:xfrm>
                <a:off x="1989535" y="1357463"/>
                <a:ext cx="92376" cy="73496"/>
              </a:xfrm>
              <a:custGeom>
                <a:avLst/>
                <a:gdLst/>
                <a:ahLst/>
                <a:cxnLst/>
                <a:rect l="l" t="t" r="r" b="b"/>
                <a:pathLst>
                  <a:path w="1732" h="1378" extrusionOk="0">
                    <a:moveTo>
                      <a:pt x="1508" y="1"/>
                    </a:moveTo>
                    <a:cubicBezTo>
                      <a:pt x="1488" y="1"/>
                      <a:pt x="1466" y="5"/>
                      <a:pt x="1444" y="15"/>
                    </a:cubicBezTo>
                    <a:lnTo>
                      <a:pt x="1036" y="192"/>
                    </a:lnTo>
                    <a:cubicBezTo>
                      <a:pt x="900" y="253"/>
                      <a:pt x="761" y="311"/>
                      <a:pt x="650" y="412"/>
                    </a:cubicBezTo>
                    <a:cubicBezTo>
                      <a:pt x="426" y="614"/>
                      <a:pt x="244" y="878"/>
                      <a:pt x="79" y="1128"/>
                    </a:cubicBezTo>
                    <a:cubicBezTo>
                      <a:pt x="0" y="1248"/>
                      <a:pt x="108" y="1377"/>
                      <a:pt x="216" y="1377"/>
                    </a:cubicBezTo>
                    <a:cubicBezTo>
                      <a:pt x="258" y="1377"/>
                      <a:pt x="300" y="1358"/>
                      <a:pt x="331" y="1311"/>
                    </a:cubicBezTo>
                    <a:cubicBezTo>
                      <a:pt x="411" y="1192"/>
                      <a:pt x="494" y="1075"/>
                      <a:pt x="581" y="963"/>
                    </a:cubicBezTo>
                    <a:cubicBezTo>
                      <a:pt x="662" y="857"/>
                      <a:pt x="745" y="745"/>
                      <a:pt x="843" y="657"/>
                    </a:cubicBezTo>
                    <a:cubicBezTo>
                      <a:pt x="944" y="566"/>
                      <a:pt x="1068" y="520"/>
                      <a:pt x="1188" y="467"/>
                    </a:cubicBezTo>
                    <a:lnTo>
                      <a:pt x="1569" y="301"/>
                    </a:lnTo>
                    <a:cubicBezTo>
                      <a:pt x="1731" y="229"/>
                      <a:pt x="1654" y="1"/>
                      <a:pt x="1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Google Shape;3707;p68">
              <a:extLst>
                <a:ext uri="{FF2B5EF4-FFF2-40B4-BE49-F238E27FC236}">
                  <a16:creationId xmlns:a16="http://schemas.microsoft.com/office/drawing/2014/main" id="{A1ED0DD7-6FD3-45A4-AAFB-09FE3091406A}"/>
                </a:ext>
              </a:extLst>
            </p:cNvPr>
            <p:cNvSpPr/>
            <p:nvPr/>
          </p:nvSpPr>
          <p:spPr>
            <a:xfrm rot="-144386" flipH="1">
              <a:off x="3640469" y="2280041"/>
              <a:ext cx="1770886" cy="1490097"/>
            </a:xfrm>
            <a:custGeom>
              <a:avLst/>
              <a:gdLst/>
              <a:ahLst/>
              <a:cxnLst/>
              <a:rect l="l" t="t" r="r" b="b"/>
              <a:pathLst>
                <a:path w="23947" h="20150" extrusionOk="0">
                  <a:moveTo>
                    <a:pt x="6831" y="1"/>
                  </a:moveTo>
                  <a:cubicBezTo>
                    <a:pt x="6782" y="1"/>
                    <a:pt x="6732" y="1"/>
                    <a:pt x="6683" y="3"/>
                  </a:cubicBezTo>
                  <a:cubicBezTo>
                    <a:pt x="6612" y="3"/>
                    <a:pt x="6538" y="6"/>
                    <a:pt x="6467" y="10"/>
                  </a:cubicBezTo>
                  <a:cubicBezTo>
                    <a:pt x="6352" y="17"/>
                    <a:pt x="6265" y="112"/>
                    <a:pt x="6270" y="228"/>
                  </a:cubicBezTo>
                  <a:cubicBezTo>
                    <a:pt x="6277" y="337"/>
                    <a:pt x="6368" y="423"/>
                    <a:pt x="6475" y="423"/>
                  </a:cubicBezTo>
                  <a:cubicBezTo>
                    <a:pt x="6480" y="423"/>
                    <a:pt x="6484" y="423"/>
                    <a:pt x="6488" y="422"/>
                  </a:cubicBezTo>
                  <a:cubicBezTo>
                    <a:pt x="6555" y="419"/>
                    <a:pt x="6625" y="417"/>
                    <a:pt x="6692" y="415"/>
                  </a:cubicBezTo>
                  <a:cubicBezTo>
                    <a:pt x="6734" y="414"/>
                    <a:pt x="6777" y="414"/>
                    <a:pt x="6819" y="414"/>
                  </a:cubicBezTo>
                  <a:cubicBezTo>
                    <a:pt x="6995" y="414"/>
                    <a:pt x="7172" y="422"/>
                    <a:pt x="7346" y="437"/>
                  </a:cubicBezTo>
                  <a:cubicBezTo>
                    <a:pt x="7353" y="437"/>
                    <a:pt x="7358" y="438"/>
                    <a:pt x="7364" y="438"/>
                  </a:cubicBezTo>
                  <a:cubicBezTo>
                    <a:pt x="7470" y="438"/>
                    <a:pt x="7560" y="357"/>
                    <a:pt x="7569" y="249"/>
                  </a:cubicBezTo>
                  <a:cubicBezTo>
                    <a:pt x="7580" y="135"/>
                    <a:pt x="7496" y="34"/>
                    <a:pt x="7381" y="26"/>
                  </a:cubicBezTo>
                  <a:cubicBezTo>
                    <a:pt x="7200" y="9"/>
                    <a:pt x="7016" y="1"/>
                    <a:pt x="6831" y="1"/>
                  </a:cubicBezTo>
                  <a:close/>
                  <a:moveTo>
                    <a:pt x="5596" y="114"/>
                  </a:moveTo>
                  <a:cubicBezTo>
                    <a:pt x="5583" y="114"/>
                    <a:pt x="5571" y="115"/>
                    <a:pt x="5558" y="118"/>
                  </a:cubicBezTo>
                  <a:cubicBezTo>
                    <a:pt x="5260" y="174"/>
                    <a:pt x="4962" y="249"/>
                    <a:pt x="4672" y="343"/>
                  </a:cubicBezTo>
                  <a:cubicBezTo>
                    <a:pt x="4564" y="378"/>
                    <a:pt x="4503" y="495"/>
                    <a:pt x="4539" y="603"/>
                  </a:cubicBezTo>
                  <a:cubicBezTo>
                    <a:pt x="4567" y="692"/>
                    <a:pt x="4649" y="747"/>
                    <a:pt x="4736" y="747"/>
                  </a:cubicBezTo>
                  <a:cubicBezTo>
                    <a:pt x="4757" y="747"/>
                    <a:pt x="4778" y="743"/>
                    <a:pt x="4799" y="736"/>
                  </a:cubicBezTo>
                  <a:cubicBezTo>
                    <a:pt x="5072" y="648"/>
                    <a:pt x="5352" y="577"/>
                    <a:pt x="5634" y="525"/>
                  </a:cubicBezTo>
                  <a:cubicBezTo>
                    <a:pt x="5746" y="504"/>
                    <a:pt x="5820" y="396"/>
                    <a:pt x="5799" y="284"/>
                  </a:cubicBezTo>
                  <a:cubicBezTo>
                    <a:pt x="5780" y="184"/>
                    <a:pt x="5693" y="114"/>
                    <a:pt x="5596" y="114"/>
                  </a:cubicBezTo>
                  <a:close/>
                  <a:moveTo>
                    <a:pt x="8241" y="162"/>
                  </a:moveTo>
                  <a:cubicBezTo>
                    <a:pt x="8147" y="162"/>
                    <a:pt x="8062" y="227"/>
                    <a:pt x="8039" y="323"/>
                  </a:cubicBezTo>
                  <a:cubicBezTo>
                    <a:pt x="8014" y="435"/>
                    <a:pt x="8083" y="545"/>
                    <a:pt x="8195" y="571"/>
                  </a:cubicBezTo>
                  <a:cubicBezTo>
                    <a:pt x="8469" y="635"/>
                    <a:pt x="8746" y="718"/>
                    <a:pt x="9017" y="819"/>
                  </a:cubicBezTo>
                  <a:cubicBezTo>
                    <a:pt x="9040" y="828"/>
                    <a:pt x="9065" y="834"/>
                    <a:pt x="9090" y="834"/>
                  </a:cubicBezTo>
                  <a:cubicBezTo>
                    <a:pt x="9173" y="834"/>
                    <a:pt x="9251" y="782"/>
                    <a:pt x="9283" y="699"/>
                  </a:cubicBezTo>
                  <a:cubicBezTo>
                    <a:pt x="9323" y="593"/>
                    <a:pt x="9269" y="474"/>
                    <a:pt x="9162" y="433"/>
                  </a:cubicBezTo>
                  <a:cubicBezTo>
                    <a:pt x="8875" y="325"/>
                    <a:pt x="8581" y="236"/>
                    <a:pt x="8287" y="167"/>
                  </a:cubicBezTo>
                  <a:cubicBezTo>
                    <a:pt x="8271" y="164"/>
                    <a:pt x="8256" y="162"/>
                    <a:pt x="8241" y="162"/>
                  </a:cubicBezTo>
                  <a:close/>
                  <a:moveTo>
                    <a:pt x="3910" y="660"/>
                  </a:moveTo>
                  <a:cubicBezTo>
                    <a:pt x="3881" y="660"/>
                    <a:pt x="3851" y="666"/>
                    <a:pt x="3823" y="679"/>
                  </a:cubicBezTo>
                  <a:cubicBezTo>
                    <a:pt x="3546" y="811"/>
                    <a:pt x="3277" y="959"/>
                    <a:pt x="3022" y="1122"/>
                  </a:cubicBezTo>
                  <a:cubicBezTo>
                    <a:pt x="2926" y="1184"/>
                    <a:pt x="2898" y="1312"/>
                    <a:pt x="2960" y="1408"/>
                  </a:cubicBezTo>
                  <a:cubicBezTo>
                    <a:pt x="3001" y="1470"/>
                    <a:pt x="3066" y="1503"/>
                    <a:pt x="3135" y="1503"/>
                  </a:cubicBezTo>
                  <a:cubicBezTo>
                    <a:pt x="3173" y="1503"/>
                    <a:pt x="3212" y="1493"/>
                    <a:pt x="3245" y="1470"/>
                  </a:cubicBezTo>
                  <a:cubicBezTo>
                    <a:pt x="3486" y="1316"/>
                    <a:pt x="3740" y="1176"/>
                    <a:pt x="3998" y="1053"/>
                  </a:cubicBezTo>
                  <a:cubicBezTo>
                    <a:pt x="4103" y="1006"/>
                    <a:pt x="4147" y="881"/>
                    <a:pt x="4098" y="779"/>
                  </a:cubicBezTo>
                  <a:cubicBezTo>
                    <a:pt x="4063" y="704"/>
                    <a:pt x="3988" y="660"/>
                    <a:pt x="3910" y="660"/>
                  </a:cubicBezTo>
                  <a:close/>
                  <a:moveTo>
                    <a:pt x="9899" y="785"/>
                  </a:moveTo>
                  <a:cubicBezTo>
                    <a:pt x="9824" y="785"/>
                    <a:pt x="9752" y="825"/>
                    <a:pt x="9715" y="896"/>
                  </a:cubicBezTo>
                  <a:cubicBezTo>
                    <a:pt x="9662" y="997"/>
                    <a:pt x="9701" y="1121"/>
                    <a:pt x="9802" y="1174"/>
                  </a:cubicBezTo>
                  <a:cubicBezTo>
                    <a:pt x="10052" y="1307"/>
                    <a:pt x="10300" y="1457"/>
                    <a:pt x="10539" y="1622"/>
                  </a:cubicBezTo>
                  <a:cubicBezTo>
                    <a:pt x="10575" y="1647"/>
                    <a:pt x="10615" y="1658"/>
                    <a:pt x="10656" y="1658"/>
                  </a:cubicBezTo>
                  <a:cubicBezTo>
                    <a:pt x="10722" y="1658"/>
                    <a:pt x="10787" y="1628"/>
                    <a:pt x="10826" y="1569"/>
                  </a:cubicBezTo>
                  <a:cubicBezTo>
                    <a:pt x="10892" y="1475"/>
                    <a:pt x="10867" y="1346"/>
                    <a:pt x="10773" y="1282"/>
                  </a:cubicBezTo>
                  <a:cubicBezTo>
                    <a:pt x="10521" y="1107"/>
                    <a:pt x="10259" y="949"/>
                    <a:pt x="9995" y="809"/>
                  </a:cubicBezTo>
                  <a:cubicBezTo>
                    <a:pt x="9964" y="793"/>
                    <a:pt x="9932" y="785"/>
                    <a:pt x="9899" y="785"/>
                  </a:cubicBezTo>
                  <a:close/>
                  <a:moveTo>
                    <a:pt x="2421" y="1617"/>
                  </a:moveTo>
                  <a:cubicBezTo>
                    <a:pt x="2374" y="1617"/>
                    <a:pt x="2326" y="1633"/>
                    <a:pt x="2287" y="1667"/>
                  </a:cubicBezTo>
                  <a:cubicBezTo>
                    <a:pt x="2054" y="1863"/>
                    <a:pt x="1833" y="2076"/>
                    <a:pt x="1629" y="2299"/>
                  </a:cubicBezTo>
                  <a:cubicBezTo>
                    <a:pt x="1551" y="2384"/>
                    <a:pt x="1556" y="2515"/>
                    <a:pt x="1641" y="2592"/>
                  </a:cubicBezTo>
                  <a:cubicBezTo>
                    <a:pt x="1680" y="2629"/>
                    <a:pt x="1732" y="2646"/>
                    <a:pt x="1781" y="2646"/>
                  </a:cubicBezTo>
                  <a:cubicBezTo>
                    <a:pt x="1836" y="2646"/>
                    <a:pt x="1893" y="2623"/>
                    <a:pt x="1934" y="2579"/>
                  </a:cubicBezTo>
                  <a:cubicBezTo>
                    <a:pt x="2127" y="2368"/>
                    <a:pt x="2336" y="2168"/>
                    <a:pt x="2554" y="1982"/>
                  </a:cubicBezTo>
                  <a:cubicBezTo>
                    <a:pt x="2641" y="1908"/>
                    <a:pt x="2653" y="1778"/>
                    <a:pt x="2579" y="1691"/>
                  </a:cubicBezTo>
                  <a:cubicBezTo>
                    <a:pt x="2538" y="1642"/>
                    <a:pt x="2480" y="1617"/>
                    <a:pt x="2421" y="1617"/>
                  </a:cubicBezTo>
                  <a:close/>
                  <a:moveTo>
                    <a:pt x="11359" y="1786"/>
                  </a:moveTo>
                  <a:cubicBezTo>
                    <a:pt x="11301" y="1786"/>
                    <a:pt x="11243" y="1810"/>
                    <a:pt x="11202" y="1858"/>
                  </a:cubicBezTo>
                  <a:cubicBezTo>
                    <a:pt x="11129" y="1945"/>
                    <a:pt x="11138" y="2076"/>
                    <a:pt x="11225" y="2150"/>
                  </a:cubicBezTo>
                  <a:cubicBezTo>
                    <a:pt x="11441" y="2335"/>
                    <a:pt x="11654" y="2535"/>
                    <a:pt x="11854" y="2746"/>
                  </a:cubicBezTo>
                  <a:cubicBezTo>
                    <a:pt x="11895" y="2788"/>
                    <a:pt x="11950" y="2810"/>
                    <a:pt x="12005" y="2810"/>
                  </a:cubicBezTo>
                  <a:cubicBezTo>
                    <a:pt x="12056" y="2810"/>
                    <a:pt x="12107" y="2790"/>
                    <a:pt x="12146" y="2753"/>
                  </a:cubicBezTo>
                  <a:cubicBezTo>
                    <a:pt x="12230" y="2673"/>
                    <a:pt x="12231" y="2542"/>
                    <a:pt x="12154" y="2460"/>
                  </a:cubicBezTo>
                  <a:cubicBezTo>
                    <a:pt x="11943" y="2239"/>
                    <a:pt x="11721" y="2030"/>
                    <a:pt x="11494" y="1835"/>
                  </a:cubicBezTo>
                  <a:cubicBezTo>
                    <a:pt x="11455" y="1802"/>
                    <a:pt x="11407" y="1786"/>
                    <a:pt x="11359" y="1786"/>
                  </a:cubicBezTo>
                  <a:close/>
                  <a:moveTo>
                    <a:pt x="23069" y="3254"/>
                  </a:moveTo>
                  <a:cubicBezTo>
                    <a:pt x="22994" y="3254"/>
                    <a:pt x="22918" y="3255"/>
                    <a:pt x="22843" y="3256"/>
                  </a:cubicBezTo>
                  <a:cubicBezTo>
                    <a:pt x="22729" y="3258"/>
                    <a:pt x="22637" y="3352"/>
                    <a:pt x="22641" y="3467"/>
                  </a:cubicBezTo>
                  <a:cubicBezTo>
                    <a:pt x="22643" y="3579"/>
                    <a:pt x="22735" y="3669"/>
                    <a:pt x="22847" y="3669"/>
                  </a:cubicBezTo>
                  <a:cubicBezTo>
                    <a:pt x="22848" y="3669"/>
                    <a:pt x="22849" y="3669"/>
                    <a:pt x="22850" y="3669"/>
                  </a:cubicBezTo>
                  <a:cubicBezTo>
                    <a:pt x="22923" y="3668"/>
                    <a:pt x="22996" y="3667"/>
                    <a:pt x="23069" y="3667"/>
                  </a:cubicBezTo>
                  <a:cubicBezTo>
                    <a:pt x="23288" y="3667"/>
                    <a:pt x="23507" y="3673"/>
                    <a:pt x="23724" y="3685"/>
                  </a:cubicBezTo>
                  <a:lnTo>
                    <a:pt x="23734" y="3685"/>
                  </a:lnTo>
                  <a:cubicBezTo>
                    <a:pt x="23844" y="3685"/>
                    <a:pt x="23934" y="3600"/>
                    <a:pt x="23941" y="3488"/>
                  </a:cubicBezTo>
                  <a:cubicBezTo>
                    <a:pt x="23947" y="3375"/>
                    <a:pt x="23860" y="3277"/>
                    <a:pt x="23745" y="3272"/>
                  </a:cubicBezTo>
                  <a:cubicBezTo>
                    <a:pt x="23521" y="3260"/>
                    <a:pt x="23295" y="3254"/>
                    <a:pt x="23069" y="3254"/>
                  </a:cubicBezTo>
                  <a:close/>
                  <a:moveTo>
                    <a:pt x="21962" y="3303"/>
                  </a:moveTo>
                  <a:cubicBezTo>
                    <a:pt x="21955" y="3303"/>
                    <a:pt x="21949" y="3303"/>
                    <a:pt x="21943" y="3304"/>
                  </a:cubicBezTo>
                  <a:cubicBezTo>
                    <a:pt x="21643" y="3331"/>
                    <a:pt x="21342" y="3369"/>
                    <a:pt x="21046" y="3416"/>
                  </a:cubicBezTo>
                  <a:cubicBezTo>
                    <a:pt x="20934" y="3435"/>
                    <a:pt x="20856" y="3541"/>
                    <a:pt x="20876" y="3653"/>
                  </a:cubicBezTo>
                  <a:cubicBezTo>
                    <a:pt x="20892" y="3756"/>
                    <a:pt x="20979" y="3827"/>
                    <a:pt x="21080" y="3827"/>
                  </a:cubicBezTo>
                  <a:cubicBezTo>
                    <a:pt x="21090" y="3827"/>
                    <a:pt x="21101" y="3827"/>
                    <a:pt x="21111" y="3825"/>
                  </a:cubicBezTo>
                  <a:cubicBezTo>
                    <a:pt x="21399" y="3779"/>
                    <a:pt x="21689" y="3742"/>
                    <a:pt x="21978" y="3717"/>
                  </a:cubicBezTo>
                  <a:cubicBezTo>
                    <a:pt x="22093" y="3706"/>
                    <a:pt x="22176" y="3605"/>
                    <a:pt x="22166" y="3492"/>
                  </a:cubicBezTo>
                  <a:cubicBezTo>
                    <a:pt x="22156" y="3385"/>
                    <a:pt x="22067" y="3303"/>
                    <a:pt x="21962" y="3303"/>
                  </a:cubicBezTo>
                  <a:close/>
                  <a:moveTo>
                    <a:pt x="1225" y="2925"/>
                  </a:moveTo>
                  <a:cubicBezTo>
                    <a:pt x="1160" y="2925"/>
                    <a:pt x="1095" y="2956"/>
                    <a:pt x="1055" y="3013"/>
                  </a:cubicBezTo>
                  <a:cubicBezTo>
                    <a:pt x="878" y="3267"/>
                    <a:pt x="720" y="3531"/>
                    <a:pt x="585" y="3798"/>
                  </a:cubicBezTo>
                  <a:cubicBezTo>
                    <a:pt x="534" y="3901"/>
                    <a:pt x="575" y="4025"/>
                    <a:pt x="676" y="4077"/>
                  </a:cubicBezTo>
                  <a:cubicBezTo>
                    <a:pt x="706" y="4093"/>
                    <a:pt x="738" y="4100"/>
                    <a:pt x="770" y="4100"/>
                  </a:cubicBezTo>
                  <a:cubicBezTo>
                    <a:pt x="844" y="4100"/>
                    <a:pt x="917" y="4057"/>
                    <a:pt x="954" y="3984"/>
                  </a:cubicBezTo>
                  <a:cubicBezTo>
                    <a:pt x="1080" y="3735"/>
                    <a:pt x="1229" y="3488"/>
                    <a:pt x="1395" y="3249"/>
                  </a:cubicBezTo>
                  <a:cubicBezTo>
                    <a:pt x="1461" y="3157"/>
                    <a:pt x="1438" y="3027"/>
                    <a:pt x="1344" y="2962"/>
                  </a:cubicBezTo>
                  <a:cubicBezTo>
                    <a:pt x="1308" y="2937"/>
                    <a:pt x="1266" y="2925"/>
                    <a:pt x="1225" y="2925"/>
                  </a:cubicBezTo>
                  <a:close/>
                  <a:moveTo>
                    <a:pt x="12588" y="3065"/>
                  </a:moveTo>
                  <a:cubicBezTo>
                    <a:pt x="12542" y="3065"/>
                    <a:pt x="12497" y="3080"/>
                    <a:pt x="12458" y="3111"/>
                  </a:cubicBezTo>
                  <a:cubicBezTo>
                    <a:pt x="12370" y="3182"/>
                    <a:pt x="12356" y="3311"/>
                    <a:pt x="12426" y="3400"/>
                  </a:cubicBezTo>
                  <a:cubicBezTo>
                    <a:pt x="12604" y="3625"/>
                    <a:pt x="12776" y="3862"/>
                    <a:pt x="12937" y="4105"/>
                  </a:cubicBezTo>
                  <a:cubicBezTo>
                    <a:pt x="12976" y="4165"/>
                    <a:pt x="13041" y="4197"/>
                    <a:pt x="13109" y="4197"/>
                  </a:cubicBezTo>
                  <a:cubicBezTo>
                    <a:pt x="13148" y="4197"/>
                    <a:pt x="13188" y="4186"/>
                    <a:pt x="13224" y="4163"/>
                  </a:cubicBezTo>
                  <a:cubicBezTo>
                    <a:pt x="13318" y="4100"/>
                    <a:pt x="13344" y="3972"/>
                    <a:pt x="13281" y="3876"/>
                  </a:cubicBezTo>
                  <a:cubicBezTo>
                    <a:pt x="13114" y="3623"/>
                    <a:pt x="12935" y="3377"/>
                    <a:pt x="12749" y="3143"/>
                  </a:cubicBezTo>
                  <a:cubicBezTo>
                    <a:pt x="12708" y="3092"/>
                    <a:pt x="12648" y="3065"/>
                    <a:pt x="12588" y="3065"/>
                  </a:cubicBezTo>
                  <a:close/>
                  <a:moveTo>
                    <a:pt x="20208" y="3586"/>
                  </a:moveTo>
                  <a:cubicBezTo>
                    <a:pt x="20192" y="3586"/>
                    <a:pt x="20177" y="3588"/>
                    <a:pt x="20162" y="3591"/>
                  </a:cubicBezTo>
                  <a:cubicBezTo>
                    <a:pt x="19869" y="3660"/>
                    <a:pt x="19575" y="3740"/>
                    <a:pt x="19290" y="3828"/>
                  </a:cubicBezTo>
                  <a:cubicBezTo>
                    <a:pt x="19182" y="3864"/>
                    <a:pt x="19120" y="3979"/>
                    <a:pt x="19155" y="4089"/>
                  </a:cubicBezTo>
                  <a:cubicBezTo>
                    <a:pt x="19182" y="4178"/>
                    <a:pt x="19263" y="4234"/>
                    <a:pt x="19352" y="4234"/>
                  </a:cubicBezTo>
                  <a:cubicBezTo>
                    <a:pt x="19373" y="4234"/>
                    <a:pt x="19393" y="4231"/>
                    <a:pt x="19414" y="4224"/>
                  </a:cubicBezTo>
                  <a:cubicBezTo>
                    <a:pt x="19690" y="4139"/>
                    <a:pt x="19974" y="4061"/>
                    <a:pt x="20256" y="3993"/>
                  </a:cubicBezTo>
                  <a:cubicBezTo>
                    <a:pt x="20367" y="3968"/>
                    <a:pt x="20436" y="3857"/>
                    <a:pt x="20410" y="3745"/>
                  </a:cubicBezTo>
                  <a:cubicBezTo>
                    <a:pt x="20387" y="3649"/>
                    <a:pt x="20301" y="3586"/>
                    <a:pt x="20208" y="3586"/>
                  </a:cubicBezTo>
                  <a:close/>
                  <a:moveTo>
                    <a:pt x="18515" y="4115"/>
                  </a:moveTo>
                  <a:cubicBezTo>
                    <a:pt x="18490" y="4115"/>
                    <a:pt x="18464" y="4120"/>
                    <a:pt x="18439" y="4130"/>
                  </a:cubicBezTo>
                  <a:cubicBezTo>
                    <a:pt x="18297" y="4185"/>
                    <a:pt x="18154" y="4245"/>
                    <a:pt x="18016" y="4305"/>
                  </a:cubicBezTo>
                  <a:cubicBezTo>
                    <a:pt x="17881" y="4364"/>
                    <a:pt x="17746" y="4426"/>
                    <a:pt x="17612" y="4489"/>
                  </a:cubicBezTo>
                  <a:cubicBezTo>
                    <a:pt x="17509" y="4539"/>
                    <a:pt x="17464" y="4663"/>
                    <a:pt x="17514" y="4766"/>
                  </a:cubicBezTo>
                  <a:cubicBezTo>
                    <a:pt x="17550" y="4840"/>
                    <a:pt x="17624" y="4883"/>
                    <a:pt x="17700" y="4883"/>
                  </a:cubicBezTo>
                  <a:cubicBezTo>
                    <a:pt x="17730" y="4883"/>
                    <a:pt x="17760" y="4876"/>
                    <a:pt x="17791" y="4863"/>
                  </a:cubicBezTo>
                  <a:cubicBezTo>
                    <a:pt x="17920" y="4801"/>
                    <a:pt x="18051" y="4741"/>
                    <a:pt x="18180" y="4684"/>
                  </a:cubicBezTo>
                  <a:cubicBezTo>
                    <a:pt x="18315" y="4626"/>
                    <a:pt x="18453" y="4567"/>
                    <a:pt x="18590" y="4514"/>
                  </a:cubicBezTo>
                  <a:cubicBezTo>
                    <a:pt x="18696" y="4472"/>
                    <a:pt x="18749" y="4353"/>
                    <a:pt x="18707" y="4247"/>
                  </a:cubicBezTo>
                  <a:cubicBezTo>
                    <a:pt x="18674" y="4165"/>
                    <a:pt x="18597" y="4115"/>
                    <a:pt x="18515" y="4115"/>
                  </a:cubicBezTo>
                  <a:close/>
                  <a:moveTo>
                    <a:pt x="16912" y="4877"/>
                  </a:moveTo>
                  <a:cubicBezTo>
                    <a:pt x="16878" y="4877"/>
                    <a:pt x="16844" y="4885"/>
                    <a:pt x="16812" y="4902"/>
                  </a:cubicBezTo>
                  <a:cubicBezTo>
                    <a:pt x="16562" y="5041"/>
                    <a:pt x="16302" y="5193"/>
                    <a:pt x="16038" y="5358"/>
                  </a:cubicBezTo>
                  <a:cubicBezTo>
                    <a:pt x="15940" y="5416"/>
                    <a:pt x="15910" y="5544"/>
                    <a:pt x="15971" y="5641"/>
                  </a:cubicBezTo>
                  <a:cubicBezTo>
                    <a:pt x="16010" y="5705"/>
                    <a:pt x="16077" y="5741"/>
                    <a:pt x="16146" y="5741"/>
                  </a:cubicBezTo>
                  <a:cubicBezTo>
                    <a:pt x="16183" y="5741"/>
                    <a:pt x="16220" y="5730"/>
                    <a:pt x="16254" y="5709"/>
                  </a:cubicBezTo>
                  <a:cubicBezTo>
                    <a:pt x="16513" y="5549"/>
                    <a:pt x="16768" y="5400"/>
                    <a:pt x="17013" y="5264"/>
                  </a:cubicBezTo>
                  <a:cubicBezTo>
                    <a:pt x="17112" y="5209"/>
                    <a:pt x="17147" y="5083"/>
                    <a:pt x="17092" y="4984"/>
                  </a:cubicBezTo>
                  <a:cubicBezTo>
                    <a:pt x="17055" y="4915"/>
                    <a:pt x="16984" y="4877"/>
                    <a:pt x="16912" y="4877"/>
                  </a:cubicBezTo>
                  <a:close/>
                  <a:moveTo>
                    <a:pt x="13566" y="4544"/>
                  </a:moveTo>
                  <a:cubicBezTo>
                    <a:pt x="13533" y="4544"/>
                    <a:pt x="13500" y="4552"/>
                    <a:pt x="13468" y="4569"/>
                  </a:cubicBezTo>
                  <a:cubicBezTo>
                    <a:pt x="13367" y="4622"/>
                    <a:pt x="13330" y="4748"/>
                    <a:pt x="13383" y="4849"/>
                  </a:cubicBezTo>
                  <a:cubicBezTo>
                    <a:pt x="13516" y="5097"/>
                    <a:pt x="13637" y="5361"/>
                    <a:pt x="13740" y="5632"/>
                  </a:cubicBezTo>
                  <a:cubicBezTo>
                    <a:pt x="13771" y="5716"/>
                    <a:pt x="13849" y="5765"/>
                    <a:pt x="13933" y="5765"/>
                  </a:cubicBezTo>
                  <a:cubicBezTo>
                    <a:pt x="13958" y="5765"/>
                    <a:pt x="13982" y="5762"/>
                    <a:pt x="14007" y="5753"/>
                  </a:cubicBezTo>
                  <a:cubicBezTo>
                    <a:pt x="14113" y="5712"/>
                    <a:pt x="14167" y="5592"/>
                    <a:pt x="14126" y="5485"/>
                  </a:cubicBezTo>
                  <a:cubicBezTo>
                    <a:pt x="14016" y="5198"/>
                    <a:pt x="13890" y="4918"/>
                    <a:pt x="13748" y="4654"/>
                  </a:cubicBezTo>
                  <a:cubicBezTo>
                    <a:pt x="13712" y="4584"/>
                    <a:pt x="13640" y="4544"/>
                    <a:pt x="13566" y="4544"/>
                  </a:cubicBezTo>
                  <a:close/>
                  <a:moveTo>
                    <a:pt x="434" y="4507"/>
                  </a:moveTo>
                  <a:cubicBezTo>
                    <a:pt x="346" y="4507"/>
                    <a:pt x="264" y="4563"/>
                    <a:pt x="236" y="4651"/>
                  </a:cubicBezTo>
                  <a:cubicBezTo>
                    <a:pt x="142" y="4948"/>
                    <a:pt x="75" y="5251"/>
                    <a:pt x="36" y="5553"/>
                  </a:cubicBezTo>
                  <a:cubicBezTo>
                    <a:pt x="22" y="5666"/>
                    <a:pt x="102" y="5769"/>
                    <a:pt x="215" y="5783"/>
                  </a:cubicBezTo>
                  <a:cubicBezTo>
                    <a:pt x="224" y="5785"/>
                    <a:pt x="233" y="5785"/>
                    <a:pt x="242" y="5785"/>
                  </a:cubicBezTo>
                  <a:cubicBezTo>
                    <a:pt x="344" y="5785"/>
                    <a:pt x="433" y="5709"/>
                    <a:pt x="447" y="5604"/>
                  </a:cubicBezTo>
                  <a:cubicBezTo>
                    <a:pt x="483" y="5329"/>
                    <a:pt x="543" y="5049"/>
                    <a:pt x="630" y="4775"/>
                  </a:cubicBezTo>
                  <a:cubicBezTo>
                    <a:pt x="665" y="4667"/>
                    <a:pt x="605" y="4550"/>
                    <a:pt x="495" y="4516"/>
                  </a:cubicBezTo>
                  <a:cubicBezTo>
                    <a:pt x="475" y="4510"/>
                    <a:pt x="454" y="4507"/>
                    <a:pt x="434" y="4507"/>
                  </a:cubicBezTo>
                  <a:close/>
                  <a:moveTo>
                    <a:pt x="15399" y="5807"/>
                  </a:moveTo>
                  <a:cubicBezTo>
                    <a:pt x="15359" y="5807"/>
                    <a:pt x="15320" y="5818"/>
                    <a:pt x="15285" y="5842"/>
                  </a:cubicBezTo>
                  <a:cubicBezTo>
                    <a:pt x="15058" y="5992"/>
                    <a:pt x="14817" y="6159"/>
                    <a:pt x="14548" y="6347"/>
                  </a:cubicBezTo>
                  <a:cubicBezTo>
                    <a:pt x="14454" y="6412"/>
                    <a:pt x="14432" y="6540"/>
                    <a:pt x="14498" y="6634"/>
                  </a:cubicBezTo>
                  <a:cubicBezTo>
                    <a:pt x="14537" y="6692"/>
                    <a:pt x="14603" y="6722"/>
                    <a:pt x="14666" y="6722"/>
                  </a:cubicBezTo>
                  <a:cubicBezTo>
                    <a:pt x="14707" y="6722"/>
                    <a:pt x="14750" y="6710"/>
                    <a:pt x="14785" y="6685"/>
                  </a:cubicBezTo>
                  <a:cubicBezTo>
                    <a:pt x="15051" y="6499"/>
                    <a:pt x="15290" y="6336"/>
                    <a:pt x="15513" y="6185"/>
                  </a:cubicBezTo>
                  <a:cubicBezTo>
                    <a:pt x="15609" y="6122"/>
                    <a:pt x="15634" y="5994"/>
                    <a:pt x="15572" y="5898"/>
                  </a:cubicBezTo>
                  <a:cubicBezTo>
                    <a:pt x="15532" y="5839"/>
                    <a:pt x="15466" y="5807"/>
                    <a:pt x="15399" y="5807"/>
                  </a:cubicBezTo>
                  <a:close/>
                  <a:moveTo>
                    <a:pt x="214" y="6258"/>
                  </a:moveTo>
                  <a:cubicBezTo>
                    <a:pt x="209" y="6258"/>
                    <a:pt x="205" y="6258"/>
                    <a:pt x="201" y="6258"/>
                  </a:cubicBezTo>
                  <a:cubicBezTo>
                    <a:pt x="87" y="6267"/>
                    <a:pt x="1" y="6364"/>
                    <a:pt x="8" y="6480"/>
                  </a:cubicBezTo>
                  <a:cubicBezTo>
                    <a:pt x="11" y="6513"/>
                    <a:pt x="13" y="6547"/>
                    <a:pt x="16" y="6582"/>
                  </a:cubicBezTo>
                  <a:cubicBezTo>
                    <a:pt x="41" y="6857"/>
                    <a:pt x="94" y="7132"/>
                    <a:pt x="178" y="7397"/>
                  </a:cubicBezTo>
                  <a:cubicBezTo>
                    <a:pt x="204" y="7486"/>
                    <a:pt x="286" y="7543"/>
                    <a:pt x="374" y="7543"/>
                  </a:cubicBezTo>
                  <a:cubicBezTo>
                    <a:pt x="394" y="7543"/>
                    <a:pt x="415" y="7539"/>
                    <a:pt x="435" y="7534"/>
                  </a:cubicBezTo>
                  <a:cubicBezTo>
                    <a:pt x="545" y="7500"/>
                    <a:pt x="607" y="7383"/>
                    <a:pt x="573" y="7275"/>
                  </a:cubicBezTo>
                  <a:cubicBezTo>
                    <a:pt x="498" y="7036"/>
                    <a:pt x="451" y="6791"/>
                    <a:pt x="428" y="6545"/>
                  </a:cubicBezTo>
                  <a:cubicBezTo>
                    <a:pt x="426" y="6513"/>
                    <a:pt x="422" y="6483"/>
                    <a:pt x="420" y="6451"/>
                  </a:cubicBezTo>
                  <a:cubicBezTo>
                    <a:pt x="414" y="6342"/>
                    <a:pt x="322" y="6258"/>
                    <a:pt x="214" y="6258"/>
                  </a:cubicBezTo>
                  <a:close/>
                  <a:moveTo>
                    <a:pt x="14200" y="6198"/>
                  </a:moveTo>
                  <a:cubicBezTo>
                    <a:pt x="14183" y="6198"/>
                    <a:pt x="14166" y="6200"/>
                    <a:pt x="14149" y="6205"/>
                  </a:cubicBezTo>
                  <a:cubicBezTo>
                    <a:pt x="14039" y="6233"/>
                    <a:pt x="13972" y="6347"/>
                    <a:pt x="14000" y="6456"/>
                  </a:cubicBezTo>
                  <a:cubicBezTo>
                    <a:pt x="14037" y="6600"/>
                    <a:pt x="14071" y="6747"/>
                    <a:pt x="14099" y="6894"/>
                  </a:cubicBezTo>
                  <a:cubicBezTo>
                    <a:pt x="14059" y="6847"/>
                    <a:pt x="14000" y="6823"/>
                    <a:pt x="13942" y="6823"/>
                  </a:cubicBezTo>
                  <a:cubicBezTo>
                    <a:pt x="13900" y="6823"/>
                    <a:pt x="13859" y="6835"/>
                    <a:pt x="13823" y="6861"/>
                  </a:cubicBezTo>
                  <a:lnTo>
                    <a:pt x="13552" y="7055"/>
                  </a:lnTo>
                  <a:cubicBezTo>
                    <a:pt x="13401" y="7164"/>
                    <a:pt x="13250" y="7272"/>
                    <a:pt x="13100" y="7378"/>
                  </a:cubicBezTo>
                  <a:cubicBezTo>
                    <a:pt x="13008" y="7445"/>
                    <a:pt x="12986" y="7573"/>
                    <a:pt x="13052" y="7667"/>
                  </a:cubicBezTo>
                  <a:cubicBezTo>
                    <a:pt x="13093" y="7724"/>
                    <a:pt x="13157" y="7754"/>
                    <a:pt x="13220" y="7754"/>
                  </a:cubicBezTo>
                  <a:cubicBezTo>
                    <a:pt x="13263" y="7754"/>
                    <a:pt x="13304" y="7741"/>
                    <a:pt x="13341" y="7715"/>
                  </a:cubicBezTo>
                  <a:cubicBezTo>
                    <a:pt x="13491" y="7607"/>
                    <a:pt x="13642" y="7498"/>
                    <a:pt x="13793" y="7390"/>
                  </a:cubicBezTo>
                  <a:lnTo>
                    <a:pt x="14062" y="7197"/>
                  </a:lnTo>
                  <a:cubicBezTo>
                    <a:pt x="14097" y="7172"/>
                    <a:pt x="14124" y="7137"/>
                    <a:pt x="14136" y="7100"/>
                  </a:cubicBezTo>
                  <a:cubicBezTo>
                    <a:pt x="14149" y="7167"/>
                    <a:pt x="14160" y="7236"/>
                    <a:pt x="14170" y="7305"/>
                  </a:cubicBezTo>
                  <a:cubicBezTo>
                    <a:pt x="14185" y="7409"/>
                    <a:pt x="14273" y="7483"/>
                    <a:pt x="14375" y="7483"/>
                  </a:cubicBezTo>
                  <a:cubicBezTo>
                    <a:pt x="14384" y="7483"/>
                    <a:pt x="14394" y="7482"/>
                    <a:pt x="14404" y="7481"/>
                  </a:cubicBezTo>
                  <a:cubicBezTo>
                    <a:pt x="14517" y="7463"/>
                    <a:pt x="14595" y="7358"/>
                    <a:pt x="14580" y="7245"/>
                  </a:cubicBezTo>
                  <a:cubicBezTo>
                    <a:pt x="14535" y="6944"/>
                    <a:pt x="14475" y="6643"/>
                    <a:pt x="14401" y="6354"/>
                  </a:cubicBezTo>
                  <a:cubicBezTo>
                    <a:pt x="14377" y="6261"/>
                    <a:pt x="14293" y="6198"/>
                    <a:pt x="14200" y="6198"/>
                  </a:cubicBezTo>
                  <a:close/>
                  <a:moveTo>
                    <a:pt x="12494" y="7851"/>
                  </a:moveTo>
                  <a:cubicBezTo>
                    <a:pt x="12454" y="7851"/>
                    <a:pt x="12413" y="7863"/>
                    <a:pt x="12377" y="7888"/>
                  </a:cubicBezTo>
                  <a:cubicBezTo>
                    <a:pt x="12208" y="8005"/>
                    <a:pt x="12054" y="8112"/>
                    <a:pt x="11902" y="8213"/>
                  </a:cubicBezTo>
                  <a:cubicBezTo>
                    <a:pt x="11817" y="8269"/>
                    <a:pt x="11732" y="8326"/>
                    <a:pt x="11647" y="8383"/>
                  </a:cubicBezTo>
                  <a:cubicBezTo>
                    <a:pt x="11551" y="8445"/>
                    <a:pt x="11524" y="8572"/>
                    <a:pt x="11586" y="8668"/>
                  </a:cubicBezTo>
                  <a:cubicBezTo>
                    <a:pt x="11625" y="8730"/>
                    <a:pt x="11693" y="8762"/>
                    <a:pt x="11760" y="8762"/>
                  </a:cubicBezTo>
                  <a:cubicBezTo>
                    <a:pt x="11799" y="8762"/>
                    <a:pt x="11838" y="8751"/>
                    <a:pt x="11872" y="8728"/>
                  </a:cubicBezTo>
                  <a:cubicBezTo>
                    <a:pt x="11960" y="8672"/>
                    <a:pt x="12047" y="8613"/>
                    <a:pt x="12132" y="8556"/>
                  </a:cubicBezTo>
                  <a:cubicBezTo>
                    <a:pt x="12286" y="8454"/>
                    <a:pt x="12442" y="8346"/>
                    <a:pt x="12612" y="8229"/>
                  </a:cubicBezTo>
                  <a:cubicBezTo>
                    <a:pt x="12706" y="8163"/>
                    <a:pt x="12729" y="8034"/>
                    <a:pt x="12664" y="7940"/>
                  </a:cubicBezTo>
                  <a:cubicBezTo>
                    <a:pt x="12624" y="7883"/>
                    <a:pt x="12560" y="7851"/>
                    <a:pt x="12494" y="7851"/>
                  </a:cubicBezTo>
                  <a:close/>
                  <a:moveTo>
                    <a:pt x="729" y="7941"/>
                  </a:moveTo>
                  <a:cubicBezTo>
                    <a:pt x="694" y="7941"/>
                    <a:pt x="659" y="7949"/>
                    <a:pt x="626" y="7968"/>
                  </a:cubicBezTo>
                  <a:cubicBezTo>
                    <a:pt x="527" y="8025"/>
                    <a:pt x="493" y="8151"/>
                    <a:pt x="550" y="8250"/>
                  </a:cubicBezTo>
                  <a:cubicBezTo>
                    <a:pt x="700" y="8512"/>
                    <a:pt x="881" y="8767"/>
                    <a:pt x="1089" y="9005"/>
                  </a:cubicBezTo>
                  <a:cubicBezTo>
                    <a:pt x="1129" y="9051"/>
                    <a:pt x="1188" y="9076"/>
                    <a:pt x="1245" y="9076"/>
                  </a:cubicBezTo>
                  <a:cubicBezTo>
                    <a:pt x="1292" y="9076"/>
                    <a:pt x="1342" y="9058"/>
                    <a:pt x="1381" y="9024"/>
                  </a:cubicBezTo>
                  <a:cubicBezTo>
                    <a:pt x="1466" y="8948"/>
                    <a:pt x="1475" y="8819"/>
                    <a:pt x="1400" y="8732"/>
                  </a:cubicBezTo>
                  <a:cubicBezTo>
                    <a:pt x="1211" y="8516"/>
                    <a:pt x="1046" y="8284"/>
                    <a:pt x="908" y="8044"/>
                  </a:cubicBezTo>
                  <a:cubicBezTo>
                    <a:pt x="870" y="7978"/>
                    <a:pt x="801" y="7941"/>
                    <a:pt x="729" y="7941"/>
                  </a:cubicBezTo>
                  <a:close/>
                  <a:moveTo>
                    <a:pt x="14457" y="7952"/>
                  </a:moveTo>
                  <a:cubicBezTo>
                    <a:pt x="14455" y="7952"/>
                    <a:pt x="14452" y="7952"/>
                    <a:pt x="14450" y="7952"/>
                  </a:cubicBezTo>
                  <a:cubicBezTo>
                    <a:pt x="14335" y="7959"/>
                    <a:pt x="14246" y="8055"/>
                    <a:pt x="14253" y="8170"/>
                  </a:cubicBezTo>
                  <a:cubicBezTo>
                    <a:pt x="14259" y="8291"/>
                    <a:pt x="14262" y="8413"/>
                    <a:pt x="14262" y="8535"/>
                  </a:cubicBezTo>
                  <a:cubicBezTo>
                    <a:pt x="14262" y="8562"/>
                    <a:pt x="14264" y="8588"/>
                    <a:pt x="14264" y="8615"/>
                  </a:cubicBezTo>
                  <a:cubicBezTo>
                    <a:pt x="14264" y="8755"/>
                    <a:pt x="14261" y="8897"/>
                    <a:pt x="14253" y="9038"/>
                  </a:cubicBezTo>
                  <a:cubicBezTo>
                    <a:pt x="14248" y="9152"/>
                    <a:pt x="14337" y="9249"/>
                    <a:pt x="14450" y="9255"/>
                  </a:cubicBezTo>
                  <a:lnTo>
                    <a:pt x="14461" y="9255"/>
                  </a:lnTo>
                  <a:cubicBezTo>
                    <a:pt x="14571" y="9255"/>
                    <a:pt x="14661" y="9168"/>
                    <a:pt x="14666" y="9056"/>
                  </a:cubicBezTo>
                  <a:cubicBezTo>
                    <a:pt x="14673" y="8909"/>
                    <a:pt x="14677" y="8760"/>
                    <a:pt x="14677" y="8615"/>
                  </a:cubicBezTo>
                  <a:cubicBezTo>
                    <a:pt x="14677" y="8587"/>
                    <a:pt x="14677" y="8560"/>
                    <a:pt x="14677" y="8532"/>
                  </a:cubicBezTo>
                  <a:cubicBezTo>
                    <a:pt x="14675" y="8404"/>
                    <a:pt x="14672" y="8276"/>
                    <a:pt x="14666" y="8149"/>
                  </a:cubicBezTo>
                  <a:cubicBezTo>
                    <a:pt x="14661" y="8038"/>
                    <a:pt x="14567" y="7952"/>
                    <a:pt x="14457" y="7952"/>
                  </a:cubicBezTo>
                  <a:close/>
                  <a:moveTo>
                    <a:pt x="11007" y="8820"/>
                  </a:moveTo>
                  <a:cubicBezTo>
                    <a:pt x="10971" y="8820"/>
                    <a:pt x="10934" y="8830"/>
                    <a:pt x="10901" y="8851"/>
                  </a:cubicBezTo>
                  <a:cubicBezTo>
                    <a:pt x="10642" y="9005"/>
                    <a:pt x="10385" y="9150"/>
                    <a:pt x="10137" y="9283"/>
                  </a:cubicBezTo>
                  <a:cubicBezTo>
                    <a:pt x="10036" y="9336"/>
                    <a:pt x="9999" y="9462"/>
                    <a:pt x="10052" y="9561"/>
                  </a:cubicBezTo>
                  <a:cubicBezTo>
                    <a:pt x="10089" y="9632"/>
                    <a:pt x="10160" y="9671"/>
                    <a:pt x="10234" y="9671"/>
                  </a:cubicBezTo>
                  <a:cubicBezTo>
                    <a:pt x="10266" y="9671"/>
                    <a:pt x="10300" y="9664"/>
                    <a:pt x="10332" y="9648"/>
                  </a:cubicBezTo>
                  <a:cubicBezTo>
                    <a:pt x="10585" y="9512"/>
                    <a:pt x="10849" y="9363"/>
                    <a:pt x="11113" y="9205"/>
                  </a:cubicBezTo>
                  <a:cubicBezTo>
                    <a:pt x="11211" y="9147"/>
                    <a:pt x="11243" y="9019"/>
                    <a:pt x="11184" y="8921"/>
                  </a:cubicBezTo>
                  <a:cubicBezTo>
                    <a:pt x="11146" y="8856"/>
                    <a:pt x="11077" y="8820"/>
                    <a:pt x="11007" y="8820"/>
                  </a:cubicBezTo>
                  <a:close/>
                  <a:moveTo>
                    <a:pt x="1885" y="9275"/>
                  </a:moveTo>
                  <a:cubicBezTo>
                    <a:pt x="1825" y="9275"/>
                    <a:pt x="1765" y="9302"/>
                    <a:pt x="1725" y="9352"/>
                  </a:cubicBezTo>
                  <a:cubicBezTo>
                    <a:pt x="1652" y="9441"/>
                    <a:pt x="1666" y="9572"/>
                    <a:pt x="1755" y="9643"/>
                  </a:cubicBezTo>
                  <a:cubicBezTo>
                    <a:pt x="1991" y="9832"/>
                    <a:pt x="2246" y="10008"/>
                    <a:pt x="2513" y="10162"/>
                  </a:cubicBezTo>
                  <a:cubicBezTo>
                    <a:pt x="2547" y="10181"/>
                    <a:pt x="2582" y="10190"/>
                    <a:pt x="2616" y="10190"/>
                  </a:cubicBezTo>
                  <a:cubicBezTo>
                    <a:pt x="2689" y="10190"/>
                    <a:pt x="2758" y="10153"/>
                    <a:pt x="2797" y="10087"/>
                  </a:cubicBezTo>
                  <a:cubicBezTo>
                    <a:pt x="2854" y="9988"/>
                    <a:pt x="2820" y="9862"/>
                    <a:pt x="2721" y="9804"/>
                  </a:cubicBezTo>
                  <a:cubicBezTo>
                    <a:pt x="2471" y="9660"/>
                    <a:pt x="2233" y="9497"/>
                    <a:pt x="2015" y="9322"/>
                  </a:cubicBezTo>
                  <a:cubicBezTo>
                    <a:pt x="1977" y="9291"/>
                    <a:pt x="1931" y="9275"/>
                    <a:pt x="1885" y="9275"/>
                  </a:cubicBezTo>
                  <a:close/>
                  <a:moveTo>
                    <a:pt x="9438" y="9652"/>
                  </a:moveTo>
                  <a:cubicBezTo>
                    <a:pt x="9409" y="9652"/>
                    <a:pt x="9380" y="9658"/>
                    <a:pt x="9352" y="9671"/>
                  </a:cubicBezTo>
                  <a:cubicBezTo>
                    <a:pt x="9081" y="9795"/>
                    <a:pt x="8810" y="9909"/>
                    <a:pt x="8547" y="10006"/>
                  </a:cubicBezTo>
                  <a:cubicBezTo>
                    <a:pt x="8439" y="10047"/>
                    <a:pt x="8384" y="10165"/>
                    <a:pt x="8425" y="10272"/>
                  </a:cubicBezTo>
                  <a:cubicBezTo>
                    <a:pt x="8455" y="10355"/>
                    <a:pt x="8535" y="10406"/>
                    <a:pt x="8618" y="10406"/>
                  </a:cubicBezTo>
                  <a:cubicBezTo>
                    <a:pt x="8643" y="10406"/>
                    <a:pt x="8668" y="10403"/>
                    <a:pt x="8691" y="10394"/>
                  </a:cubicBezTo>
                  <a:cubicBezTo>
                    <a:pt x="8964" y="10291"/>
                    <a:pt x="9244" y="10176"/>
                    <a:pt x="9524" y="10047"/>
                  </a:cubicBezTo>
                  <a:cubicBezTo>
                    <a:pt x="9628" y="9999"/>
                    <a:pt x="9674" y="9877"/>
                    <a:pt x="9627" y="9774"/>
                  </a:cubicBezTo>
                  <a:cubicBezTo>
                    <a:pt x="9592" y="9697"/>
                    <a:pt x="9517" y="9652"/>
                    <a:pt x="9438" y="9652"/>
                  </a:cubicBezTo>
                  <a:close/>
                  <a:moveTo>
                    <a:pt x="3417" y="10162"/>
                  </a:moveTo>
                  <a:cubicBezTo>
                    <a:pt x="3335" y="10162"/>
                    <a:pt x="3257" y="10211"/>
                    <a:pt x="3224" y="10293"/>
                  </a:cubicBezTo>
                  <a:cubicBezTo>
                    <a:pt x="3181" y="10399"/>
                    <a:pt x="3235" y="10520"/>
                    <a:pt x="3341" y="10561"/>
                  </a:cubicBezTo>
                  <a:cubicBezTo>
                    <a:pt x="3626" y="10674"/>
                    <a:pt x="3920" y="10766"/>
                    <a:pt x="4216" y="10835"/>
                  </a:cubicBezTo>
                  <a:cubicBezTo>
                    <a:pt x="4232" y="10839"/>
                    <a:pt x="4248" y="10841"/>
                    <a:pt x="4264" y="10841"/>
                  </a:cubicBezTo>
                  <a:cubicBezTo>
                    <a:pt x="4358" y="10841"/>
                    <a:pt x="4443" y="10775"/>
                    <a:pt x="4464" y="10681"/>
                  </a:cubicBezTo>
                  <a:cubicBezTo>
                    <a:pt x="4491" y="10570"/>
                    <a:pt x="4422" y="10458"/>
                    <a:pt x="4310" y="10433"/>
                  </a:cubicBezTo>
                  <a:cubicBezTo>
                    <a:pt x="4034" y="10367"/>
                    <a:pt x="3759" y="10282"/>
                    <a:pt x="3492" y="10176"/>
                  </a:cubicBezTo>
                  <a:cubicBezTo>
                    <a:pt x="3467" y="10167"/>
                    <a:pt x="3442" y="10162"/>
                    <a:pt x="3417" y="10162"/>
                  </a:cubicBezTo>
                  <a:close/>
                  <a:moveTo>
                    <a:pt x="7775" y="10268"/>
                  </a:moveTo>
                  <a:cubicBezTo>
                    <a:pt x="7757" y="10268"/>
                    <a:pt x="7738" y="10270"/>
                    <a:pt x="7720" y="10275"/>
                  </a:cubicBezTo>
                  <a:cubicBezTo>
                    <a:pt x="7434" y="10355"/>
                    <a:pt x="7151" y="10419"/>
                    <a:pt x="6874" y="10467"/>
                  </a:cubicBezTo>
                  <a:cubicBezTo>
                    <a:pt x="6761" y="10486"/>
                    <a:pt x="6685" y="10593"/>
                    <a:pt x="6704" y="10706"/>
                  </a:cubicBezTo>
                  <a:cubicBezTo>
                    <a:pt x="6722" y="10805"/>
                    <a:pt x="6811" y="10878"/>
                    <a:pt x="6908" y="10878"/>
                  </a:cubicBezTo>
                  <a:cubicBezTo>
                    <a:pt x="6921" y="10878"/>
                    <a:pt x="6931" y="10876"/>
                    <a:pt x="6944" y="10874"/>
                  </a:cubicBezTo>
                  <a:cubicBezTo>
                    <a:pt x="7234" y="10825"/>
                    <a:pt x="7532" y="10757"/>
                    <a:pt x="7830" y="10674"/>
                  </a:cubicBezTo>
                  <a:cubicBezTo>
                    <a:pt x="7939" y="10644"/>
                    <a:pt x="8005" y="10529"/>
                    <a:pt x="7973" y="10419"/>
                  </a:cubicBezTo>
                  <a:cubicBezTo>
                    <a:pt x="7948" y="10327"/>
                    <a:pt x="7865" y="10268"/>
                    <a:pt x="7775" y="10268"/>
                  </a:cubicBezTo>
                  <a:close/>
                  <a:moveTo>
                    <a:pt x="5139" y="10562"/>
                  </a:moveTo>
                  <a:cubicBezTo>
                    <a:pt x="5033" y="10562"/>
                    <a:pt x="4942" y="10644"/>
                    <a:pt x="4934" y="10752"/>
                  </a:cubicBezTo>
                  <a:cubicBezTo>
                    <a:pt x="4925" y="10867"/>
                    <a:pt x="5012" y="10966"/>
                    <a:pt x="5125" y="10974"/>
                  </a:cubicBezTo>
                  <a:cubicBezTo>
                    <a:pt x="5189" y="10979"/>
                    <a:pt x="5253" y="10982"/>
                    <a:pt x="5317" y="10986"/>
                  </a:cubicBezTo>
                  <a:cubicBezTo>
                    <a:pt x="5412" y="10989"/>
                    <a:pt x="5512" y="10991"/>
                    <a:pt x="5607" y="10991"/>
                  </a:cubicBezTo>
                  <a:lnTo>
                    <a:pt x="5609" y="10991"/>
                  </a:lnTo>
                  <a:cubicBezTo>
                    <a:pt x="5751" y="10991"/>
                    <a:pt x="5896" y="10988"/>
                    <a:pt x="6040" y="10979"/>
                  </a:cubicBezTo>
                  <a:cubicBezTo>
                    <a:pt x="6153" y="10972"/>
                    <a:pt x="6240" y="10874"/>
                    <a:pt x="6233" y="10761"/>
                  </a:cubicBezTo>
                  <a:cubicBezTo>
                    <a:pt x="6228" y="10650"/>
                    <a:pt x="6136" y="10566"/>
                    <a:pt x="6028" y="10566"/>
                  </a:cubicBezTo>
                  <a:cubicBezTo>
                    <a:pt x="6024" y="10566"/>
                    <a:pt x="6019" y="10566"/>
                    <a:pt x="6015" y="10566"/>
                  </a:cubicBezTo>
                  <a:cubicBezTo>
                    <a:pt x="5880" y="10573"/>
                    <a:pt x="5742" y="10578"/>
                    <a:pt x="5609" y="10578"/>
                  </a:cubicBezTo>
                  <a:lnTo>
                    <a:pt x="5607" y="10578"/>
                  </a:lnTo>
                  <a:cubicBezTo>
                    <a:pt x="5517" y="10578"/>
                    <a:pt x="5423" y="10577"/>
                    <a:pt x="5333" y="10571"/>
                  </a:cubicBezTo>
                  <a:cubicBezTo>
                    <a:pt x="5274" y="10570"/>
                    <a:pt x="5214" y="10566"/>
                    <a:pt x="5156" y="10562"/>
                  </a:cubicBezTo>
                  <a:cubicBezTo>
                    <a:pt x="5150" y="10562"/>
                    <a:pt x="5145" y="10562"/>
                    <a:pt x="5139" y="10562"/>
                  </a:cubicBezTo>
                  <a:close/>
                  <a:moveTo>
                    <a:pt x="14381" y="9724"/>
                  </a:moveTo>
                  <a:cubicBezTo>
                    <a:pt x="14279" y="9724"/>
                    <a:pt x="14190" y="9799"/>
                    <a:pt x="14175" y="9903"/>
                  </a:cubicBezTo>
                  <a:cubicBezTo>
                    <a:pt x="14136" y="10189"/>
                    <a:pt x="14083" y="10476"/>
                    <a:pt x="14020" y="10759"/>
                  </a:cubicBezTo>
                  <a:cubicBezTo>
                    <a:pt x="13995" y="10871"/>
                    <a:pt x="14064" y="10981"/>
                    <a:pt x="14175" y="11007"/>
                  </a:cubicBezTo>
                  <a:cubicBezTo>
                    <a:pt x="14191" y="11009"/>
                    <a:pt x="14207" y="11011"/>
                    <a:pt x="14222" y="11011"/>
                  </a:cubicBezTo>
                  <a:cubicBezTo>
                    <a:pt x="14315" y="11011"/>
                    <a:pt x="14402" y="10947"/>
                    <a:pt x="14424" y="10851"/>
                  </a:cubicBezTo>
                  <a:cubicBezTo>
                    <a:pt x="14491" y="10555"/>
                    <a:pt x="14544" y="10256"/>
                    <a:pt x="14585" y="9960"/>
                  </a:cubicBezTo>
                  <a:cubicBezTo>
                    <a:pt x="14601" y="9846"/>
                    <a:pt x="14521" y="9742"/>
                    <a:pt x="14408" y="9726"/>
                  </a:cubicBezTo>
                  <a:cubicBezTo>
                    <a:pt x="14399" y="9725"/>
                    <a:pt x="14390" y="9724"/>
                    <a:pt x="14381" y="9724"/>
                  </a:cubicBezTo>
                  <a:close/>
                  <a:moveTo>
                    <a:pt x="13988" y="11454"/>
                  </a:moveTo>
                  <a:cubicBezTo>
                    <a:pt x="13901" y="11454"/>
                    <a:pt x="13819" y="11511"/>
                    <a:pt x="13791" y="11599"/>
                  </a:cubicBezTo>
                  <a:cubicBezTo>
                    <a:pt x="13704" y="11872"/>
                    <a:pt x="13605" y="12148"/>
                    <a:pt x="13495" y="12418"/>
                  </a:cubicBezTo>
                  <a:cubicBezTo>
                    <a:pt x="13451" y="12522"/>
                    <a:pt x="13502" y="12643"/>
                    <a:pt x="13608" y="12687"/>
                  </a:cubicBezTo>
                  <a:cubicBezTo>
                    <a:pt x="13633" y="12698"/>
                    <a:pt x="13660" y="12703"/>
                    <a:pt x="13686" y="12703"/>
                  </a:cubicBezTo>
                  <a:cubicBezTo>
                    <a:pt x="13768" y="12703"/>
                    <a:pt x="13844" y="12653"/>
                    <a:pt x="13878" y="12574"/>
                  </a:cubicBezTo>
                  <a:cubicBezTo>
                    <a:pt x="13991" y="12294"/>
                    <a:pt x="14096" y="12008"/>
                    <a:pt x="14186" y="11723"/>
                  </a:cubicBezTo>
                  <a:cubicBezTo>
                    <a:pt x="14220" y="11615"/>
                    <a:pt x="14160" y="11498"/>
                    <a:pt x="14051" y="11464"/>
                  </a:cubicBezTo>
                  <a:cubicBezTo>
                    <a:pt x="14030" y="11458"/>
                    <a:pt x="14009" y="11454"/>
                    <a:pt x="13988" y="11454"/>
                  </a:cubicBezTo>
                  <a:close/>
                  <a:moveTo>
                    <a:pt x="13317" y="13096"/>
                  </a:moveTo>
                  <a:cubicBezTo>
                    <a:pt x="13242" y="13096"/>
                    <a:pt x="13168" y="13137"/>
                    <a:pt x="13132" y="13210"/>
                  </a:cubicBezTo>
                  <a:cubicBezTo>
                    <a:pt x="13002" y="13467"/>
                    <a:pt x="12861" y="13724"/>
                    <a:pt x="12710" y="13972"/>
                  </a:cubicBezTo>
                  <a:cubicBezTo>
                    <a:pt x="12650" y="14069"/>
                    <a:pt x="12682" y="14197"/>
                    <a:pt x="12779" y="14255"/>
                  </a:cubicBezTo>
                  <a:cubicBezTo>
                    <a:pt x="12813" y="14277"/>
                    <a:pt x="12850" y="14286"/>
                    <a:pt x="12885" y="14286"/>
                  </a:cubicBezTo>
                  <a:cubicBezTo>
                    <a:pt x="12956" y="14286"/>
                    <a:pt x="13024" y="14250"/>
                    <a:pt x="13063" y="14186"/>
                  </a:cubicBezTo>
                  <a:cubicBezTo>
                    <a:pt x="13219" y="13929"/>
                    <a:pt x="13367" y="13664"/>
                    <a:pt x="13502" y="13396"/>
                  </a:cubicBezTo>
                  <a:cubicBezTo>
                    <a:pt x="13553" y="13295"/>
                    <a:pt x="13513" y="13169"/>
                    <a:pt x="13410" y="13118"/>
                  </a:cubicBezTo>
                  <a:cubicBezTo>
                    <a:pt x="13380" y="13103"/>
                    <a:pt x="13349" y="13096"/>
                    <a:pt x="13317" y="13096"/>
                  </a:cubicBezTo>
                  <a:close/>
                  <a:moveTo>
                    <a:pt x="12397" y="14613"/>
                  </a:moveTo>
                  <a:cubicBezTo>
                    <a:pt x="12333" y="14613"/>
                    <a:pt x="12269" y="14643"/>
                    <a:pt x="12230" y="14700"/>
                  </a:cubicBezTo>
                  <a:cubicBezTo>
                    <a:pt x="12061" y="14936"/>
                    <a:pt x="11881" y="15168"/>
                    <a:pt x="11695" y="15390"/>
                  </a:cubicBezTo>
                  <a:cubicBezTo>
                    <a:pt x="11622" y="15476"/>
                    <a:pt x="11633" y="15608"/>
                    <a:pt x="11721" y="15680"/>
                  </a:cubicBezTo>
                  <a:cubicBezTo>
                    <a:pt x="11760" y="15714"/>
                    <a:pt x="11806" y="15728"/>
                    <a:pt x="11854" y="15728"/>
                  </a:cubicBezTo>
                  <a:cubicBezTo>
                    <a:pt x="11913" y="15728"/>
                    <a:pt x="11971" y="15703"/>
                    <a:pt x="12012" y="15655"/>
                  </a:cubicBezTo>
                  <a:cubicBezTo>
                    <a:pt x="12205" y="15425"/>
                    <a:pt x="12391" y="15184"/>
                    <a:pt x="12565" y="14941"/>
                  </a:cubicBezTo>
                  <a:cubicBezTo>
                    <a:pt x="12632" y="14847"/>
                    <a:pt x="12611" y="14718"/>
                    <a:pt x="12517" y="14652"/>
                  </a:cubicBezTo>
                  <a:cubicBezTo>
                    <a:pt x="12480" y="14626"/>
                    <a:pt x="12438" y="14613"/>
                    <a:pt x="12397" y="14613"/>
                  </a:cubicBezTo>
                  <a:close/>
                  <a:moveTo>
                    <a:pt x="11258" y="15974"/>
                  </a:moveTo>
                  <a:cubicBezTo>
                    <a:pt x="11204" y="15974"/>
                    <a:pt x="11150" y="15995"/>
                    <a:pt x="11110" y="16036"/>
                  </a:cubicBezTo>
                  <a:cubicBezTo>
                    <a:pt x="10908" y="16246"/>
                    <a:pt x="10695" y="16448"/>
                    <a:pt x="10479" y="16639"/>
                  </a:cubicBezTo>
                  <a:cubicBezTo>
                    <a:pt x="10394" y="16713"/>
                    <a:pt x="10385" y="16844"/>
                    <a:pt x="10461" y="16930"/>
                  </a:cubicBezTo>
                  <a:cubicBezTo>
                    <a:pt x="10502" y="16977"/>
                    <a:pt x="10559" y="17000"/>
                    <a:pt x="10615" y="17000"/>
                  </a:cubicBezTo>
                  <a:cubicBezTo>
                    <a:pt x="10665" y="17000"/>
                    <a:pt x="10713" y="16983"/>
                    <a:pt x="10752" y="16949"/>
                  </a:cubicBezTo>
                  <a:cubicBezTo>
                    <a:pt x="10977" y="16751"/>
                    <a:pt x="11197" y="16541"/>
                    <a:pt x="11407" y="16325"/>
                  </a:cubicBezTo>
                  <a:cubicBezTo>
                    <a:pt x="11487" y="16244"/>
                    <a:pt x="11485" y="16113"/>
                    <a:pt x="11402" y="16033"/>
                  </a:cubicBezTo>
                  <a:cubicBezTo>
                    <a:pt x="11362" y="15994"/>
                    <a:pt x="11310" y="15974"/>
                    <a:pt x="11258" y="15974"/>
                  </a:cubicBezTo>
                  <a:close/>
                  <a:moveTo>
                    <a:pt x="9928" y="17148"/>
                  </a:moveTo>
                  <a:cubicBezTo>
                    <a:pt x="9884" y="17148"/>
                    <a:pt x="9841" y="17162"/>
                    <a:pt x="9804" y="17190"/>
                  </a:cubicBezTo>
                  <a:cubicBezTo>
                    <a:pt x="9697" y="17270"/>
                    <a:pt x="9588" y="17350"/>
                    <a:pt x="9478" y="17426"/>
                  </a:cubicBezTo>
                  <a:cubicBezTo>
                    <a:pt x="9350" y="17514"/>
                    <a:pt x="9219" y="17603"/>
                    <a:pt x="9088" y="17688"/>
                  </a:cubicBezTo>
                  <a:cubicBezTo>
                    <a:pt x="8990" y="17748"/>
                    <a:pt x="8964" y="17876"/>
                    <a:pt x="9024" y="17973"/>
                  </a:cubicBezTo>
                  <a:cubicBezTo>
                    <a:pt x="9065" y="18034"/>
                    <a:pt x="9130" y="18067"/>
                    <a:pt x="9199" y="18067"/>
                  </a:cubicBezTo>
                  <a:cubicBezTo>
                    <a:pt x="9237" y="18067"/>
                    <a:pt x="9276" y="18057"/>
                    <a:pt x="9309" y="18035"/>
                  </a:cubicBezTo>
                  <a:cubicBezTo>
                    <a:pt x="9446" y="17948"/>
                    <a:pt x="9582" y="17856"/>
                    <a:pt x="9715" y="17764"/>
                  </a:cubicBezTo>
                  <a:cubicBezTo>
                    <a:pt x="9829" y="17686"/>
                    <a:pt x="9942" y="17603"/>
                    <a:pt x="10052" y="17520"/>
                  </a:cubicBezTo>
                  <a:cubicBezTo>
                    <a:pt x="10144" y="17451"/>
                    <a:pt x="10162" y="17321"/>
                    <a:pt x="10093" y="17231"/>
                  </a:cubicBezTo>
                  <a:cubicBezTo>
                    <a:pt x="10052" y="17176"/>
                    <a:pt x="9990" y="17148"/>
                    <a:pt x="9928" y="17148"/>
                  </a:cubicBezTo>
                  <a:close/>
                  <a:moveTo>
                    <a:pt x="8434" y="18106"/>
                  </a:moveTo>
                  <a:cubicBezTo>
                    <a:pt x="8400" y="18106"/>
                    <a:pt x="8366" y="18114"/>
                    <a:pt x="8335" y="18131"/>
                  </a:cubicBezTo>
                  <a:cubicBezTo>
                    <a:pt x="8081" y="18269"/>
                    <a:pt x="7819" y="18399"/>
                    <a:pt x="7553" y="18521"/>
                  </a:cubicBezTo>
                  <a:cubicBezTo>
                    <a:pt x="7450" y="18567"/>
                    <a:pt x="7404" y="18691"/>
                    <a:pt x="7450" y="18794"/>
                  </a:cubicBezTo>
                  <a:cubicBezTo>
                    <a:pt x="7486" y="18870"/>
                    <a:pt x="7560" y="18916"/>
                    <a:pt x="7640" y="18916"/>
                  </a:cubicBezTo>
                  <a:cubicBezTo>
                    <a:pt x="7668" y="18916"/>
                    <a:pt x="7697" y="18909"/>
                    <a:pt x="7725" y="18897"/>
                  </a:cubicBezTo>
                  <a:cubicBezTo>
                    <a:pt x="8000" y="18773"/>
                    <a:pt x="8271" y="18636"/>
                    <a:pt x="8533" y="18494"/>
                  </a:cubicBezTo>
                  <a:cubicBezTo>
                    <a:pt x="8632" y="18439"/>
                    <a:pt x="8670" y="18314"/>
                    <a:pt x="8616" y="18214"/>
                  </a:cubicBezTo>
                  <a:cubicBezTo>
                    <a:pt x="8579" y="18145"/>
                    <a:pt x="8508" y="18106"/>
                    <a:pt x="8434" y="18106"/>
                  </a:cubicBezTo>
                  <a:close/>
                  <a:moveTo>
                    <a:pt x="6820" y="18842"/>
                  </a:moveTo>
                  <a:cubicBezTo>
                    <a:pt x="6796" y="18842"/>
                    <a:pt x="6771" y="18847"/>
                    <a:pt x="6747" y="18856"/>
                  </a:cubicBezTo>
                  <a:cubicBezTo>
                    <a:pt x="6476" y="18957"/>
                    <a:pt x="6198" y="19051"/>
                    <a:pt x="5919" y="19136"/>
                  </a:cubicBezTo>
                  <a:cubicBezTo>
                    <a:pt x="5809" y="19168"/>
                    <a:pt x="5747" y="19283"/>
                    <a:pt x="5781" y="19393"/>
                  </a:cubicBezTo>
                  <a:cubicBezTo>
                    <a:pt x="5808" y="19483"/>
                    <a:pt x="5889" y="19540"/>
                    <a:pt x="5978" y="19540"/>
                  </a:cubicBezTo>
                  <a:cubicBezTo>
                    <a:pt x="5997" y="19540"/>
                    <a:pt x="6019" y="19536"/>
                    <a:pt x="6038" y="19531"/>
                  </a:cubicBezTo>
                  <a:cubicBezTo>
                    <a:pt x="6327" y="19444"/>
                    <a:pt x="6614" y="19347"/>
                    <a:pt x="6892" y="19242"/>
                  </a:cubicBezTo>
                  <a:cubicBezTo>
                    <a:pt x="6998" y="19201"/>
                    <a:pt x="7053" y="19083"/>
                    <a:pt x="7013" y="18976"/>
                  </a:cubicBezTo>
                  <a:cubicBezTo>
                    <a:pt x="6981" y="18893"/>
                    <a:pt x="6903" y="18842"/>
                    <a:pt x="6820" y="18842"/>
                  </a:cubicBezTo>
                  <a:close/>
                  <a:moveTo>
                    <a:pt x="5120" y="19356"/>
                  </a:moveTo>
                  <a:cubicBezTo>
                    <a:pt x="5105" y="19356"/>
                    <a:pt x="5089" y="19357"/>
                    <a:pt x="5074" y="19361"/>
                  </a:cubicBezTo>
                  <a:cubicBezTo>
                    <a:pt x="4792" y="19426"/>
                    <a:pt x="4503" y="19485"/>
                    <a:pt x="4216" y="19535"/>
                  </a:cubicBezTo>
                  <a:cubicBezTo>
                    <a:pt x="4103" y="19552"/>
                    <a:pt x="4027" y="19660"/>
                    <a:pt x="4046" y="19772"/>
                  </a:cubicBezTo>
                  <a:cubicBezTo>
                    <a:pt x="4064" y="19873"/>
                    <a:pt x="4151" y="19944"/>
                    <a:pt x="4250" y="19944"/>
                  </a:cubicBezTo>
                  <a:cubicBezTo>
                    <a:pt x="4262" y="19944"/>
                    <a:pt x="4273" y="19944"/>
                    <a:pt x="4285" y="19942"/>
                  </a:cubicBezTo>
                  <a:cubicBezTo>
                    <a:pt x="4581" y="19892"/>
                    <a:pt x="4877" y="19832"/>
                    <a:pt x="5168" y="19765"/>
                  </a:cubicBezTo>
                  <a:cubicBezTo>
                    <a:pt x="5280" y="19738"/>
                    <a:pt x="5349" y="19627"/>
                    <a:pt x="5322" y="19515"/>
                  </a:cubicBezTo>
                  <a:cubicBezTo>
                    <a:pt x="5299" y="19420"/>
                    <a:pt x="5214" y="19356"/>
                    <a:pt x="5120" y="19356"/>
                  </a:cubicBezTo>
                  <a:close/>
                  <a:moveTo>
                    <a:pt x="3371" y="19652"/>
                  </a:moveTo>
                  <a:cubicBezTo>
                    <a:pt x="3363" y="19652"/>
                    <a:pt x="3356" y="19652"/>
                    <a:pt x="3348" y="19653"/>
                  </a:cubicBezTo>
                  <a:cubicBezTo>
                    <a:pt x="3061" y="19685"/>
                    <a:pt x="2767" y="19706"/>
                    <a:pt x="2476" y="19721"/>
                  </a:cubicBezTo>
                  <a:cubicBezTo>
                    <a:pt x="2361" y="19726"/>
                    <a:pt x="2274" y="19823"/>
                    <a:pt x="2279" y="19937"/>
                  </a:cubicBezTo>
                  <a:cubicBezTo>
                    <a:pt x="2285" y="20048"/>
                    <a:pt x="2375" y="20133"/>
                    <a:pt x="2485" y="20133"/>
                  </a:cubicBezTo>
                  <a:lnTo>
                    <a:pt x="2496" y="20133"/>
                  </a:lnTo>
                  <a:cubicBezTo>
                    <a:pt x="2795" y="20119"/>
                    <a:pt x="3096" y="20096"/>
                    <a:pt x="3392" y="20064"/>
                  </a:cubicBezTo>
                  <a:cubicBezTo>
                    <a:pt x="3506" y="20052"/>
                    <a:pt x="3589" y="19951"/>
                    <a:pt x="3577" y="19838"/>
                  </a:cubicBezTo>
                  <a:cubicBezTo>
                    <a:pt x="3565" y="19732"/>
                    <a:pt x="3476" y="19652"/>
                    <a:pt x="3371" y="19652"/>
                  </a:cubicBezTo>
                  <a:close/>
                  <a:moveTo>
                    <a:pt x="712" y="19699"/>
                  </a:moveTo>
                  <a:cubicBezTo>
                    <a:pt x="604" y="19699"/>
                    <a:pt x="512" y="19782"/>
                    <a:pt x="504" y="19891"/>
                  </a:cubicBezTo>
                  <a:cubicBezTo>
                    <a:pt x="497" y="20006"/>
                    <a:pt x="582" y="20103"/>
                    <a:pt x="697" y="20112"/>
                  </a:cubicBezTo>
                  <a:cubicBezTo>
                    <a:pt x="995" y="20133"/>
                    <a:pt x="1296" y="20146"/>
                    <a:pt x="1595" y="20149"/>
                  </a:cubicBezTo>
                  <a:lnTo>
                    <a:pt x="1597" y="20149"/>
                  </a:lnTo>
                  <a:cubicBezTo>
                    <a:pt x="1711" y="20149"/>
                    <a:pt x="1803" y="20059"/>
                    <a:pt x="1804" y="19946"/>
                  </a:cubicBezTo>
                  <a:cubicBezTo>
                    <a:pt x="1806" y="19830"/>
                    <a:pt x="1714" y="19737"/>
                    <a:pt x="1601" y="19737"/>
                  </a:cubicBezTo>
                  <a:cubicBezTo>
                    <a:pt x="1310" y="19733"/>
                    <a:pt x="1016" y="19721"/>
                    <a:pt x="725" y="19699"/>
                  </a:cubicBezTo>
                  <a:cubicBezTo>
                    <a:pt x="721" y="19699"/>
                    <a:pt x="716" y="19699"/>
                    <a:pt x="712" y="1969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 name="投影片編號版面配置區 109">
            <a:extLst>
              <a:ext uri="{FF2B5EF4-FFF2-40B4-BE49-F238E27FC236}">
                <a16:creationId xmlns:a16="http://schemas.microsoft.com/office/drawing/2014/main" id="{06DD006A-BC42-4C07-984C-BF62F212A567}"/>
              </a:ext>
            </a:extLst>
          </p:cNvPr>
          <p:cNvSpPr>
            <a:spLocks noGrp="1"/>
          </p:cNvSpPr>
          <p:nvPr>
            <p:ph type="sldNum" sz="quarter" idx="12"/>
          </p:nvPr>
        </p:nvSpPr>
        <p:spPr>
          <a:xfrm>
            <a:off x="7093688" y="4912220"/>
            <a:ext cx="2057400" cy="273844"/>
          </a:xfrm>
        </p:spPr>
        <p:txBody>
          <a:bodyPr/>
          <a:lstStyle/>
          <a:p>
            <a:fld id="{6C4CD5B7-DDBF-436E-A0E0-68ACEC945F65}" type="slidenum">
              <a:rPr lang="zh-TW" altLang="en-US" smtClean="0">
                <a:solidFill>
                  <a:schemeClr val="tx1">
                    <a:lumMod val="50000"/>
                  </a:schemeClr>
                </a:solidFill>
              </a:rPr>
              <a:t>7</a:t>
            </a:fld>
            <a:endParaRPr lang="zh-TW" altLang="en-US">
              <a:solidFill>
                <a:schemeClr val="tx1">
                  <a:lumMod val="50000"/>
                </a:schemeClr>
              </a:solidFill>
            </a:endParaRPr>
          </a:p>
        </p:txBody>
      </p:sp>
      <p:sp>
        <p:nvSpPr>
          <p:cNvPr id="133" name="Google Shape;2586;p45">
            <a:extLst>
              <a:ext uri="{FF2B5EF4-FFF2-40B4-BE49-F238E27FC236}">
                <a16:creationId xmlns:a16="http://schemas.microsoft.com/office/drawing/2014/main" id="{10ACEB08-200D-4C7D-8D2E-0F09F1AB8814}"/>
              </a:ext>
            </a:extLst>
          </p:cNvPr>
          <p:cNvSpPr/>
          <p:nvPr/>
        </p:nvSpPr>
        <p:spPr>
          <a:xfrm>
            <a:off x="7249399" y="1205687"/>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601;p45">
            <a:extLst>
              <a:ext uri="{FF2B5EF4-FFF2-40B4-BE49-F238E27FC236}">
                <a16:creationId xmlns:a16="http://schemas.microsoft.com/office/drawing/2014/main" id="{84099DCA-8AD8-4519-B339-430B581A9F18}"/>
              </a:ext>
            </a:extLst>
          </p:cNvPr>
          <p:cNvSpPr/>
          <p:nvPr/>
        </p:nvSpPr>
        <p:spPr>
          <a:xfrm>
            <a:off x="6442824" y="78549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937;p57">
            <a:extLst>
              <a:ext uri="{FF2B5EF4-FFF2-40B4-BE49-F238E27FC236}">
                <a16:creationId xmlns:a16="http://schemas.microsoft.com/office/drawing/2014/main" id="{D409E680-A280-43AD-9F64-EE0241B49F70}"/>
              </a:ext>
            </a:extLst>
          </p:cNvPr>
          <p:cNvSpPr/>
          <p:nvPr/>
        </p:nvSpPr>
        <p:spPr>
          <a:xfrm>
            <a:off x="6803947" y="651654"/>
            <a:ext cx="771521" cy="368646"/>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6281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109">
            <a:extLst>
              <a:ext uri="{FF2B5EF4-FFF2-40B4-BE49-F238E27FC236}">
                <a16:creationId xmlns:a16="http://schemas.microsoft.com/office/drawing/2014/main" id="{8BEC48F9-E802-43C9-9C1D-76C648307FC7}"/>
              </a:ext>
            </a:extLst>
          </p:cNvPr>
          <p:cNvSpPr>
            <a:spLocks noGrp="1"/>
          </p:cNvSpPr>
          <p:nvPr>
            <p:ph type="sldNum" sz="quarter" idx="12"/>
          </p:nvPr>
        </p:nvSpPr>
        <p:spPr>
          <a:xfrm>
            <a:off x="7093688" y="4912220"/>
            <a:ext cx="2057400" cy="273844"/>
          </a:xfrm>
        </p:spPr>
        <p:txBody>
          <a:bodyPr/>
          <a:lstStyle/>
          <a:p>
            <a:fld id="{6C4CD5B7-DDBF-436E-A0E0-68ACEC945F65}" type="slidenum">
              <a:rPr lang="zh-TW" altLang="en-US" smtClean="0">
                <a:solidFill>
                  <a:schemeClr val="tx1">
                    <a:lumMod val="50000"/>
                  </a:schemeClr>
                </a:solidFill>
              </a:rPr>
              <a:t>8</a:t>
            </a:fld>
            <a:endParaRPr lang="zh-TW" altLang="en-US">
              <a:solidFill>
                <a:schemeClr val="tx1">
                  <a:lumMod val="50000"/>
                </a:schemeClr>
              </a:solidFill>
            </a:endParaRPr>
          </a:p>
        </p:txBody>
      </p:sp>
      <p:sp>
        <p:nvSpPr>
          <p:cNvPr id="5" name="標題 3">
            <a:extLst>
              <a:ext uri="{FF2B5EF4-FFF2-40B4-BE49-F238E27FC236}">
                <a16:creationId xmlns:a16="http://schemas.microsoft.com/office/drawing/2014/main" id="{E0B07986-3F6C-42F2-90F9-11C22BC03589}"/>
              </a:ext>
            </a:extLst>
          </p:cNvPr>
          <p:cNvSpPr>
            <a:spLocks noGrp="1"/>
          </p:cNvSpPr>
          <p:nvPr>
            <p:ph type="title"/>
          </p:nvPr>
        </p:nvSpPr>
        <p:spPr>
          <a:xfrm>
            <a:off x="972000" y="275755"/>
            <a:ext cx="7200000" cy="720000"/>
          </a:xfrm>
        </p:spPr>
        <p:txBody>
          <a:bodyPr>
            <a:noAutofit/>
          </a:bodyPr>
          <a:lstStyle/>
          <a:p>
            <a:r>
              <a:rPr lang="en-US" altLang="zh-TW" sz="4000" dirty="0">
                <a:latin typeface="華康新特圓體" panose="020F0909000000000000" pitchFamily="49" charset="-120"/>
                <a:ea typeface="華康新特圓體" panose="020F0909000000000000" pitchFamily="49" charset="-120"/>
              </a:rPr>
              <a:t>01-</a:t>
            </a:r>
            <a:r>
              <a:rPr lang="zh-TW" altLang="en-US" sz="4000" dirty="0">
                <a:latin typeface="華康新特圓體" panose="020F0909000000000000" pitchFamily="49" charset="-120"/>
                <a:ea typeface="華康新特圓體" panose="020F0909000000000000" pitchFamily="49" charset="-120"/>
              </a:rPr>
              <a:t>檢視學習歷程中央資料庫</a:t>
            </a:r>
          </a:p>
        </p:txBody>
      </p:sp>
      <p:pic>
        <p:nvPicPr>
          <p:cNvPr id="7" name="圖片 6">
            <a:extLst>
              <a:ext uri="{FF2B5EF4-FFF2-40B4-BE49-F238E27FC236}">
                <a16:creationId xmlns:a16="http://schemas.microsoft.com/office/drawing/2014/main" id="{88FBDEBE-3425-4DC9-A399-C7D40D79F1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000" y="1076926"/>
            <a:ext cx="4904797" cy="1253858"/>
          </a:xfrm>
          <a:prstGeom prst="rect">
            <a:avLst/>
          </a:prstGeom>
        </p:spPr>
      </p:pic>
      <p:grpSp>
        <p:nvGrpSpPr>
          <p:cNvPr id="8" name="Google Shape;4784;p71">
            <a:extLst>
              <a:ext uri="{FF2B5EF4-FFF2-40B4-BE49-F238E27FC236}">
                <a16:creationId xmlns:a16="http://schemas.microsoft.com/office/drawing/2014/main" id="{52701883-6F4D-45F6-B2A6-D7BB81B4BF5C}"/>
              </a:ext>
            </a:extLst>
          </p:cNvPr>
          <p:cNvGrpSpPr/>
          <p:nvPr/>
        </p:nvGrpSpPr>
        <p:grpSpPr>
          <a:xfrm>
            <a:off x="6023146" y="1001321"/>
            <a:ext cx="2592000" cy="1336551"/>
            <a:chOff x="4589514" y="3415886"/>
            <a:chExt cx="2553380" cy="1336551"/>
          </a:xfrm>
        </p:grpSpPr>
        <p:sp>
          <p:nvSpPr>
            <p:cNvPr id="9" name="Google Shape;4785;p71">
              <a:extLst>
                <a:ext uri="{FF2B5EF4-FFF2-40B4-BE49-F238E27FC236}">
                  <a16:creationId xmlns:a16="http://schemas.microsoft.com/office/drawing/2014/main" id="{809EAB18-E03A-4991-8AEC-D6D7990A82F9}"/>
                </a:ext>
              </a:extLst>
            </p:cNvPr>
            <p:cNvSpPr/>
            <p:nvPr/>
          </p:nvSpPr>
          <p:spPr>
            <a:xfrm>
              <a:off x="4589514" y="3603266"/>
              <a:ext cx="2540238" cy="1136030"/>
            </a:xfrm>
            <a:custGeom>
              <a:avLst/>
              <a:gdLst/>
              <a:ahLst/>
              <a:cxnLst/>
              <a:rect l="l" t="t" r="r" b="b"/>
              <a:pathLst>
                <a:path w="45618" h="20401" extrusionOk="0">
                  <a:moveTo>
                    <a:pt x="0" y="1"/>
                  </a:moveTo>
                  <a:lnTo>
                    <a:pt x="0" y="19993"/>
                  </a:lnTo>
                  <a:cubicBezTo>
                    <a:pt x="0" y="20218"/>
                    <a:pt x="183" y="20401"/>
                    <a:pt x="408" y="20401"/>
                  </a:cubicBezTo>
                  <a:lnTo>
                    <a:pt x="45210" y="20401"/>
                  </a:lnTo>
                  <a:cubicBezTo>
                    <a:pt x="45435" y="20401"/>
                    <a:pt x="45618" y="20218"/>
                    <a:pt x="45618" y="19993"/>
                  </a:cubicBezTo>
                  <a:lnTo>
                    <a:pt x="45618" y="1"/>
                  </a:lnTo>
                  <a:close/>
                </a:path>
              </a:pathLst>
            </a:custGeom>
            <a:solidFill>
              <a:schemeClr val="dk2"/>
            </a:solidFill>
            <a:ln>
              <a:noFill/>
            </a:ln>
          </p:spPr>
          <p:txBody>
            <a:bodyPr spcFirstLastPara="1" wrap="square" lIns="108000" tIns="91425" rIns="91425" bIns="91425" anchor="b" anchorCtr="0">
              <a:noAutofit/>
            </a:bodyPr>
            <a:lstStyle/>
            <a:p>
              <a:pPr lvl="0"/>
              <a:r>
                <a:rPr lang="zh-TW" altLang="en-US" sz="1400" dirty="0">
                  <a:latin typeface="jf open 粉圓 2.0" panose="020B0000000000000000" pitchFamily="34" charset="-120"/>
                  <a:ea typeface="jf open 粉圓 2.0" panose="020B0000000000000000" pitchFamily="34" charset="-120"/>
                </a:rPr>
                <a:t>「資料數」為</a:t>
              </a:r>
              <a:r>
                <a:rPr lang="en-US" altLang="zh-TW" sz="1400" dirty="0">
                  <a:latin typeface="jf open 粉圓 2.0" panose="020B0000000000000000" pitchFamily="34" charset="-120"/>
                  <a:ea typeface="jf open 粉圓 2.0" panose="020B0000000000000000" pitchFamily="34" charset="-120"/>
                </a:rPr>
                <a:t>0</a:t>
              </a:r>
              <a:r>
                <a:rPr lang="zh-TW" altLang="en-US" sz="1400" dirty="0">
                  <a:latin typeface="jf open 粉圓 2.0" panose="020B0000000000000000" pitchFamily="34" charset="-120"/>
                  <a:ea typeface="jf open 粉圓 2.0" panose="020B0000000000000000" pitchFamily="34" charset="-120"/>
                </a:rPr>
                <a:t>，即資料庫</a:t>
              </a:r>
              <a:br>
                <a:rPr lang="en-US" altLang="zh-TW" sz="1400" dirty="0">
                  <a:latin typeface="jf open 粉圓 2.0" panose="020B0000000000000000" pitchFamily="34" charset="-120"/>
                  <a:ea typeface="jf open 粉圓 2.0" panose="020B0000000000000000" pitchFamily="34" charset="-120"/>
                </a:rPr>
              </a:br>
              <a:r>
                <a:rPr lang="zh-TW" altLang="en-US" sz="1400" dirty="0">
                  <a:latin typeface="jf open 粉圓 2.0" panose="020B0000000000000000" pitchFamily="34" charset="-120"/>
                  <a:ea typeface="jf open 粉圓 2.0" panose="020B0000000000000000" pitchFamily="34" charset="-120"/>
                </a:rPr>
                <a:t>無您的資料，如：</a:t>
              </a:r>
              <a:r>
                <a:rPr lang="en-US" altLang="zh-TW" sz="1400" dirty="0">
                  <a:solidFill>
                    <a:schemeClr val="accent1">
                      <a:lumMod val="75000"/>
                    </a:schemeClr>
                  </a:solidFill>
                  <a:latin typeface="jf open 粉圓 2.0" panose="020B0000000000000000" pitchFamily="34" charset="-120"/>
                  <a:ea typeface="jf open 粉圓 2.0" panose="020B0000000000000000" pitchFamily="34" charset="-120"/>
                </a:rPr>
                <a:t>109</a:t>
              </a:r>
              <a:r>
                <a:rPr lang="zh-TW" altLang="en-US" sz="1400" dirty="0">
                  <a:solidFill>
                    <a:schemeClr val="accent1">
                      <a:lumMod val="75000"/>
                    </a:schemeClr>
                  </a:solidFill>
                  <a:latin typeface="jf open 粉圓 2.0" panose="020B0000000000000000" pitchFamily="34" charset="-120"/>
                  <a:ea typeface="jf open 粉圓 2.0" panose="020B0000000000000000" pitchFamily="34" charset="-120"/>
                </a:rPr>
                <a:t>學年度以前已畢業生、課程含新舊課綱、持境外學歷、同等學力或青年儲蓄帳戶學生等</a:t>
              </a:r>
              <a:r>
                <a:rPr lang="zh-TW" altLang="en-US" sz="1400" dirty="0">
                  <a:latin typeface="jf open 粉圓 2.0" panose="020B0000000000000000" pitchFamily="34" charset="-120"/>
                  <a:ea typeface="jf open 粉圓 2.0" panose="020B0000000000000000" pitchFamily="34" charset="-120"/>
                </a:rPr>
                <a:t>。</a:t>
              </a:r>
              <a:endParaRPr sz="1400" dirty="0">
                <a:latin typeface="jf open 粉圓 2.0" panose="020B0000000000000000" pitchFamily="34" charset="-120"/>
                <a:ea typeface="jf open 粉圓 2.0" panose="020B0000000000000000" pitchFamily="34" charset="-120"/>
              </a:endParaRPr>
            </a:p>
          </p:txBody>
        </p:sp>
        <p:sp>
          <p:nvSpPr>
            <p:cNvPr id="10" name="Google Shape;4786;p71">
              <a:extLst>
                <a:ext uri="{FF2B5EF4-FFF2-40B4-BE49-F238E27FC236}">
                  <a16:creationId xmlns:a16="http://schemas.microsoft.com/office/drawing/2014/main" id="{3677EA9B-6FA6-489C-AC2D-0578B8CA0AC5}"/>
                </a:ext>
              </a:extLst>
            </p:cNvPr>
            <p:cNvSpPr/>
            <p:nvPr/>
          </p:nvSpPr>
          <p:spPr>
            <a:xfrm>
              <a:off x="4589514" y="3415886"/>
              <a:ext cx="2540238" cy="187436"/>
            </a:xfrm>
            <a:custGeom>
              <a:avLst/>
              <a:gdLst/>
              <a:ahLst/>
              <a:cxnLst/>
              <a:rect l="l" t="t" r="r" b="b"/>
              <a:pathLst>
                <a:path w="45618" h="3366" extrusionOk="0">
                  <a:moveTo>
                    <a:pt x="1352" y="0"/>
                  </a:moveTo>
                  <a:cubicBezTo>
                    <a:pt x="605" y="0"/>
                    <a:pt x="0" y="606"/>
                    <a:pt x="0" y="1352"/>
                  </a:cubicBezTo>
                  <a:lnTo>
                    <a:pt x="0" y="3366"/>
                  </a:lnTo>
                  <a:lnTo>
                    <a:pt x="45618" y="3366"/>
                  </a:lnTo>
                  <a:lnTo>
                    <a:pt x="45618" y="1352"/>
                  </a:lnTo>
                  <a:cubicBezTo>
                    <a:pt x="45618" y="606"/>
                    <a:pt x="45013" y="0"/>
                    <a:pt x="44265" y="0"/>
                  </a:cubicBezTo>
                  <a:lnTo>
                    <a:pt x="43316" y="0"/>
                  </a:lnTo>
                  <a:cubicBezTo>
                    <a:pt x="43316" y="518"/>
                    <a:pt x="42896" y="940"/>
                    <a:pt x="42378" y="940"/>
                  </a:cubicBezTo>
                  <a:cubicBezTo>
                    <a:pt x="41861" y="940"/>
                    <a:pt x="41441" y="518"/>
                    <a:pt x="41441" y="0"/>
                  </a:cubicBezTo>
                  <a:lnTo>
                    <a:pt x="40305" y="0"/>
                  </a:lnTo>
                  <a:cubicBezTo>
                    <a:pt x="40305" y="518"/>
                    <a:pt x="39885" y="940"/>
                    <a:pt x="39367" y="940"/>
                  </a:cubicBezTo>
                  <a:cubicBezTo>
                    <a:pt x="38850" y="940"/>
                    <a:pt x="38430" y="518"/>
                    <a:pt x="38430" y="0"/>
                  </a:cubicBezTo>
                  <a:lnTo>
                    <a:pt x="37294" y="0"/>
                  </a:lnTo>
                  <a:cubicBezTo>
                    <a:pt x="37294" y="518"/>
                    <a:pt x="36874" y="940"/>
                    <a:pt x="36357" y="940"/>
                  </a:cubicBezTo>
                  <a:cubicBezTo>
                    <a:pt x="35839" y="940"/>
                    <a:pt x="35419" y="518"/>
                    <a:pt x="35419" y="0"/>
                  </a:cubicBezTo>
                  <a:lnTo>
                    <a:pt x="34283" y="0"/>
                  </a:lnTo>
                  <a:cubicBezTo>
                    <a:pt x="34283" y="518"/>
                    <a:pt x="33863" y="940"/>
                    <a:pt x="33346" y="940"/>
                  </a:cubicBezTo>
                  <a:cubicBezTo>
                    <a:pt x="32828" y="940"/>
                    <a:pt x="32408" y="518"/>
                    <a:pt x="32408" y="0"/>
                  </a:cubicBezTo>
                  <a:lnTo>
                    <a:pt x="31274" y="0"/>
                  </a:lnTo>
                  <a:cubicBezTo>
                    <a:pt x="31274" y="518"/>
                    <a:pt x="30852" y="940"/>
                    <a:pt x="30335" y="940"/>
                  </a:cubicBezTo>
                  <a:cubicBezTo>
                    <a:pt x="29819" y="940"/>
                    <a:pt x="29398" y="518"/>
                    <a:pt x="29398" y="0"/>
                  </a:cubicBezTo>
                  <a:lnTo>
                    <a:pt x="28263" y="0"/>
                  </a:lnTo>
                  <a:cubicBezTo>
                    <a:pt x="28263" y="518"/>
                    <a:pt x="27842" y="940"/>
                    <a:pt x="27324" y="940"/>
                  </a:cubicBezTo>
                  <a:cubicBezTo>
                    <a:pt x="26809" y="940"/>
                    <a:pt x="26387" y="518"/>
                    <a:pt x="26387" y="0"/>
                  </a:cubicBezTo>
                  <a:lnTo>
                    <a:pt x="25253" y="0"/>
                  </a:lnTo>
                  <a:cubicBezTo>
                    <a:pt x="25253" y="518"/>
                    <a:pt x="24831" y="940"/>
                    <a:pt x="24313" y="940"/>
                  </a:cubicBezTo>
                  <a:cubicBezTo>
                    <a:pt x="23798" y="940"/>
                    <a:pt x="23376" y="518"/>
                    <a:pt x="23376" y="0"/>
                  </a:cubicBezTo>
                  <a:lnTo>
                    <a:pt x="22242" y="0"/>
                  </a:lnTo>
                  <a:cubicBezTo>
                    <a:pt x="22242" y="518"/>
                    <a:pt x="21820" y="940"/>
                    <a:pt x="21303" y="940"/>
                  </a:cubicBezTo>
                  <a:cubicBezTo>
                    <a:pt x="20787" y="940"/>
                    <a:pt x="20365" y="518"/>
                    <a:pt x="20365" y="0"/>
                  </a:cubicBezTo>
                  <a:lnTo>
                    <a:pt x="19231" y="0"/>
                  </a:lnTo>
                  <a:cubicBezTo>
                    <a:pt x="19231" y="518"/>
                    <a:pt x="18809" y="940"/>
                    <a:pt x="18292" y="940"/>
                  </a:cubicBezTo>
                  <a:cubicBezTo>
                    <a:pt x="17776" y="940"/>
                    <a:pt x="17354" y="518"/>
                    <a:pt x="17354" y="0"/>
                  </a:cubicBezTo>
                  <a:lnTo>
                    <a:pt x="16220" y="0"/>
                  </a:lnTo>
                  <a:cubicBezTo>
                    <a:pt x="16220" y="518"/>
                    <a:pt x="15799" y="940"/>
                    <a:pt x="15281" y="940"/>
                  </a:cubicBezTo>
                  <a:cubicBezTo>
                    <a:pt x="14765" y="940"/>
                    <a:pt x="14344" y="518"/>
                    <a:pt x="14344" y="0"/>
                  </a:cubicBezTo>
                  <a:lnTo>
                    <a:pt x="13210" y="0"/>
                  </a:lnTo>
                  <a:cubicBezTo>
                    <a:pt x="13210" y="518"/>
                    <a:pt x="12790" y="940"/>
                    <a:pt x="12272" y="940"/>
                  </a:cubicBezTo>
                  <a:cubicBezTo>
                    <a:pt x="11755" y="940"/>
                    <a:pt x="11335" y="518"/>
                    <a:pt x="11335" y="0"/>
                  </a:cubicBezTo>
                  <a:lnTo>
                    <a:pt x="10199" y="0"/>
                  </a:lnTo>
                  <a:cubicBezTo>
                    <a:pt x="10199" y="518"/>
                    <a:pt x="9779" y="940"/>
                    <a:pt x="9261" y="940"/>
                  </a:cubicBezTo>
                  <a:cubicBezTo>
                    <a:pt x="8744" y="940"/>
                    <a:pt x="8324" y="518"/>
                    <a:pt x="8324" y="0"/>
                  </a:cubicBezTo>
                  <a:lnTo>
                    <a:pt x="7188" y="0"/>
                  </a:lnTo>
                  <a:cubicBezTo>
                    <a:pt x="7188" y="518"/>
                    <a:pt x="6768" y="940"/>
                    <a:pt x="6251" y="940"/>
                  </a:cubicBezTo>
                  <a:cubicBezTo>
                    <a:pt x="5733" y="940"/>
                    <a:pt x="5313" y="518"/>
                    <a:pt x="5313" y="0"/>
                  </a:cubicBezTo>
                  <a:lnTo>
                    <a:pt x="4179" y="0"/>
                  </a:lnTo>
                  <a:cubicBezTo>
                    <a:pt x="4179" y="518"/>
                    <a:pt x="3757" y="940"/>
                    <a:pt x="3242" y="940"/>
                  </a:cubicBezTo>
                  <a:cubicBezTo>
                    <a:pt x="2724" y="940"/>
                    <a:pt x="2302" y="518"/>
                    <a:pt x="2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787;p71">
              <a:extLst>
                <a:ext uri="{FF2B5EF4-FFF2-40B4-BE49-F238E27FC236}">
                  <a16:creationId xmlns:a16="http://schemas.microsoft.com/office/drawing/2014/main" id="{20E8942D-230B-420C-8205-9ED038216503}"/>
                </a:ext>
              </a:extLst>
            </p:cNvPr>
            <p:cNvSpPr/>
            <p:nvPr/>
          </p:nvSpPr>
          <p:spPr>
            <a:xfrm>
              <a:off x="6834455" y="4423562"/>
              <a:ext cx="308439" cy="328876"/>
            </a:xfrm>
            <a:custGeom>
              <a:avLst/>
              <a:gdLst/>
              <a:ahLst/>
              <a:cxnLst/>
              <a:rect l="l" t="t" r="r" b="b"/>
              <a:pathLst>
                <a:path w="5539" h="5906" extrusionOk="0">
                  <a:moveTo>
                    <a:pt x="5303" y="1"/>
                  </a:moveTo>
                  <a:cubicBezTo>
                    <a:pt x="5171" y="1"/>
                    <a:pt x="5067" y="107"/>
                    <a:pt x="5067" y="238"/>
                  </a:cubicBezTo>
                  <a:lnTo>
                    <a:pt x="5067" y="5262"/>
                  </a:lnTo>
                  <a:cubicBezTo>
                    <a:pt x="5067" y="5356"/>
                    <a:pt x="4989" y="5432"/>
                    <a:pt x="4895" y="5432"/>
                  </a:cubicBezTo>
                  <a:lnTo>
                    <a:pt x="236" y="5432"/>
                  </a:lnTo>
                  <a:cubicBezTo>
                    <a:pt x="105" y="5432"/>
                    <a:pt x="0" y="5539"/>
                    <a:pt x="0" y="5670"/>
                  </a:cubicBezTo>
                  <a:cubicBezTo>
                    <a:pt x="0" y="5799"/>
                    <a:pt x="105" y="5906"/>
                    <a:pt x="236" y="5906"/>
                  </a:cubicBezTo>
                  <a:lnTo>
                    <a:pt x="4895" y="5906"/>
                  </a:lnTo>
                  <a:cubicBezTo>
                    <a:pt x="5249" y="5906"/>
                    <a:pt x="5538" y="5617"/>
                    <a:pt x="5538" y="5262"/>
                  </a:cubicBezTo>
                  <a:lnTo>
                    <a:pt x="5538" y="238"/>
                  </a:lnTo>
                  <a:cubicBezTo>
                    <a:pt x="5538" y="107"/>
                    <a:pt x="5434" y="1"/>
                    <a:pt x="5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圖片 11">
            <a:extLst>
              <a:ext uri="{FF2B5EF4-FFF2-40B4-BE49-F238E27FC236}">
                <a16:creationId xmlns:a16="http://schemas.microsoft.com/office/drawing/2014/main" id="{CC512995-DE75-409A-8D12-44C732C6756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178069">
            <a:off x="8238545" y="547031"/>
            <a:ext cx="454275" cy="797505"/>
          </a:xfrm>
          <a:prstGeom prst="rect">
            <a:avLst/>
          </a:prstGeom>
        </p:spPr>
      </p:pic>
      <p:sp>
        <p:nvSpPr>
          <p:cNvPr id="13" name="矩形 12">
            <a:extLst>
              <a:ext uri="{FF2B5EF4-FFF2-40B4-BE49-F238E27FC236}">
                <a16:creationId xmlns:a16="http://schemas.microsoft.com/office/drawing/2014/main" id="{0E20C9F4-B289-4FB6-8BEC-3D75DDC57D27}"/>
              </a:ext>
            </a:extLst>
          </p:cNvPr>
          <p:cNvSpPr/>
          <p:nvPr/>
        </p:nvSpPr>
        <p:spPr>
          <a:xfrm>
            <a:off x="1882174" y="1362233"/>
            <a:ext cx="946623" cy="968551"/>
          </a:xfrm>
          <a:prstGeom prst="rect">
            <a:avLst/>
          </a:prstGeom>
          <a:noFill/>
          <a:ln w="28575">
            <a:solidFill>
              <a:srgbClr val="FF0000"/>
            </a:solidFill>
          </a:ln>
          <a:effectLst>
            <a:glow rad="762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14" name="表格 13">
            <a:extLst>
              <a:ext uri="{FF2B5EF4-FFF2-40B4-BE49-F238E27FC236}">
                <a16:creationId xmlns:a16="http://schemas.microsoft.com/office/drawing/2014/main" id="{5D7EDD4A-A80A-4271-9C7B-B47C8BCF7BBC}"/>
              </a:ext>
            </a:extLst>
          </p:cNvPr>
          <p:cNvGraphicFramePr>
            <a:graphicFrameLocks noGrp="1"/>
          </p:cNvGraphicFramePr>
          <p:nvPr>
            <p:extLst>
              <p:ext uri="{D42A27DB-BD31-4B8C-83A1-F6EECF244321}">
                <p14:modId xmlns:p14="http://schemas.microsoft.com/office/powerpoint/2010/main" val="2465017463"/>
              </p:ext>
            </p:extLst>
          </p:nvPr>
        </p:nvGraphicFramePr>
        <p:xfrm>
          <a:off x="972001" y="2461571"/>
          <a:ext cx="7330041" cy="2368080"/>
        </p:xfrm>
        <a:graphic>
          <a:graphicData uri="http://schemas.openxmlformats.org/drawingml/2006/table">
            <a:tbl>
              <a:tblPr firstRow="1" bandRow="1">
                <a:tableStyleId>{5C22544A-7EE6-4342-B048-85BDC9FD1C3A}</a:tableStyleId>
              </a:tblPr>
              <a:tblGrid>
                <a:gridCol w="1473647">
                  <a:extLst>
                    <a:ext uri="{9D8B030D-6E8A-4147-A177-3AD203B41FA5}">
                      <a16:colId xmlns:a16="http://schemas.microsoft.com/office/drawing/2014/main" val="266730558"/>
                    </a:ext>
                  </a:extLst>
                </a:gridCol>
                <a:gridCol w="1649761">
                  <a:extLst>
                    <a:ext uri="{9D8B030D-6E8A-4147-A177-3AD203B41FA5}">
                      <a16:colId xmlns:a16="http://schemas.microsoft.com/office/drawing/2014/main" val="3482427211"/>
                    </a:ext>
                  </a:extLst>
                </a:gridCol>
                <a:gridCol w="4206633">
                  <a:extLst>
                    <a:ext uri="{9D8B030D-6E8A-4147-A177-3AD203B41FA5}">
                      <a16:colId xmlns:a16="http://schemas.microsoft.com/office/drawing/2014/main" val="1267327359"/>
                    </a:ext>
                  </a:extLst>
                </a:gridCol>
              </a:tblGrid>
              <a:tr h="432000">
                <a:tc>
                  <a:txBody>
                    <a:bodyPr/>
                    <a:lstStyle/>
                    <a:p>
                      <a:pPr algn="ctr"/>
                      <a:r>
                        <a:rPr lang="zh-TW" altLang="en-US" sz="1800" b="0" dirty="0">
                          <a:solidFill>
                            <a:schemeClr val="accent6"/>
                          </a:solidFill>
                          <a:latin typeface="華康華綜體W5" panose="02000509000000000000" pitchFamily="49" charset="-120"/>
                          <a:ea typeface="華康華綜體W5" panose="02000509000000000000" pitchFamily="49" charset="-120"/>
                        </a:rPr>
                        <a:t>應屆畢業生</a:t>
                      </a:r>
                    </a:p>
                  </a:txBody>
                  <a:tcPr anchor="ctr">
                    <a:lnL w="12700" cmpd="sng">
                      <a:noFill/>
                    </a:lnL>
                    <a:lnR w="285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zh-TW" altLang="en-US" sz="2000" b="0" dirty="0">
                          <a:solidFill>
                            <a:schemeClr val="accent6"/>
                          </a:solidFill>
                          <a:latin typeface="華康華綜體W5" panose="02000509000000000000" pitchFamily="49" charset="-120"/>
                          <a:ea typeface="華康華綜體W5" panose="02000509000000000000" pitchFamily="49" charset="-120"/>
                        </a:rPr>
                        <a:t>修課紀錄</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zh-TW" altLang="en-US" sz="2000" b="0" dirty="0">
                          <a:solidFill>
                            <a:schemeClr val="accent6"/>
                          </a:solidFill>
                          <a:latin typeface="華康華綜體W5" panose="02000509000000000000" pitchFamily="49" charset="-120"/>
                          <a:ea typeface="華康華綜體W5" panose="02000509000000000000" pitchFamily="49" charset="-120"/>
                        </a:rPr>
                        <a:t>課程學習成果、多元表現</a:t>
                      </a:r>
                    </a:p>
                  </a:txBody>
                  <a:tcPr anchor="ctr">
                    <a:lnL w="28575" cap="flat" cmpd="sng" algn="ctr">
                      <a:no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73730834"/>
                  </a:ext>
                </a:extLst>
              </a:tr>
              <a:tr h="648000">
                <a:tc>
                  <a:txBody>
                    <a:bodyPr/>
                    <a:lstStyle/>
                    <a:p>
                      <a:pPr algn="ctr"/>
                      <a:r>
                        <a:rPr lang="zh-TW" altLang="en-US" sz="2400" b="0" spc="300" dirty="0">
                          <a:solidFill>
                            <a:srgbClr val="0000FF"/>
                          </a:solidFill>
                          <a:latin typeface="華康華綜體W5" panose="02000509000000000000" pitchFamily="49" charset="-120"/>
                          <a:ea typeface="華康華綜體W5" panose="02000509000000000000" pitchFamily="49" charset="-120"/>
                        </a:rPr>
                        <a:t>測試版</a:t>
                      </a:r>
                    </a:p>
                  </a:txBody>
                  <a:tcPr anchor="ctr">
                    <a:lnL w="12700" cmpd="sng">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1600" spc="300" dirty="0">
                          <a:solidFill>
                            <a:schemeClr val="bg1">
                              <a:lumMod val="10000"/>
                            </a:schemeClr>
                          </a:solidFill>
                          <a:latin typeface="jf open 粉圓 2.0" panose="020B0000000000000000" pitchFamily="34" charset="-120"/>
                          <a:ea typeface="jf open 粉圓 2.0" panose="020B0000000000000000" pitchFamily="34" charset="-120"/>
                        </a:rPr>
                        <a:t>高一、高二</a:t>
                      </a:r>
                      <a:endParaRPr lang="en-US" altLang="zh-TW" sz="1600" spc="300" dirty="0">
                        <a:solidFill>
                          <a:schemeClr val="bg1">
                            <a:lumMod val="10000"/>
                          </a:schemeClr>
                        </a:solidFill>
                        <a:latin typeface="jf open 粉圓 2.0" panose="020B0000000000000000" pitchFamily="34" charset="-120"/>
                        <a:ea typeface="jf open 粉圓 2.0" panose="020B0000000000000000" pitchFamily="34" charset="-120"/>
                      </a:endParaRPr>
                    </a:p>
                    <a:p>
                      <a:pPr algn="ctr"/>
                      <a:r>
                        <a:rPr lang="zh-TW" altLang="en-US" sz="1600" spc="300" dirty="0">
                          <a:solidFill>
                            <a:schemeClr val="bg1">
                              <a:lumMod val="10000"/>
                            </a:schemeClr>
                          </a:solidFill>
                          <a:latin typeface="jf open 粉圓 2.0" panose="020B0000000000000000" pitchFamily="34" charset="-120"/>
                          <a:ea typeface="jf open 粉圓 2.0" panose="020B0000000000000000" pitchFamily="34" charset="-120"/>
                        </a:rPr>
                        <a:t>共 </a:t>
                      </a:r>
                      <a:r>
                        <a:rPr lang="en-US" altLang="zh-TW" sz="1600" spc="300" dirty="0">
                          <a:solidFill>
                            <a:srgbClr val="FF0000"/>
                          </a:solidFill>
                          <a:latin typeface="jf open 粉圓 2.0" panose="020B0000000000000000" pitchFamily="34" charset="-120"/>
                          <a:ea typeface="jf open 粉圓 2.0" panose="020B0000000000000000" pitchFamily="34" charset="-120"/>
                        </a:rPr>
                        <a:t>4</a:t>
                      </a:r>
                      <a:r>
                        <a:rPr lang="zh-TW" altLang="en-US" sz="1600" spc="300" dirty="0">
                          <a:latin typeface="jf open 粉圓 2.0" panose="020B0000000000000000" pitchFamily="34" charset="-120"/>
                          <a:ea typeface="jf open 粉圓 2.0" panose="020B0000000000000000" pitchFamily="34" charset="-120"/>
                        </a:rPr>
                        <a:t> </a:t>
                      </a:r>
                      <a:r>
                        <a:rPr lang="zh-TW" altLang="en-US" sz="1600" spc="300" dirty="0">
                          <a:solidFill>
                            <a:schemeClr val="bg1">
                              <a:lumMod val="10000"/>
                            </a:schemeClr>
                          </a:solidFill>
                          <a:latin typeface="jf open 粉圓 2.0" panose="020B0000000000000000" pitchFamily="34" charset="-120"/>
                          <a:ea typeface="jf open 粉圓 2.0" panose="020B0000000000000000" pitchFamily="34" charset="-120"/>
                        </a:rPr>
                        <a:t>個學期</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1800" spc="300" dirty="0">
                          <a:solidFill>
                            <a:schemeClr val="bg1">
                              <a:lumMod val="10000"/>
                            </a:schemeClr>
                          </a:solidFill>
                          <a:latin typeface="jf open 粉圓 2.0" panose="020B0000000000000000" pitchFamily="34" charset="-120"/>
                          <a:ea typeface="jf open 粉圓 2.0" panose="020B0000000000000000" pitchFamily="34" charset="-120"/>
                        </a:rPr>
                        <a:t>高一、高二共 </a:t>
                      </a:r>
                      <a:r>
                        <a:rPr lang="en-US" altLang="zh-TW" sz="1800" spc="300" dirty="0">
                          <a:solidFill>
                            <a:srgbClr val="FF0000"/>
                          </a:solidFill>
                          <a:latin typeface="jf open 粉圓 2.0" panose="020B0000000000000000" pitchFamily="34" charset="-120"/>
                          <a:ea typeface="jf open 粉圓 2.0" panose="020B0000000000000000" pitchFamily="34" charset="-120"/>
                        </a:rPr>
                        <a:t>4</a:t>
                      </a:r>
                      <a:r>
                        <a:rPr lang="zh-TW" altLang="en-US" sz="1800" spc="300" dirty="0">
                          <a:solidFill>
                            <a:schemeClr val="bg1">
                              <a:lumMod val="10000"/>
                            </a:schemeClr>
                          </a:solidFill>
                          <a:latin typeface="jf open 粉圓 2.0" panose="020B0000000000000000" pitchFamily="34" charset="-120"/>
                          <a:ea typeface="jf open 粉圓 2.0" panose="020B0000000000000000" pitchFamily="34" charset="-120"/>
                        </a:rPr>
                        <a:t> 個學期</a:t>
                      </a:r>
                    </a:p>
                  </a:txBody>
                  <a:tcPr anchor="ctr">
                    <a:lnL w="28575"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0042850"/>
                  </a:ext>
                </a:extLst>
              </a:tr>
              <a:tr h="648000">
                <a:tc>
                  <a:txBody>
                    <a:bodyPr/>
                    <a:lstStyle/>
                    <a:p>
                      <a:pPr algn="ctr"/>
                      <a:r>
                        <a:rPr lang="zh-TW" altLang="en-US" sz="2400" b="0" spc="300" dirty="0">
                          <a:solidFill>
                            <a:srgbClr val="FF0000"/>
                          </a:solidFill>
                          <a:latin typeface="華康華綜體W5" panose="02000509000000000000" pitchFamily="49" charset="-120"/>
                          <a:ea typeface="華康華綜體W5" panose="02000509000000000000" pitchFamily="49" charset="-120"/>
                        </a:rPr>
                        <a:t>正式版</a:t>
                      </a:r>
                    </a:p>
                  </a:txBody>
                  <a:tcPr anchor="ctr">
                    <a:lnL w="12700" cmpd="sng">
                      <a:noFill/>
                    </a:lnL>
                    <a:lnR w="28575"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1600" spc="300" dirty="0">
                          <a:solidFill>
                            <a:schemeClr val="bg1">
                              <a:lumMod val="10000"/>
                            </a:schemeClr>
                          </a:solidFill>
                          <a:latin typeface="jf open 粉圓 2.0" panose="020B0000000000000000" pitchFamily="34" charset="-120"/>
                          <a:ea typeface="jf open 粉圓 2.0" panose="020B0000000000000000" pitchFamily="34" charset="-120"/>
                        </a:rPr>
                        <a:t>高一至高三上</a:t>
                      </a:r>
                      <a:endParaRPr lang="en-US" altLang="zh-TW" sz="1600" spc="300" dirty="0">
                        <a:solidFill>
                          <a:schemeClr val="bg1">
                            <a:lumMod val="10000"/>
                          </a:schemeClr>
                        </a:solidFill>
                        <a:latin typeface="jf open 粉圓 2.0" panose="020B0000000000000000" pitchFamily="34" charset="-120"/>
                        <a:ea typeface="jf open 粉圓 2.0" panose="020B0000000000000000" pitchFamily="34" charset="-120"/>
                      </a:endParaRPr>
                    </a:p>
                    <a:p>
                      <a:pPr algn="ctr"/>
                      <a:r>
                        <a:rPr lang="zh-TW" altLang="en-US" sz="1600" spc="300" dirty="0">
                          <a:solidFill>
                            <a:schemeClr val="bg1">
                              <a:lumMod val="10000"/>
                            </a:schemeClr>
                          </a:solidFill>
                          <a:latin typeface="jf open 粉圓 2.0" panose="020B0000000000000000" pitchFamily="34" charset="-120"/>
                          <a:ea typeface="jf open 粉圓 2.0" panose="020B0000000000000000" pitchFamily="34" charset="-120"/>
                        </a:rPr>
                        <a:t>共</a:t>
                      </a:r>
                      <a:r>
                        <a:rPr lang="zh-TW" altLang="en-US" sz="1600" spc="300" dirty="0">
                          <a:latin typeface="jf open 粉圓 2.0" panose="020B0000000000000000" pitchFamily="34" charset="-120"/>
                          <a:ea typeface="jf open 粉圓 2.0" panose="020B0000000000000000" pitchFamily="34" charset="-120"/>
                        </a:rPr>
                        <a:t> </a:t>
                      </a:r>
                      <a:r>
                        <a:rPr lang="en-US" altLang="zh-TW" sz="1600" spc="300" dirty="0">
                          <a:solidFill>
                            <a:srgbClr val="FF0000"/>
                          </a:solidFill>
                          <a:latin typeface="jf open 粉圓 2.0" panose="020B0000000000000000" pitchFamily="34" charset="-120"/>
                          <a:ea typeface="jf open 粉圓 2.0" panose="020B0000000000000000" pitchFamily="34" charset="-120"/>
                        </a:rPr>
                        <a:t>5</a:t>
                      </a:r>
                      <a:r>
                        <a:rPr lang="zh-TW" altLang="en-US" sz="1600" spc="300" dirty="0">
                          <a:latin typeface="jf open 粉圓 2.0" panose="020B0000000000000000" pitchFamily="34" charset="-120"/>
                          <a:ea typeface="jf open 粉圓 2.0" panose="020B0000000000000000" pitchFamily="34" charset="-120"/>
                        </a:rPr>
                        <a:t> </a:t>
                      </a:r>
                      <a:r>
                        <a:rPr lang="zh-TW" altLang="en-US" sz="1600" spc="300" dirty="0">
                          <a:solidFill>
                            <a:schemeClr val="bg1">
                              <a:lumMod val="10000"/>
                            </a:schemeClr>
                          </a:solidFill>
                          <a:latin typeface="jf open 粉圓 2.0" panose="020B0000000000000000" pitchFamily="34" charset="-120"/>
                          <a:ea typeface="jf open 粉圓 2.0" panose="020B0000000000000000" pitchFamily="34" charset="-120"/>
                        </a:rPr>
                        <a:t>個學期</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1800" spc="300" dirty="0">
                          <a:solidFill>
                            <a:schemeClr val="bg1">
                              <a:lumMod val="10000"/>
                            </a:schemeClr>
                          </a:solidFill>
                          <a:latin typeface="jf open 粉圓 2.0" panose="020B0000000000000000" pitchFamily="34" charset="-120"/>
                          <a:ea typeface="jf open 粉圓 2.0" panose="020B0000000000000000" pitchFamily="34" charset="-120"/>
                        </a:rPr>
                        <a:t>高一至高三共 </a:t>
                      </a:r>
                      <a:r>
                        <a:rPr lang="en-US" altLang="zh-TW" sz="1800" spc="300" dirty="0">
                          <a:solidFill>
                            <a:srgbClr val="FF0000"/>
                          </a:solidFill>
                          <a:latin typeface="jf open 粉圓 2.0" panose="020B0000000000000000" pitchFamily="34" charset="-120"/>
                          <a:ea typeface="jf open 粉圓 2.0" panose="020B0000000000000000" pitchFamily="34" charset="-120"/>
                        </a:rPr>
                        <a:t>6</a:t>
                      </a:r>
                      <a:r>
                        <a:rPr lang="zh-TW" altLang="en-US" sz="1800" spc="300" dirty="0">
                          <a:solidFill>
                            <a:schemeClr val="bg1">
                              <a:lumMod val="10000"/>
                            </a:schemeClr>
                          </a:solidFill>
                          <a:latin typeface="jf open 粉圓 2.0" panose="020B0000000000000000" pitchFamily="34" charset="-120"/>
                          <a:ea typeface="jf open 粉圓 2.0" panose="020B0000000000000000" pitchFamily="34" charset="-120"/>
                        </a:rPr>
                        <a:t> 個學期</a:t>
                      </a:r>
                      <a:endParaRPr lang="en-US" altLang="zh-TW" sz="1800" spc="300" dirty="0">
                        <a:solidFill>
                          <a:schemeClr val="bg1">
                            <a:lumMod val="10000"/>
                          </a:schemeClr>
                        </a:solidFill>
                        <a:latin typeface="jf open 粉圓 2.0" panose="020B0000000000000000" pitchFamily="34" charset="-120"/>
                        <a:ea typeface="jf open 粉圓 2.0" panose="020B0000000000000000" pitchFamily="34" charset="-120"/>
                      </a:endParaRPr>
                    </a:p>
                    <a:p>
                      <a:pPr algn="ctr"/>
                      <a:r>
                        <a:rPr lang="en-US" altLang="zh-TW" sz="1400" b="0" spc="300" dirty="0">
                          <a:solidFill>
                            <a:srgbClr val="0000FF"/>
                          </a:solidFill>
                          <a:latin typeface="jf open 粉圓 2.0" panose="020B0000000000000000" pitchFamily="34" charset="-120"/>
                          <a:ea typeface="jf open 粉圓 2.0" panose="020B0000000000000000" pitchFamily="34" charset="-120"/>
                        </a:rPr>
                        <a:t>(</a:t>
                      </a:r>
                      <a:r>
                        <a:rPr lang="zh-TW" altLang="en-US" sz="1400" b="0" spc="300" dirty="0">
                          <a:solidFill>
                            <a:srgbClr val="0000FF"/>
                          </a:solidFill>
                          <a:latin typeface="jf open 粉圓 2.0" panose="020B0000000000000000" pitchFamily="34" charset="-120"/>
                          <a:ea typeface="jf open 粉圓 2.0" panose="020B0000000000000000" pitchFamily="34" charset="-120"/>
                        </a:rPr>
                        <a:t>跨考生僅</a:t>
                      </a:r>
                      <a:r>
                        <a:rPr lang="en-US" altLang="zh-TW" sz="1400" b="0" spc="300" dirty="0">
                          <a:solidFill>
                            <a:srgbClr val="FF0000"/>
                          </a:solidFill>
                          <a:latin typeface="jf open 粉圓 2.0" panose="020B0000000000000000" pitchFamily="34" charset="-120"/>
                          <a:ea typeface="jf open 粉圓 2.0" panose="020B0000000000000000" pitchFamily="34" charset="-120"/>
                        </a:rPr>
                        <a:t>4</a:t>
                      </a:r>
                      <a:r>
                        <a:rPr lang="zh-TW" altLang="en-US" sz="1400" b="0" spc="300" dirty="0">
                          <a:solidFill>
                            <a:srgbClr val="0000FF"/>
                          </a:solidFill>
                          <a:latin typeface="jf open 粉圓 2.0" panose="020B0000000000000000" pitchFamily="34" charset="-120"/>
                          <a:ea typeface="jf open 粉圓 2.0" panose="020B0000000000000000" pitchFamily="34" charset="-120"/>
                        </a:rPr>
                        <a:t>個學期</a:t>
                      </a:r>
                      <a:r>
                        <a:rPr lang="en-US" altLang="zh-TW" sz="1400" b="0" spc="300" dirty="0">
                          <a:solidFill>
                            <a:srgbClr val="0000FF"/>
                          </a:solidFill>
                          <a:latin typeface="jf open 粉圓 2.0" panose="020B0000000000000000" pitchFamily="34" charset="-120"/>
                          <a:ea typeface="jf open 粉圓 2.0" panose="020B0000000000000000" pitchFamily="34" charset="-120"/>
                        </a:rPr>
                        <a:t>)</a:t>
                      </a:r>
                      <a:endParaRPr lang="en-US" altLang="zh-TW" sz="1800" b="0" spc="300" dirty="0">
                        <a:solidFill>
                          <a:srgbClr val="0000FF"/>
                        </a:solidFill>
                        <a:latin typeface="jf open 粉圓 2.0" panose="020B0000000000000000" pitchFamily="34" charset="-120"/>
                        <a:ea typeface="jf open 粉圓 2.0" panose="020B0000000000000000" pitchFamily="34" charset="-120"/>
                      </a:endParaRPr>
                    </a:p>
                  </a:txBody>
                  <a:tcPr anchor="ctr">
                    <a:lnL w="28575" cap="flat" cmpd="sng" algn="ctr">
                      <a:noFill/>
                      <a:prstDash val="solid"/>
                      <a:round/>
                      <a:headEnd type="none" w="med" len="med"/>
                      <a:tailEnd type="none" w="med" len="med"/>
                    </a:lnL>
                    <a:lnR w="12700" cmpd="sng">
                      <a:noFill/>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9174684"/>
                  </a:ext>
                </a:extLst>
              </a:tr>
              <a:tr h="579945">
                <a:tc>
                  <a:txBody>
                    <a:bodyPr/>
                    <a:lstStyle/>
                    <a:p>
                      <a:pPr algn="ctr"/>
                      <a:r>
                        <a:rPr lang="zh-TW" altLang="en-US" sz="1800" b="0" spc="0" dirty="0">
                          <a:solidFill>
                            <a:schemeClr val="bg1">
                              <a:lumMod val="10000"/>
                            </a:schemeClr>
                          </a:solidFill>
                          <a:latin typeface="華康華綜體W5" panose="02000509000000000000" pitchFamily="49" charset="-120"/>
                          <a:ea typeface="華康華綜體W5" panose="02000509000000000000" pitchFamily="49" charset="-120"/>
                        </a:rPr>
                        <a:t>新課綱畢業</a:t>
                      </a:r>
                      <a:endParaRPr lang="en-US" altLang="zh-TW" sz="1800" b="0" spc="0" dirty="0">
                        <a:solidFill>
                          <a:schemeClr val="bg1">
                            <a:lumMod val="10000"/>
                          </a:schemeClr>
                        </a:solidFill>
                        <a:latin typeface="華康華綜體W5" panose="02000509000000000000" pitchFamily="49" charset="-120"/>
                        <a:ea typeface="華康華綜體W5" panose="02000509000000000000" pitchFamily="49" charset="-120"/>
                      </a:endParaRPr>
                    </a:p>
                    <a:p>
                      <a:pPr algn="ctr"/>
                      <a:r>
                        <a:rPr lang="zh-TW" altLang="en-US" sz="1800" b="0" spc="0" dirty="0">
                          <a:solidFill>
                            <a:schemeClr val="bg1">
                              <a:lumMod val="10000"/>
                            </a:schemeClr>
                          </a:solidFill>
                          <a:latin typeface="華康華綜體W5" panose="02000509000000000000" pitchFamily="49" charset="-120"/>
                          <a:ea typeface="華康華綜體W5" panose="02000509000000000000" pitchFamily="49" charset="-120"/>
                        </a:rPr>
                        <a:t>的重考生</a:t>
                      </a:r>
                    </a:p>
                  </a:txBody>
                  <a:tcPr marL="36000" marR="36000" anchor="ctr">
                    <a:lnL w="12700" cmpd="sng">
                      <a:noFill/>
                    </a:lnL>
                    <a:lnR w="28575"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2">
                        <a:lumMod val="75000"/>
                      </a:schemeClr>
                    </a:solidFill>
                  </a:tcPr>
                </a:tc>
                <a:tc gridSpan="2">
                  <a:txBody>
                    <a:bodyPr/>
                    <a:lstStyle/>
                    <a:p>
                      <a:pPr algn="ctr"/>
                      <a:r>
                        <a:rPr lang="zh-TW" altLang="en-US" sz="1800" u="none" spc="0" dirty="0">
                          <a:solidFill>
                            <a:schemeClr val="bg1">
                              <a:lumMod val="10000"/>
                            </a:schemeClr>
                          </a:solidFill>
                          <a:latin typeface="jf open 粉圓 2.0" panose="020B0000000000000000" pitchFamily="34" charset="-120"/>
                          <a:ea typeface="jf open 粉圓 2.0" panose="020B0000000000000000" pitchFamily="34" charset="-120"/>
                        </a:rPr>
                        <a:t>不論</a:t>
                      </a:r>
                      <a:r>
                        <a:rPr lang="zh-TW" altLang="en-US" sz="1800" u="sng" spc="0" dirty="0">
                          <a:solidFill>
                            <a:srgbClr val="FF0000"/>
                          </a:solidFill>
                          <a:latin typeface="jf open 粉圓 2.0" panose="020B0000000000000000" pitchFamily="34" charset="-120"/>
                          <a:ea typeface="jf open 粉圓 2.0" panose="020B0000000000000000" pitchFamily="34" charset="-120"/>
                        </a:rPr>
                        <a:t>測試</a:t>
                      </a:r>
                      <a:r>
                        <a:rPr lang="zh-TW" altLang="en-US" sz="1800" u="sng" kern="1200" spc="0" dirty="0">
                          <a:solidFill>
                            <a:srgbClr val="FF0000"/>
                          </a:solidFill>
                          <a:latin typeface="jf open 粉圓 2.0" panose="020B0000000000000000" pitchFamily="34" charset="-120"/>
                          <a:ea typeface="jf open 粉圓 2.0" panose="020B0000000000000000" pitchFamily="34" charset="-120"/>
                          <a:cs typeface="+mn-cs"/>
                        </a:rPr>
                        <a:t>版</a:t>
                      </a:r>
                      <a:r>
                        <a:rPr lang="zh-TW" altLang="en-US" sz="1800" u="none" spc="0" dirty="0">
                          <a:solidFill>
                            <a:schemeClr val="bg1">
                              <a:lumMod val="10000"/>
                            </a:schemeClr>
                          </a:solidFill>
                          <a:latin typeface="jf open 粉圓 2.0" panose="020B0000000000000000" pitchFamily="34" charset="-120"/>
                          <a:ea typeface="jf open 粉圓 2.0" panose="020B0000000000000000" pitchFamily="34" charset="-120"/>
                        </a:rPr>
                        <a:t>或</a:t>
                      </a:r>
                      <a:r>
                        <a:rPr lang="zh-TW" altLang="en-US" sz="1800" u="sng" spc="0" dirty="0">
                          <a:solidFill>
                            <a:srgbClr val="FF0000"/>
                          </a:solidFill>
                          <a:latin typeface="jf open 粉圓 2.0" panose="020B0000000000000000" pitchFamily="34" charset="-120"/>
                          <a:ea typeface="jf open 粉圓 2.0" panose="020B0000000000000000" pitchFamily="34" charset="-120"/>
                        </a:rPr>
                        <a:t>正式版</a:t>
                      </a:r>
                      <a:r>
                        <a:rPr lang="zh-TW" altLang="en-US" sz="1800" u="none" spc="0" dirty="0">
                          <a:solidFill>
                            <a:schemeClr val="bg1">
                              <a:lumMod val="10000"/>
                            </a:schemeClr>
                          </a:solidFill>
                          <a:latin typeface="jf open 粉圓 2.0" panose="020B0000000000000000" pitchFamily="34" charset="-120"/>
                          <a:ea typeface="jf open 粉圓 2.0" panose="020B0000000000000000" pitchFamily="34" charset="-120"/>
                        </a:rPr>
                        <a:t>皆為高一至高三共 </a:t>
                      </a:r>
                      <a:r>
                        <a:rPr lang="en-US" altLang="zh-TW" sz="1800" u="none" spc="0" dirty="0">
                          <a:solidFill>
                            <a:srgbClr val="FF0000"/>
                          </a:solidFill>
                          <a:latin typeface="jf open 粉圓 2.0" panose="020B0000000000000000" pitchFamily="34" charset="-120"/>
                          <a:ea typeface="jf open 粉圓 2.0" panose="020B0000000000000000" pitchFamily="34" charset="-120"/>
                        </a:rPr>
                        <a:t>6 </a:t>
                      </a:r>
                      <a:r>
                        <a:rPr lang="zh-TW" altLang="en-US" sz="1800" u="none" spc="0" dirty="0">
                          <a:solidFill>
                            <a:schemeClr val="bg1">
                              <a:lumMod val="10000"/>
                            </a:schemeClr>
                          </a:solidFill>
                          <a:latin typeface="jf open 粉圓 2.0" panose="020B0000000000000000" pitchFamily="34" charset="-120"/>
                          <a:ea typeface="jf open 粉圓 2.0" panose="020B0000000000000000" pitchFamily="34" charset="-120"/>
                        </a:rPr>
                        <a:t>個學期</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hMerge="1">
                  <a:txBody>
                    <a:bodyPr/>
                    <a:lstStyle/>
                    <a:p>
                      <a:pPr algn="ctr"/>
                      <a:endParaRPr lang="en-US" altLang="zh-TW" sz="1600" b="1" dirty="0">
                        <a:solidFill>
                          <a:srgbClr val="0000FF"/>
                        </a:solidFill>
                        <a:latin typeface="微軟正黑體" panose="020B0604030504040204" pitchFamily="34" charset="-120"/>
                        <a:ea typeface="微軟正黑體" panose="020B0604030504040204" pitchFamily="34" charset="-120"/>
                      </a:endParaRPr>
                    </a:p>
                  </a:txBody>
                  <a:tcPr anchor="ctr">
                    <a:lnL w="28575" cap="flat" cmpd="sng" algn="ctr">
                      <a:noFill/>
                      <a:prstDash val="solid"/>
                      <a:round/>
                      <a:headEnd type="none" w="med" len="med"/>
                      <a:tailEnd type="none" w="med" len="med"/>
                    </a:lnL>
                    <a:lnR w="12700" cmpd="sng">
                      <a:noFill/>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0161759"/>
                  </a:ext>
                </a:extLst>
              </a:tr>
            </a:tbl>
          </a:graphicData>
        </a:graphic>
      </p:graphicFrame>
      <p:grpSp>
        <p:nvGrpSpPr>
          <p:cNvPr id="15" name="Google Shape;2678;p48">
            <a:extLst>
              <a:ext uri="{FF2B5EF4-FFF2-40B4-BE49-F238E27FC236}">
                <a16:creationId xmlns:a16="http://schemas.microsoft.com/office/drawing/2014/main" id="{06604FCD-B2C6-46A8-9B9E-324F4D040BDA}"/>
              </a:ext>
            </a:extLst>
          </p:cNvPr>
          <p:cNvGrpSpPr>
            <a:grpSpLocks noChangeAspect="1"/>
          </p:cNvGrpSpPr>
          <p:nvPr/>
        </p:nvGrpSpPr>
        <p:grpSpPr>
          <a:xfrm>
            <a:off x="7863595" y="3119689"/>
            <a:ext cx="1009373" cy="1368000"/>
            <a:chOff x="2522614" y="409334"/>
            <a:chExt cx="595325" cy="806847"/>
          </a:xfrm>
        </p:grpSpPr>
        <p:sp>
          <p:nvSpPr>
            <p:cNvPr id="16" name="Google Shape;2679;p48">
              <a:extLst>
                <a:ext uri="{FF2B5EF4-FFF2-40B4-BE49-F238E27FC236}">
                  <a16:creationId xmlns:a16="http://schemas.microsoft.com/office/drawing/2014/main" id="{DA16DE6E-D3AF-474C-BA89-59B316069FCA}"/>
                </a:ext>
              </a:extLst>
            </p:cNvPr>
            <p:cNvSpPr/>
            <p:nvPr/>
          </p:nvSpPr>
          <p:spPr>
            <a:xfrm>
              <a:off x="2522614" y="1034575"/>
              <a:ext cx="273609" cy="181606"/>
            </a:xfrm>
            <a:custGeom>
              <a:avLst/>
              <a:gdLst/>
              <a:ahLst/>
              <a:cxnLst/>
              <a:rect l="l" t="t" r="r" b="b"/>
              <a:pathLst>
                <a:path w="5130" h="3405" extrusionOk="0">
                  <a:moveTo>
                    <a:pt x="701" y="1"/>
                  </a:moveTo>
                  <a:cubicBezTo>
                    <a:pt x="579" y="1"/>
                    <a:pt x="456" y="57"/>
                    <a:pt x="375" y="193"/>
                  </a:cubicBezTo>
                  <a:cubicBezTo>
                    <a:pt x="79" y="682"/>
                    <a:pt x="1" y="1192"/>
                    <a:pt x="410" y="1644"/>
                  </a:cubicBezTo>
                  <a:cubicBezTo>
                    <a:pt x="800" y="2077"/>
                    <a:pt x="1378" y="2429"/>
                    <a:pt x="1879" y="2716"/>
                  </a:cubicBezTo>
                  <a:cubicBezTo>
                    <a:pt x="2405" y="3019"/>
                    <a:pt x="2985" y="3260"/>
                    <a:pt x="3587" y="3356"/>
                  </a:cubicBezTo>
                  <a:cubicBezTo>
                    <a:pt x="3744" y="3380"/>
                    <a:pt x="3913" y="3404"/>
                    <a:pt x="4080" y="3404"/>
                  </a:cubicBezTo>
                  <a:cubicBezTo>
                    <a:pt x="4223" y="3404"/>
                    <a:pt x="4364" y="3386"/>
                    <a:pt x="4493" y="3335"/>
                  </a:cubicBezTo>
                  <a:cubicBezTo>
                    <a:pt x="4798" y="3213"/>
                    <a:pt x="4883" y="2901"/>
                    <a:pt x="4998" y="2623"/>
                  </a:cubicBezTo>
                  <a:cubicBezTo>
                    <a:pt x="5130" y="2303"/>
                    <a:pt x="4850" y="2015"/>
                    <a:pt x="4598" y="2015"/>
                  </a:cubicBezTo>
                  <a:cubicBezTo>
                    <a:pt x="4480" y="2015"/>
                    <a:pt x="4369" y="2077"/>
                    <a:pt x="4307" y="2227"/>
                  </a:cubicBezTo>
                  <a:cubicBezTo>
                    <a:pt x="4233" y="2405"/>
                    <a:pt x="4233" y="2594"/>
                    <a:pt x="4031" y="2605"/>
                  </a:cubicBezTo>
                  <a:cubicBezTo>
                    <a:pt x="4013" y="2606"/>
                    <a:pt x="3995" y="2606"/>
                    <a:pt x="3976" y="2606"/>
                  </a:cubicBezTo>
                  <a:cubicBezTo>
                    <a:pt x="3782" y="2606"/>
                    <a:pt x="3574" y="2549"/>
                    <a:pt x="3391" y="2500"/>
                  </a:cubicBezTo>
                  <a:cubicBezTo>
                    <a:pt x="2996" y="2396"/>
                    <a:pt x="2627" y="2227"/>
                    <a:pt x="2273" y="2025"/>
                  </a:cubicBezTo>
                  <a:cubicBezTo>
                    <a:pt x="1932" y="1830"/>
                    <a:pt x="1608" y="1607"/>
                    <a:pt x="1300" y="1366"/>
                  </a:cubicBezTo>
                  <a:cubicBezTo>
                    <a:pt x="1186" y="1278"/>
                    <a:pt x="998" y="1164"/>
                    <a:pt x="935" y="1029"/>
                  </a:cubicBezTo>
                  <a:cubicBezTo>
                    <a:pt x="862" y="875"/>
                    <a:pt x="986" y="719"/>
                    <a:pt x="1066" y="586"/>
                  </a:cubicBezTo>
                  <a:cubicBezTo>
                    <a:pt x="1250" y="283"/>
                    <a:pt x="975" y="1"/>
                    <a:pt x="7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680;p48">
              <a:extLst>
                <a:ext uri="{FF2B5EF4-FFF2-40B4-BE49-F238E27FC236}">
                  <a16:creationId xmlns:a16="http://schemas.microsoft.com/office/drawing/2014/main" id="{72CEEBEA-5B8E-4130-B877-6B1AE17D8464}"/>
                </a:ext>
              </a:extLst>
            </p:cNvPr>
            <p:cNvSpPr/>
            <p:nvPr/>
          </p:nvSpPr>
          <p:spPr>
            <a:xfrm>
              <a:off x="2536907" y="1026362"/>
              <a:ext cx="257075" cy="157605"/>
            </a:xfrm>
            <a:custGeom>
              <a:avLst/>
              <a:gdLst/>
              <a:ahLst/>
              <a:cxnLst/>
              <a:rect l="l" t="t" r="r" b="b"/>
              <a:pathLst>
                <a:path w="4820" h="2955" extrusionOk="0">
                  <a:moveTo>
                    <a:pt x="1021" y="1"/>
                  </a:moveTo>
                  <a:cubicBezTo>
                    <a:pt x="987" y="1"/>
                    <a:pt x="955" y="6"/>
                    <a:pt x="927" y="14"/>
                  </a:cubicBezTo>
                  <a:cubicBezTo>
                    <a:pt x="888" y="11"/>
                    <a:pt x="849" y="9"/>
                    <a:pt x="810" y="9"/>
                  </a:cubicBezTo>
                  <a:cubicBezTo>
                    <a:pt x="684" y="9"/>
                    <a:pt x="564" y="28"/>
                    <a:pt x="456" y="72"/>
                  </a:cubicBezTo>
                  <a:cubicBezTo>
                    <a:pt x="39" y="242"/>
                    <a:pt x="0" y="696"/>
                    <a:pt x="277" y="1066"/>
                  </a:cubicBezTo>
                  <a:cubicBezTo>
                    <a:pt x="541" y="1419"/>
                    <a:pt x="948" y="1703"/>
                    <a:pt x="1326" y="1940"/>
                  </a:cubicBezTo>
                  <a:cubicBezTo>
                    <a:pt x="1721" y="2188"/>
                    <a:pt x="2146" y="2383"/>
                    <a:pt x="2581" y="2548"/>
                  </a:cubicBezTo>
                  <a:cubicBezTo>
                    <a:pt x="3032" y="2720"/>
                    <a:pt x="3511" y="2904"/>
                    <a:pt x="3984" y="2948"/>
                  </a:cubicBezTo>
                  <a:cubicBezTo>
                    <a:pt x="4027" y="2952"/>
                    <a:pt x="4070" y="2954"/>
                    <a:pt x="4112" y="2954"/>
                  </a:cubicBezTo>
                  <a:cubicBezTo>
                    <a:pt x="4485" y="2954"/>
                    <a:pt x="4819" y="2796"/>
                    <a:pt x="4778" y="2388"/>
                  </a:cubicBezTo>
                  <a:cubicBezTo>
                    <a:pt x="4737" y="1993"/>
                    <a:pt x="4301" y="1637"/>
                    <a:pt x="3984" y="1382"/>
                  </a:cubicBezTo>
                  <a:cubicBezTo>
                    <a:pt x="3156" y="717"/>
                    <a:pt x="2148" y="315"/>
                    <a:pt x="1147" y="21"/>
                  </a:cubicBezTo>
                  <a:cubicBezTo>
                    <a:pt x="1102" y="7"/>
                    <a:pt x="1060" y="1"/>
                    <a:pt x="1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681;p48">
              <a:extLst>
                <a:ext uri="{FF2B5EF4-FFF2-40B4-BE49-F238E27FC236}">
                  <a16:creationId xmlns:a16="http://schemas.microsoft.com/office/drawing/2014/main" id="{3E6BB970-93A0-424F-9205-2042F767B207}"/>
                </a:ext>
              </a:extLst>
            </p:cNvPr>
            <p:cNvSpPr/>
            <p:nvPr/>
          </p:nvSpPr>
          <p:spPr>
            <a:xfrm>
              <a:off x="2645497" y="409334"/>
              <a:ext cx="365025" cy="710316"/>
            </a:xfrm>
            <a:custGeom>
              <a:avLst/>
              <a:gdLst/>
              <a:ahLst/>
              <a:cxnLst/>
              <a:rect l="l" t="t" r="r" b="b"/>
              <a:pathLst>
                <a:path w="6844" h="13318" extrusionOk="0">
                  <a:moveTo>
                    <a:pt x="6323" y="1"/>
                  </a:moveTo>
                  <a:cubicBezTo>
                    <a:pt x="6185" y="1"/>
                    <a:pt x="6048" y="69"/>
                    <a:pt x="5976" y="233"/>
                  </a:cubicBezTo>
                  <a:cubicBezTo>
                    <a:pt x="4000" y="4689"/>
                    <a:pt x="2414" y="8460"/>
                    <a:pt x="156" y="12784"/>
                  </a:cubicBezTo>
                  <a:cubicBezTo>
                    <a:pt x="1" y="13082"/>
                    <a:pt x="263" y="13318"/>
                    <a:pt x="528" y="13318"/>
                  </a:cubicBezTo>
                  <a:cubicBezTo>
                    <a:pt x="668" y="13318"/>
                    <a:pt x="809" y="13252"/>
                    <a:pt x="890" y="13096"/>
                  </a:cubicBezTo>
                  <a:cubicBezTo>
                    <a:pt x="3146" y="8772"/>
                    <a:pt x="4732" y="5001"/>
                    <a:pt x="6708" y="546"/>
                  </a:cubicBezTo>
                  <a:cubicBezTo>
                    <a:pt x="6844" y="239"/>
                    <a:pt x="6581" y="1"/>
                    <a:pt x="63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682;p48">
              <a:extLst>
                <a:ext uri="{FF2B5EF4-FFF2-40B4-BE49-F238E27FC236}">
                  <a16:creationId xmlns:a16="http://schemas.microsoft.com/office/drawing/2014/main" id="{CA6BB188-EB91-4FBA-B8DC-B20BF11B6D3B}"/>
                </a:ext>
              </a:extLst>
            </p:cNvPr>
            <p:cNvSpPr/>
            <p:nvPr/>
          </p:nvSpPr>
          <p:spPr>
            <a:xfrm>
              <a:off x="2536801" y="450508"/>
              <a:ext cx="516496" cy="512283"/>
            </a:xfrm>
            <a:custGeom>
              <a:avLst/>
              <a:gdLst/>
              <a:ahLst/>
              <a:cxnLst/>
              <a:rect l="l" t="t" r="r" b="b"/>
              <a:pathLst>
                <a:path w="9684" h="9605" extrusionOk="0">
                  <a:moveTo>
                    <a:pt x="4815" y="0"/>
                  </a:moveTo>
                  <a:cubicBezTo>
                    <a:pt x="4769" y="0"/>
                    <a:pt x="4725" y="1"/>
                    <a:pt x="4681" y="3"/>
                  </a:cubicBezTo>
                  <a:cubicBezTo>
                    <a:pt x="4133" y="24"/>
                    <a:pt x="3674" y="161"/>
                    <a:pt x="3026" y="363"/>
                  </a:cubicBezTo>
                  <a:cubicBezTo>
                    <a:pt x="2620" y="488"/>
                    <a:pt x="2258" y="749"/>
                    <a:pt x="1914" y="990"/>
                  </a:cubicBezTo>
                  <a:cubicBezTo>
                    <a:pt x="1746" y="1107"/>
                    <a:pt x="1537" y="1355"/>
                    <a:pt x="1455" y="1436"/>
                  </a:cubicBezTo>
                  <a:cubicBezTo>
                    <a:pt x="1301" y="1591"/>
                    <a:pt x="1133" y="1720"/>
                    <a:pt x="1007" y="1894"/>
                  </a:cubicBezTo>
                  <a:cubicBezTo>
                    <a:pt x="702" y="2319"/>
                    <a:pt x="468" y="2727"/>
                    <a:pt x="305" y="3175"/>
                  </a:cubicBezTo>
                  <a:cubicBezTo>
                    <a:pt x="201" y="3462"/>
                    <a:pt x="125" y="3765"/>
                    <a:pt x="75" y="4100"/>
                  </a:cubicBezTo>
                  <a:cubicBezTo>
                    <a:pt x="66" y="4169"/>
                    <a:pt x="57" y="4238"/>
                    <a:pt x="52" y="4307"/>
                  </a:cubicBezTo>
                  <a:cubicBezTo>
                    <a:pt x="1" y="4819"/>
                    <a:pt x="36" y="5346"/>
                    <a:pt x="153" y="5851"/>
                  </a:cubicBezTo>
                  <a:cubicBezTo>
                    <a:pt x="211" y="6109"/>
                    <a:pt x="293" y="6361"/>
                    <a:pt x="394" y="6604"/>
                  </a:cubicBezTo>
                  <a:cubicBezTo>
                    <a:pt x="713" y="7369"/>
                    <a:pt x="1209" y="7995"/>
                    <a:pt x="1861" y="8504"/>
                  </a:cubicBezTo>
                  <a:cubicBezTo>
                    <a:pt x="2085" y="8693"/>
                    <a:pt x="2324" y="8849"/>
                    <a:pt x="2579" y="8971"/>
                  </a:cubicBezTo>
                  <a:cubicBezTo>
                    <a:pt x="2749" y="9072"/>
                    <a:pt x="2926" y="9163"/>
                    <a:pt x="3111" y="9244"/>
                  </a:cubicBezTo>
                  <a:cubicBezTo>
                    <a:pt x="3454" y="9340"/>
                    <a:pt x="3800" y="9437"/>
                    <a:pt x="4142" y="9533"/>
                  </a:cubicBezTo>
                  <a:cubicBezTo>
                    <a:pt x="4174" y="9542"/>
                    <a:pt x="4206" y="9551"/>
                    <a:pt x="4238" y="9560"/>
                  </a:cubicBezTo>
                  <a:cubicBezTo>
                    <a:pt x="4455" y="9590"/>
                    <a:pt x="4670" y="9605"/>
                    <a:pt x="4884" y="9605"/>
                  </a:cubicBezTo>
                  <a:cubicBezTo>
                    <a:pt x="5477" y="9605"/>
                    <a:pt x="6055" y="9489"/>
                    <a:pt x="6619" y="9258"/>
                  </a:cubicBezTo>
                  <a:cubicBezTo>
                    <a:pt x="6756" y="9219"/>
                    <a:pt x="6972" y="9085"/>
                    <a:pt x="7096" y="9003"/>
                  </a:cubicBezTo>
                  <a:cubicBezTo>
                    <a:pt x="7146" y="8970"/>
                    <a:pt x="7181" y="8945"/>
                    <a:pt x="7190" y="8939"/>
                  </a:cubicBezTo>
                  <a:cubicBezTo>
                    <a:pt x="7364" y="8840"/>
                    <a:pt x="7583" y="8743"/>
                    <a:pt x="7752" y="8606"/>
                  </a:cubicBezTo>
                  <a:lnTo>
                    <a:pt x="8569" y="7791"/>
                  </a:lnTo>
                  <a:cubicBezTo>
                    <a:pt x="8579" y="7781"/>
                    <a:pt x="8590" y="7770"/>
                    <a:pt x="8601" y="7758"/>
                  </a:cubicBezTo>
                  <a:cubicBezTo>
                    <a:pt x="8608" y="7749"/>
                    <a:pt x="8615" y="7738"/>
                    <a:pt x="8620" y="7729"/>
                  </a:cubicBezTo>
                  <a:cubicBezTo>
                    <a:pt x="8755" y="7506"/>
                    <a:pt x="8889" y="7283"/>
                    <a:pt x="9021" y="7058"/>
                  </a:cubicBezTo>
                  <a:cubicBezTo>
                    <a:pt x="9084" y="6946"/>
                    <a:pt x="9148" y="6836"/>
                    <a:pt x="9212" y="6724"/>
                  </a:cubicBezTo>
                  <a:cubicBezTo>
                    <a:pt x="9518" y="6076"/>
                    <a:pt x="9683" y="5135"/>
                    <a:pt x="9607" y="4382"/>
                  </a:cubicBezTo>
                  <a:cubicBezTo>
                    <a:pt x="9598" y="4298"/>
                    <a:pt x="9586" y="4217"/>
                    <a:pt x="9572" y="4139"/>
                  </a:cubicBezTo>
                  <a:cubicBezTo>
                    <a:pt x="9403" y="3232"/>
                    <a:pt x="9198" y="2602"/>
                    <a:pt x="8629" y="1864"/>
                  </a:cubicBezTo>
                  <a:cubicBezTo>
                    <a:pt x="8124" y="1210"/>
                    <a:pt x="7495" y="735"/>
                    <a:pt x="6743" y="400"/>
                  </a:cubicBezTo>
                  <a:cubicBezTo>
                    <a:pt x="6354" y="224"/>
                    <a:pt x="5928" y="113"/>
                    <a:pt x="5505" y="52"/>
                  </a:cubicBezTo>
                  <a:cubicBezTo>
                    <a:pt x="5250" y="17"/>
                    <a:pt x="5025" y="0"/>
                    <a:pt x="4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683;p48">
              <a:extLst>
                <a:ext uri="{FF2B5EF4-FFF2-40B4-BE49-F238E27FC236}">
                  <a16:creationId xmlns:a16="http://schemas.microsoft.com/office/drawing/2014/main" id="{8BE04D40-B9AF-4B1B-98B1-F8A1AD52ECFD}"/>
                </a:ext>
              </a:extLst>
            </p:cNvPr>
            <p:cNvSpPr/>
            <p:nvPr/>
          </p:nvSpPr>
          <p:spPr>
            <a:xfrm>
              <a:off x="2863741" y="683314"/>
              <a:ext cx="189553" cy="143631"/>
            </a:xfrm>
            <a:custGeom>
              <a:avLst/>
              <a:gdLst/>
              <a:ahLst/>
              <a:cxnLst/>
              <a:rect l="l" t="t" r="r" b="b"/>
              <a:pathLst>
                <a:path w="3554" h="2693" extrusionOk="0">
                  <a:moveTo>
                    <a:pt x="3255" y="1"/>
                  </a:moveTo>
                  <a:cubicBezTo>
                    <a:pt x="3083" y="1"/>
                    <a:pt x="2910" y="31"/>
                    <a:pt x="2742" y="96"/>
                  </a:cubicBezTo>
                  <a:cubicBezTo>
                    <a:pt x="2380" y="236"/>
                    <a:pt x="2146" y="515"/>
                    <a:pt x="1746" y="564"/>
                  </a:cubicBezTo>
                  <a:cubicBezTo>
                    <a:pt x="1241" y="626"/>
                    <a:pt x="0" y="617"/>
                    <a:pt x="241" y="1470"/>
                  </a:cubicBezTo>
                  <a:cubicBezTo>
                    <a:pt x="445" y="2191"/>
                    <a:pt x="1499" y="1893"/>
                    <a:pt x="1990" y="2189"/>
                  </a:cubicBezTo>
                  <a:cubicBezTo>
                    <a:pt x="2295" y="2372"/>
                    <a:pt x="2527" y="2623"/>
                    <a:pt x="2891" y="2693"/>
                  </a:cubicBezTo>
                  <a:cubicBezTo>
                    <a:pt x="2954" y="2581"/>
                    <a:pt x="3018" y="2471"/>
                    <a:pt x="3082" y="2359"/>
                  </a:cubicBezTo>
                  <a:cubicBezTo>
                    <a:pt x="3388" y="1711"/>
                    <a:pt x="3553" y="770"/>
                    <a:pt x="3477" y="17"/>
                  </a:cubicBezTo>
                  <a:cubicBezTo>
                    <a:pt x="3403" y="6"/>
                    <a:pt x="3329" y="1"/>
                    <a:pt x="3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684;p48">
              <a:extLst>
                <a:ext uri="{FF2B5EF4-FFF2-40B4-BE49-F238E27FC236}">
                  <a16:creationId xmlns:a16="http://schemas.microsoft.com/office/drawing/2014/main" id="{D52774A6-D77B-43A8-8644-FDE1B44F61CB}"/>
                </a:ext>
              </a:extLst>
            </p:cNvPr>
            <p:cNvSpPr/>
            <p:nvPr/>
          </p:nvSpPr>
          <p:spPr>
            <a:xfrm>
              <a:off x="2553068" y="450615"/>
              <a:ext cx="265342" cy="229767"/>
            </a:xfrm>
            <a:custGeom>
              <a:avLst/>
              <a:gdLst/>
              <a:ahLst/>
              <a:cxnLst/>
              <a:rect l="l" t="t" r="r" b="b"/>
              <a:pathLst>
                <a:path w="4975" h="4308" extrusionOk="0">
                  <a:moveTo>
                    <a:pt x="4376" y="1"/>
                  </a:moveTo>
                  <a:cubicBezTo>
                    <a:pt x="3828" y="22"/>
                    <a:pt x="3369" y="159"/>
                    <a:pt x="2721" y="361"/>
                  </a:cubicBezTo>
                  <a:cubicBezTo>
                    <a:pt x="2315" y="486"/>
                    <a:pt x="1953" y="747"/>
                    <a:pt x="1609" y="988"/>
                  </a:cubicBezTo>
                  <a:cubicBezTo>
                    <a:pt x="1441" y="1105"/>
                    <a:pt x="1232" y="1353"/>
                    <a:pt x="1150" y="1434"/>
                  </a:cubicBezTo>
                  <a:cubicBezTo>
                    <a:pt x="996" y="1589"/>
                    <a:pt x="828" y="1718"/>
                    <a:pt x="702" y="1892"/>
                  </a:cubicBezTo>
                  <a:cubicBezTo>
                    <a:pt x="397" y="2317"/>
                    <a:pt x="163" y="2725"/>
                    <a:pt x="0" y="3173"/>
                  </a:cubicBezTo>
                  <a:cubicBezTo>
                    <a:pt x="78" y="3504"/>
                    <a:pt x="240" y="3804"/>
                    <a:pt x="505" y="4023"/>
                  </a:cubicBezTo>
                  <a:cubicBezTo>
                    <a:pt x="727" y="4206"/>
                    <a:pt x="997" y="4307"/>
                    <a:pt x="1270" y="4307"/>
                  </a:cubicBezTo>
                  <a:cubicBezTo>
                    <a:pt x="1446" y="4307"/>
                    <a:pt x="1623" y="4265"/>
                    <a:pt x="1788" y="4176"/>
                  </a:cubicBezTo>
                  <a:cubicBezTo>
                    <a:pt x="2236" y="3935"/>
                    <a:pt x="2454" y="3436"/>
                    <a:pt x="2996" y="3436"/>
                  </a:cubicBezTo>
                  <a:cubicBezTo>
                    <a:pt x="3020" y="3436"/>
                    <a:pt x="3044" y="3437"/>
                    <a:pt x="3070" y="3439"/>
                  </a:cubicBezTo>
                  <a:cubicBezTo>
                    <a:pt x="3314" y="3458"/>
                    <a:pt x="3559" y="3499"/>
                    <a:pt x="3800" y="3499"/>
                  </a:cubicBezTo>
                  <a:cubicBezTo>
                    <a:pt x="4025" y="3499"/>
                    <a:pt x="4246" y="3463"/>
                    <a:pt x="4457" y="3338"/>
                  </a:cubicBezTo>
                  <a:cubicBezTo>
                    <a:pt x="4886" y="3086"/>
                    <a:pt x="4975" y="2599"/>
                    <a:pt x="4877" y="2142"/>
                  </a:cubicBezTo>
                  <a:cubicBezTo>
                    <a:pt x="4805" y="1812"/>
                    <a:pt x="4626" y="1559"/>
                    <a:pt x="4503" y="1252"/>
                  </a:cubicBezTo>
                  <a:cubicBezTo>
                    <a:pt x="4393" y="975"/>
                    <a:pt x="4624" y="752"/>
                    <a:pt x="4565" y="460"/>
                  </a:cubicBezTo>
                  <a:cubicBezTo>
                    <a:pt x="4533" y="300"/>
                    <a:pt x="4466" y="143"/>
                    <a:pt x="4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85;p48">
              <a:extLst>
                <a:ext uri="{FF2B5EF4-FFF2-40B4-BE49-F238E27FC236}">
                  <a16:creationId xmlns:a16="http://schemas.microsoft.com/office/drawing/2014/main" id="{F859EBF0-46D1-447F-B8D3-9B85AE55E74B}"/>
                </a:ext>
              </a:extLst>
            </p:cNvPr>
            <p:cNvSpPr/>
            <p:nvPr/>
          </p:nvSpPr>
          <p:spPr>
            <a:xfrm>
              <a:off x="2682351" y="774142"/>
              <a:ext cx="232967" cy="188646"/>
            </a:xfrm>
            <a:custGeom>
              <a:avLst/>
              <a:gdLst/>
              <a:ahLst/>
              <a:cxnLst/>
              <a:rect l="l" t="t" r="r" b="b"/>
              <a:pathLst>
                <a:path w="4368" h="3537" extrusionOk="0">
                  <a:moveTo>
                    <a:pt x="951" y="1"/>
                  </a:moveTo>
                  <a:cubicBezTo>
                    <a:pt x="716" y="1"/>
                    <a:pt x="489" y="81"/>
                    <a:pt x="328" y="291"/>
                  </a:cubicBezTo>
                  <a:cubicBezTo>
                    <a:pt x="1" y="718"/>
                    <a:pt x="270" y="1227"/>
                    <a:pt x="562" y="1580"/>
                  </a:cubicBezTo>
                  <a:cubicBezTo>
                    <a:pt x="747" y="1801"/>
                    <a:pt x="871" y="2005"/>
                    <a:pt x="950" y="2283"/>
                  </a:cubicBezTo>
                  <a:cubicBezTo>
                    <a:pt x="1032" y="2563"/>
                    <a:pt x="1080" y="2856"/>
                    <a:pt x="1202" y="3123"/>
                  </a:cubicBezTo>
                  <a:cubicBezTo>
                    <a:pt x="1261" y="3247"/>
                    <a:pt x="1330" y="3362"/>
                    <a:pt x="1413" y="3465"/>
                  </a:cubicBezTo>
                  <a:cubicBezTo>
                    <a:pt x="1445" y="3474"/>
                    <a:pt x="1477" y="3483"/>
                    <a:pt x="1509" y="3492"/>
                  </a:cubicBezTo>
                  <a:cubicBezTo>
                    <a:pt x="1726" y="3522"/>
                    <a:pt x="1941" y="3537"/>
                    <a:pt x="2155" y="3537"/>
                  </a:cubicBezTo>
                  <a:cubicBezTo>
                    <a:pt x="2748" y="3537"/>
                    <a:pt x="3326" y="3421"/>
                    <a:pt x="3890" y="3190"/>
                  </a:cubicBezTo>
                  <a:cubicBezTo>
                    <a:pt x="4027" y="3151"/>
                    <a:pt x="4243" y="3017"/>
                    <a:pt x="4367" y="2935"/>
                  </a:cubicBezTo>
                  <a:cubicBezTo>
                    <a:pt x="4277" y="2558"/>
                    <a:pt x="4239" y="2163"/>
                    <a:pt x="4016" y="1830"/>
                  </a:cubicBezTo>
                  <a:cubicBezTo>
                    <a:pt x="3873" y="1615"/>
                    <a:pt x="3676" y="1461"/>
                    <a:pt x="3433" y="1372"/>
                  </a:cubicBezTo>
                  <a:cubicBezTo>
                    <a:pt x="3196" y="1284"/>
                    <a:pt x="2946" y="1273"/>
                    <a:pt x="2742" y="1112"/>
                  </a:cubicBezTo>
                  <a:cubicBezTo>
                    <a:pt x="2528" y="943"/>
                    <a:pt x="2375" y="706"/>
                    <a:pt x="2161" y="536"/>
                  </a:cubicBezTo>
                  <a:cubicBezTo>
                    <a:pt x="1975" y="387"/>
                    <a:pt x="1764" y="259"/>
                    <a:pt x="1551" y="153"/>
                  </a:cubicBezTo>
                  <a:cubicBezTo>
                    <a:pt x="1369" y="62"/>
                    <a:pt x="1157"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686;p48">
              <a:extLst>
                <a:ext uri="{FF2B5EF4-FFF2-40B4-BE49-F238E27FC236}">
                  <a16:creationId xmlns:a16="http://schemas.microsoft.com/office/drawing/2014/main" id="{0426AA2E-DF97-4B9E-80EC-95FFF6C11F2E}"/>
                </a:ext>
              </a:extLst>
            </p:cNvPr>
            <p:cNvSpPr/>
            <p:nvPr/>
          </p:nvSpPr>
          <p:spPr>
            <a:xfrm>
              <a:off x="2840754" y="540163"/>
              <a:ext cx="123844" cy="114457"/>
            </a:xfrm>
            <a:custGeom>
              <a:avLst/>
              <a:gdLst/>
              <a:ahLst/>
              <a:cxnLst/>
              <a:rect l="l" t="t" r="r" b="b"/>
              <a:pathLst>
                <a:path w="2322" h="2146" extrusionOk="0">
                  <a:moveTo>
                    <a:pt x="388" y="0"/>
                  </a:moveTo>
                  <a:cubicBezTo>
                    <a:pt x="328" y="0"/>
                    <a:pt x="266" y="13"/>
                    <a:pt x="203" y="46"/>
                  </a:cubicBezTo>
                  <a:cubicBezTo>
                    <a:pt x="57" y="122"/>
                    <a:pt x="1" y="236"/>
                    <a:pt x="1" y="395"/>
                  </a:cubicBezTo>
                  <a:cubicBezTo>
                    <a:pt x="1" y="576"/>
                    <a:pt x="158" y="757"/>
                    <a:pt x="249" y="900"/>
                  </a:cubicBezTo>
                  <a:cubicBezTo>
                    <a:pt x="385" y="1120"/>
                    <a:pt x="522" y="1343"/>
                    <a:pt x="669" y="1559"/>
                  </a:cubicBezTo>
                  <a:cubicBezTo>
                    <a:pt x="893" y="1888"/>
                    <a:pt x="1184" y="2131"/>
                    <a:pt x="1583" y="2131"/>
                  </a:cubicBezTo>
                  <a:cubicBezTo>
                    <a:pt x="1618" y="2131"/>
                    <a:pt x="1654" y="2129"/>
                    <a:pt x="1691" y="2125"/>
                  </a:cubicBezTo>
                  <a:cubicBezTo>
                    <a:pt x="1709" y="2123"/>
                    <a:pt x="1725" y="2121"/>
                    <a:pt x="1741" y="2116"/>
                  </a:cubicBezTo>
                  <a:cubicBezTo>
                    <a:pt x="1786" y="2136"/>
                    <a:pt x="1835" y="2145"/>
                    <a:pt x="1884" y="2145"/>
                  </a:cubicBezTo>
                  <a:cubicBezTo>
                    <a:pt x="2105" y="2145"/>
                    <a:pt x="2322" y="1953"/>
                    <a:pt x="2193" y="1705"/>
                  </a:cubicBezTo>
                  <a:cubicBezTo>
                    <a:pt x="1962" y="1264"/>
                    <a:pt x="2039" y="599"/>
                    <a:pt x="1571" y="314"/>
                  </a:cubicBezTo>
                  <a:cubicBezTo>
                    <a:pt x="1363" y="188"/>
                    <a:pt x="1137" y="188"/>
                    <a:pt x="908" y="142"/>
                  </a:cubicBezTo>
                  <a:cubicBezTo>
                    <a:pt x="727" y="105"/>
                    <a:pt x="561" y="0"/>
                    <a:pt x="3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687;p48">
              <a:extLst>
                <a:ext uri="{FF2B5EF4-FFF2-40B4-BE49-F238E27FC236}">
                  <a16:creationId xmlns:a16="http://schemas.microsoft.com/office/drawing/2014/main" id="{EAA9FEAD-7BA1-48C1-8FE0-5E75E105E112}"/>
                </a:ext>
              </a:extLst>
            </p:cNvPr>
            <p:cNvSpPr/>
            <p:nvPr/>
          </p:nvSpPr>
          <p:spPr>
            <a:xfrm>
              <a:off x="2536801" y="680220"/>
              <a:ext cx="87683" cy="94616"/>
            </a:xfrm>
            <a:custGeom>
              <a:avLst/>
              <a:gdLst/>
              <a:ahLst/>
              <a:cxnLst/>
              <a:rect l="l" t="t" r="r" b="b"/>
              <a:pathLst>
                <a:path w="1644" h="1774" extrusionOk="0">
                  <a:moveTo>
                    <a:pt x="52" y="0"/>
                  </a:moveTo>
                  <a:lnTo>
                    <a:pt x="52" y="0"/>
                  </a:lnTo>
                  <a:cubicBezTo>
                    <a:pt x="1" y="512"/>
                    <a:pt x="36" y="1039"/>
                    <a:pt x="153" y="1544"/>
                  </a:cubicBezTo>
                  <a:cubicBezTo>
                    <a:pt x="250" y="1574"/>
                    <a:pt x="350" y="1597"/>
                    <a:pt x="451" y="1620"/>
                  </a:cubicBezTo>
                  <a:cubicBezTo>
                    <a:pt x="656" y="1666"/>
                    <a:pt x="873" y="1774"/>
                    <a:pt x="1086" y="1774"/>
                  </a:cubicBezTo>
                  <a:cubicBezTo>
                    <a:pt x="1144" y="1774"/>
                    <a:pt x="1201" y="1766"/>
                    <a:pt x="1257" y="1748"/>
                  </a:cubicBezTo>
                  <a:cubicBezTo>
                    <a:pt x="1475" y="1678"/>
                    <a:pt x="1643" y="1468"/>
                    <a:pt x="1611" y="1232"/>
                  </a:cubicBezTo>
                  <a:cubicBezTo>
                    <a:pt x="1580" y="977"/>
                    <a:pt x="1337" y="819"/>
                    <a:pt x="1121" y="729"/>
                  </a:cubicBezTo>
                  <a:cubicBezTo>
                    <a:pt x="853" y="619"/>
                    <a:pt x="600" y="555"/>
                    <a:pt x="373" y="360"/>
                  </a:cubicBezTo>
                  <a:cubicBezTo>
                    <a:pt x="250" y="254"/>
                    <a:pt x="144" y="131"/>
                    <a:pt x="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688;p48">
              <a:extLst>
                <a:ext uri="{FF2B5EF4-FFF2-40B4-BE49-F238E27FC236}">
                  <a16:creationId xmlns:a16="http://schemas.microsoft.com/office/drawing/2014/main" id="{E8380E5D-DADB-4B44-94CA-DE4243C02277}"/>
                </a:ext>
              </a:extLst>
            </p:cNvPr>
            <p:cNvSpPr/>
            <p:nvPr/>
          </p:nvSpPr>
          <p:spPr>
            <a:xfrm>
              <a:off x="2556215" y="410134"/>
              <a:ext cx="561724" cy="612659"/>
            </a:xfrm>
            <a:custGeom>
              <a:avLst/>
              <a:gdLst/>
              <a:ahLst/>
              <a:cxnLst/>
              <a:rect l="l" t="t" r="r" b="b"/>
              <a:pathLst>
                <a:path w="10532" h="11487" extrusionOk="0">
                  <a:moveTo>
                    <a:pt x="6776" y="1"/>
                  </a:moveTo>
                  <a:cubicBezTo>
                    <a:pt x="6462" y="1"/>
                    <a:pt x="6215" y="427"/>
                    <a:pt x="6535" y="643"/>
                  </a:cubicBezTo>
                  <a:cubicBezTo>
                    <a:pt x="7590" y="1353"/>
                    <a:pt x="8559" y="2071"/>
                    <a:pt x="9075" y="3271"/>
                  </a:cubicBezTo>
                  <a:cubicBezTo>
                    <a:pt x="9601" y="4492"/>
                    <a:pt x="9876" y="6011"/>
                    <a:pt x="9426" y="7297"/>
                  </a:cubicBezTo>
                  <a:cubicBezTo>
                    <a:pt x="9103" y="8211"/>
                    <a:pt x="8646" y="8993"/>
                    <a:pt x="7863" y="9574"/>
                  </a:cubicBezTo>
                  <a:cubicBezTo>
                    <a:pt x="7386" y="9927"/>
                    <a:pt x="6860" y="10207"/>
                    <a:pt x="6321" y="10450"/>
                  </a:cubicBezTo>
                  <a:cubicBezTo>
                    <a:pt x="5825" y="10674"/>
                    <a:pt x="5300" y="10758"/>
                    <a:pt x="4763" y="10758"/>
                  </a:cubicBezTo>
                  <a:cubicBezTo>
                    <a:pt x="4671" y="10758"/>
                    <a:pt x="4579" y="10756"/>
                    <a:pt x="4487" y="10751"/>
                  </a:cubicBezTo>
                  <a:cubicBezTo>
                    <a:pt x="3810" y="10715"/>
                    <a:pt x="3099" y="10622"/>
                    <a:pt x="2477" y="10336"/>
                  </a:cubicBezTo>
                  <a:cubicBezTo>
                    <a:pt x="1813" y="10030"/>
                    <a:pt x="1247" y="9549"/>
                    <a:pt x="718" y="9051"/>
                  </a:cubicBezTo>
                  <a:cubicBezTo>
                    <a:pt x="647" y="8985"/>
                    <a:pt x="572" y="8957"/>
                    <a:pt x="501" y="8957"/>
                  </a:cubicBezTo>
                  <a:cubicBezTo>
                    <a:pt x="226" y="8957"/>
                    <a:pt x="1" y="9375"/>
                    <a:pt x="271" y="9629"/>
                  </a:cubicBezTo>
                  <a:cubicBezTo>
                    <a:pt x="796" y="10122"/>
                    <a:pt x="1356" y="10581"/>
                    <a:pt x="1999" y="10912"/>
                  </a:cubicBezTo>
                  <a:cubicBezTo>
                    <a:pt x="2603" y="11226"/>
                    <a:pt x="3266" y="11362"/>
                    <a:pt x="3939" y="11437"/>
                  </a:cubicBezTo>
                  <a:cubicBezTo>
                    <a:pt x="4215" y="11467"/>
                    <a:pt x="4496" y="11486"/>
                    <a:pt x="4776" y="11486"/>
                  </a:cubicBezTo>
                  <a:cubicBezTo>
                    <a:pt x="5223" y="11486"/>
                    <a:pt x="5669" y="11438"/>
                    <a:pt x="6098" y="11314"/>
                  </a:cubicBezTo>
                  <a:cubicBezTo>
                    <a:pt x="6750" y="11127"/>
                    <a:pt x="7388" y="10762"/>
                    <a:pt x="7957" y="10395"/>
                  </a:cubicBezTo>
                  <a:cubicBezTo>
                    <a:pt x="8894" y="9790"/>
                    <a:pt x="9516" y="9000"/>
                    <a:pt x="9945" y="7974"/>
                  </a:cubicBezTo>
                  <a:cubicBezTo>
                    <a:pt x="10531" y="6571"/>
                    <a:pt x="10455" y="5036"/>
                    <a:pt x="9984" y="3608"/>
                  </a:cubicBezTo>
                  <a:cubicBezTo>
                    <a:pt x="9736" y="2854"/>
                    <a:pt x="9381" y="2126"/>
                    <a:pt x="8836" y="1545"/>
                  </a:cubicBezTo>
                  <a:cubicBezTo>
                    <a:pt x="8291" y="964"/>
                    <a:pt x="7641" y="508"/>
                    <a:pt x="6984" y="67"/>
                  </a:cubicBezTo>
                  <a:cubicBezTo>
                    <a:pt x="6915" y="21"/>
                    <a:pt x="6844" y="1"/>
                    <a:pt x="67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89;p48">
              <a:extLst>
                <a:ext uri="{FF2B5EF4-FFF2-40B4-BE49-F238E27FC236}">
                  <a16:creationId xmlns:a16="http://schemas.microsoft.com/office/drawing/2014/main" id="{5EA632B3-24C1-41DE-A9BC-F53D2920B359}"/>
                </a:ext>
              </a:extLst>
            </p:cNvPr>
            <p:cNvSpPr/>
            <p:nvPr/>
          </p:nvSpPr>
          <p:spPr>
            <a:xfrm>
              <a:off x="2718672" y="864598"/>
              <a:ext cx="276862" cy="100216"/>
            </a:xfrm>
            <a:custGeom>
              <a:avLst/>
              <a:gdLst/>
              <a:ahLst/>
              <a:cxnLst/>
              <a:rect l="l" t="t" r="r" b="b"/>
              <a:pathLst>
                <a:path w="5191" h="1879" extrusionOk="0">
                  <a:moveTo>
                    <a:pt x="5037" y="1"/>
                  </a:moveTo>
                  <a:cubicBezTo>
                    <a:pt x="4991" y="1"/>
                    <a:pt x="4949" y="27"/>
                    <a:pt x="4919" y="66"/>
                  </a:cubicBezTo>
                  <a:cubicBezTo>
                    <a:pt x="4111" y="1154"/>
                    <a:pt x="2718" y="1576"/>
                    <a:pt x="1418" y="1613"/>
                  </a:cubicBezTo>
                  <a:cubicBezTo>
                    <a:pt x="1348" y="1615"/>
                    <a:pt x="1278" y="1616"/>
                    <a:pt x="1208" y="1616"/>
                  </a:cubicBezTo>
                  <a:cubicBezTo>
                    <a:pt x="849" y="1616"/>
                    <a:pt x="491" y="1594"/>
                    <a:pt x="133" y="1556"/>
                  </a:cubicBezTo>
                  <a:cubicBezTo>
                    <a:pt x="130" y="1556"/>
                    <a:pt x="127" y="1556"/>
                    <a:pt x="123" y="1556"/>
                  </a:cubicBezTo>
                  <a:cubicBezTo>
                    <a:pt x="57" y="1556"/>
                    <a:pt x="0" y="1625"/>
                    <a:pt x="0" y="1689"/>
                  </a:cubicBezTo>
                  <a:cubicBezTo>
                    <a:pt x="0" y="1767"/>
                    <a:pt x="62" y="1815"/>
                    <a:pt x="133" y="1822"/>
                  </a:cubicBezTo>
                  <a:cubicBezTo>
                    <a:pt x="475" y="1858"/>
                    <a:pt x="824" y="1879"/>
                    <a:pt x="1173" y="1879"/>
                  </a:cubicBezTo>
                  <a:cubicBezTo>
                    <a:pt x="2298" y="1879"/>
                    <a:pt x="3427" y="1659"/>
                    <a:pt x="4352" y="986"/>
                  </a:cubicBezTo>
                  <a:cubicBezTo>
                    <a:pt x="4657" y="763"/>
                    <a:pt x="4923" y="502"/>
                    <a:pt x="5148" y="201"/>
                  </a:cubicBezTo>
                  <a:cubicBezTo>
                    <a:pt x="5191" y="142"/>
                    <a:pt x="5157" y="52"/>
                    <a:pt x="5100" y="18"/>
                  </a:cubicBezTo>
                  <a:cubicBezTo>
                    <a:pt x="5079" y="6"/>
                    <a:pt x="5058" y="1"/>
                    <a:pt x="5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690;p48">
              <a:extLst>
                <a:ext uri="{FF2B5EF4-FFF2-40B4-BE49-F238E27FC236}">
                  <a16:creationId xmlns:a16="http://schemas.microsoft.com/office/drawing/2014/main" id="{799E3F02-D562-4205-A614-C013842CF15A}"/>
                </a:ext>
              </a:extLst>
            </p:cNvPr>
            <p:cNvSpPr/>
            <p:nvPr/>
          </p:nvSpPr>
          <p:spPr>
            <a:xfrm>
              <a:off x="3005825" y="743048"/>
              <a:ext cx="46615" cy="97070"/>
            </a:xfrm>
            <a:custGeom>
              <a:avLst/>
              <a:gdLst/>
              <a:ahLst/>
              <a:cxnLst/>
              <a:rect l="l" t="t" r="r" b="b"/>
              <a:pathLst>
                <a:path w="874" h="1820" extrusionOk="0">
                  <a:moveTo>
                    <a:pt x="732" y="1"/>
                  </a:moveTo>
                  <a:cubicBezTo>
                    <a:pt x="652" y="1"/>
                    <a:pt x="608" y="63"/>
                    <a:pt x="599" y="134"/>
                  </a:cubicBezTo>
                  <a:cubicBezTo>
                    <a:pt x="535" y="662"/>
                    <a:pt x="289" y="1149"/>
                    <a:pt x="53" y="1619"/>
                  </a:cubicBezTo>
                  <a:cubicBezTo>
                    <a:pt x="1" y="1723"/>
                    <a:pt x="92" y="1820"/>
                    <a:pt x="179" y="1820"/>
                  </a:cubicBezTo>
                  <a:cubicBezTo>
                    <a:pt x="219" y="1820"/>
                    <a:pt x="258" y="1800"/>
                    <a:pt x="281" y="1752"/>
                  </a:cubicBezTo>
                  <a:cubicBezTo>
                    <a:pt x="540" y="1236"/>
                    <a:pt x="794" y="713"/>
                    <a:pt x="864" y="134"/>
                  </a:cubicBezTo>
                  <a:cubicBezTo>
                    <a:pt x="873" y="63"/>
                    <a:pt x="797" y="1"/>
                    <a:pt x="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691;p48">
              <a:extLst>
                <a:ext uri="{FF2B5EF4-FFF2-40B4-BE49-F238E27FC236}">
                  <a16:creationId xmlns:a16="http://schemas.microsoft.com/office/drawing/2014/main" id="{65047A91-8127-4BD1-BCCC-6E02A8697C15}"/>
                </a:ext>
              </a:extLst>
            </p:cNvPr>
            <p:cNvSpPr/>
            <p:nvPr/>
          </p:nvSpPr>
          <p:spPr>
            <a:xfrm>
              <a:off x="2535841" y="491256"/>
              <a:ext cx="122937" cy="175792"/>
            </a:xfrm>
            <a:custGeom>
              <a:avLst/>
              <a:gdLst/>
              <a:ahLst/>
              <a:cxnLst/>
              <a:rect l="l" t="t" r="r" b="b"/>
              <a:pathLst>
                <a:path w="2305" h="3296" extrusionOk="0">
                  <a:moveTo>
                    <a:pt x="2113" y="0"/>
                  </a:moveTo>
                  <a:cubicBezTo>
                    <a:pt x="2092" y="0"/>
                    <a:pt x="2069" y="6"/>
                    <a:pt x="2046" y="20"/>
                  </a:cubicBezTo>
                  <a:cubicBezTo>
                    <a:pt x="1181" y="538"/>
                    <a:pt x="524" y="1369"/>
                    <a:pt x="199" y="2321"/>
                  </a:cubicBezTo>
                  <a:cubicBezTo>
                    <a:pt x="107" y="2595"/>
                    <a:pt x="45" y="2875"/>
                    <a:pt x="10" y="3162"/>
                  </a:cubicBezTo>
                  <a:cubicBezTo>
                    <a:pt x="1" y="3233"/>
                    <a:pt x="77" y="3295"/>
                    <a:pt x="143" y="3295"/>
                  </a:cubicBezTo>
                  <a:cubicBezTo>
                    <a:pt x="222" y="3295"/>
                    <a:pt x="267" y="3233"/>
                    <a:pt x="276" y="3162"/>
                  </a:cubicBezTo>
                  <a:cubicBezTo>
                    <a:pt x="391" y="2232"/>
                    <a:pt x="859" y="1356"/>
                    <a:pt x="1546" y="724"/>
                  </a:cubicBezTo>
                  <a:cubicBezTo>
                    <a:pt x="1741" y="543"/>
                    <a:pt x="1954" y="385"/>
                    <a:pt x="2181" y="249"/>
                  </a:cubicBezTo>
                  <a:cubicBezTo>
                    <a:pt x="2305" y="176"/>
                    <a:pt x="2228" y="0"/>
                    <a:pt x="2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692;p48">
              <a:extLst>
                <a:ext uri="{FF2B5EF4-FFF2-40B4-BE49-F238E27FC236}">
                  <a16:creationId xmlns:a16="http://schemas.microsoft.com/office/drawing/2014/main" id="{4F6BCF9C-7618-41E9-AC92-F7A76EF0A701}"/>
                </a:ext>
              </a:extLst>
            </p:cNvPr>
            <p:cNvSpPr/>
            <p:nvPr/>
          </p:nvSpPr>
          <p:spPr>
            <a:xfrm>
              <a:off x="2976864" y="444748"/>
              <a:ext cx="109390" cy="135471"/>
            </a:xfrm>
            <a:custGeom>
              <a:avLst/>
              <a:gdLst/>
              <a:ahLst/>
              <a:cxnLst/>
              <a:rect l="l" t="t" r="r" b="b"/>
              <a:pathLst>
                <a:path w="2051" h="2540" extrusionOk="0">
                  <a:moveTo>
                    <a:pt x="189" y="0"/>
                  </a:moveTo>
                  <a:cubicBezTo>
                    <a:pt x="91" y="0"/>
                    <a:pt x="1" y="133"/>
                    <a:pt x="89" y="230"/>
                  </a:cubicBezTo>
                  <a:cubicBezTo>
                    <a:pt x="720" y="921"/>
                    <a:pt x="1356" y="1624"/>
                    <a:pt x="1771" y="2471"/>
                  </a:cubicBezTo>
                  <a:cubicBezTo>
                    <a:pt x="1794" y="2519"/>
                    <a:pt x="1832" y="2539"/>
                    <a:pt x="1872" y="2539"/>
                  </a:cubicBezTo>
                  <a:cubicBezTo>
                    <a:pt x="1959" y="2539"/>
                    <a:pt x="2051" y="2443"/>
                    <a:pt x="1999" y="2338"/>
                  </a:cubicBezTo>
                  <a:cubicBezTo>
                    <a:pt x="1576" y="1470"/>
                    <a:pt x="922" y="749"/>
                    <a:pt x="277" y="42"/>
                  </a:cubicBezTo>
                  <a:cubicBezTo>
                    <a:pt x="250" y="12"/>
                    <a:pt x="219" y="0"/>
                    <a:pt x="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693;p48">
              <a:extLst>
                <a:ext uri="{FF2B5EF4-FFF2-40B4-BE49-F238E27FC236}">
                  <a16:creationId xmlns:a16="http://schemas.microsoft.com/office/drawing/2014/main" id="{0DAC7E9B-E2F9-4DBF-90C5-C8DE9BCE8D66}"/>
                </a:ext>
              </a:extLst>
            </p:cNvPr>
            <p:cNvSpPr/>
            <p:nvPr/>
          </p:nvSpPr>
          <p:spPr>
            <a:xfrm>
              <a:off x="3081026" y="599472"/>
              <a:ext cx="21761" cy="37655"/>
            </a:xfrm>
            <a:custGeom>
              <a:avLst/>
              <a:gdLst/>
              <a:ahLst/>
              <a:cxnLst/>
              <a:rect l="l" t="t" r="r" b="b"/>
              <a:pathLst>
                <a:path w="408" h="706" extrusionOk="0">
                  <a:moveTo>
                    <a:pt x="151" y="1"/>
                  </a:moveTo>
                  <a:cubicBezTo>
                    <a:pt x="139" y="1"/>
                    <a:pt x="128" y="2"/>
                    <a:pt x="115" y="6"/>
                  </a:cubicBezTo>
                  <a:cubicBezTo>
                    <a:pt x="52" y="27"/>
                    <a:pt x="0" y="100"/>
                    <a:pt x="23" y="171"/>
                  </a:cubicBezTo>
                  <a:cubicBezTo>
                    <a:pt x="73" y="313"/>
                    <a:pt x="110" y="460"/>
                    <a:pt x="139" y="607"/>
                  </a:cubicBezTo>
                  <a:cubicBezTo>
                    <a:pt x="144" y="639"/>
                    <a:pt x="172" y="671"/>
                    <a:pt x="199" y="687"/>
                  </a:cubicBezTo>
                  <a:cubicBezTo>
                    <a:pt x="218" y="699"/>
                    <a:pt x="244" y="706"/>
                    <a:pt x="268" y="706"/>
                  </a:cubicBezTo>
                  <a:cubicBezTo>
                    <a:pt x="280" y="706"/>
                    <a:pt x="291" y="704"/>
                    <a:pt x="302" y="701"/>
                  </a:cubicBezTo>
                  <a:cubicBezTo>
                    <a:pt x="374" y="676"/>
                    <a:pt x="408" y="610"/>
                    <a:pt x="394" y="538"/>
                  </a:cubicBezTo>
                  <a:cubicBezTo>
                    <a:pt x="367" y="389"/>
                    <a:pt x="328" y="242"/>
                    <a:pt x="280" y="100"/>
                  </a:cubicBezTo>
                  <a:cubicBezTo>
                    <a:pt x="261" y="45"/>
                    <a:pt x="210"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694;p48">
              <a:extLst>
                <a:ext uri="{FF2B5EF4-FFF2-40B4-BE49-F238E27FC236}">
                  <a16:creationId xmlns:a16="http://schemas.microsoft.com/office/drawing/2014/main" id="{15A9AE09-C6F8-41AD-8C1B-64918C6FA7DD}"/>
                </a:ext>
              </a:extLst>
            </p:cNvPr>
            <p:cNvSpPr/>
            <p:nvPr/>
          </p:nvSpPr>
          <p:spPr>
            <a:xfrm>
              <a:off x="2613229" y="960173"/>
              <a:ext cx="113817" cy="54562"/>
            </a:xfrm>
            <a:custGeom>
              <a:avLst/>
              <a:gdLst/>
              <a:ahLst/>
              <a:cxnLst/>
              <a:rect l="l" t="t" r="r" b="b"/>
              <a:pathLst>
                <a:path w="2134" h="1023" extrusionOk="0">
                  <a:moveTo>
                    <a:pt x="193" y="0"/>
                  </a:moveTo>
                  <a:cubicBezTo>
                    <a:pt x="78" y="0"/>
                    <a:pt x="1" y="175"/>
                    <a:pt x="125" y="248"/>
                  </a:cubicBezTo>
                  <a:cubicBezTo>
                    <a:pt x="685" y="581"/>
                    <a:pt x="1288" y="838"/>
                    <a:pt x="1913" y="1017"/>
                  </a:cubicBezTo>
                  <a:cubicBezTo>
                    <a:pt x="1927" y="1021"/>
                    <a:pt x="1940" y="1023"/>
                    <a:pt x="1952" y="1023"/>
                  </a:cubicBezTo>
                  <a:cubicBezTo>
                    <a:pt x="2088" y="1023"/>
                    <a:pt x="2134" y="804"/>
                    <a:pt x="1984" y="760"/>
                  </a:cubicBezTo>
                  <a:cubicBezTo>
                    <a:pt x="1378" y="589"/>
                    <a:pt x="800" y="340"/>
                    <a:pt x="260" y="20"/>
                  </a:cubicBezTo>
                  <a:cubicBezTo>
                    <a:pt x="237" y="6"/>
                    <a:pt x="215" y="0"/>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695;p48">
              <a:extLst>
                <a:ext uri="{FF2B5EF4-FFF2-40B4-BE49-F238E27FC236}">
                  <a16:creationId xmlns:a16="http://schemas.microsoft.com/office/drawing/2014/main" id="{DF09F759-29DA-4D08-8387-0BECAA61FB71}"/>
                </a:ext>
              </a:extLst>
            </p:cNvPr>
            <p:cNvSpPr/>
            <p:nvPr/>
          </p:nvSpPr>
          <p:spPr>
            <a:xfrm>
              <a:off x="2625709" y="1135324"/>
              <a:ext cx="174832" cy="52855"/>
            </a:xfrm>
            <a:custGeom>
              <a:avLst/>
              <a:gdLst/>
              <a:ahLst/>
              <a:cxnLst/>
              <a:rect l="l" t="t" r="r" b="b"/>
              <a:pathLst>
                <a:path w="3278" h="991" extrusionOk="0">
                  <a:moveTo>
                    <a:pt x="3109" y="1"/>
                  </a:moveTo>
                  <a:cubicBezTo>
                    <a:pt x="3030" y="1"/>
                    <a:pt x="2946" y="66"/>
                    <a:pt x="2968" y="166"/>
                  </a:cubicBezTo>
                  <a:cubicBezTo>
                    <a:pt x="3014" y="379"/>
                    <a:pt x="2842" y="581"/>
                    <a:pt x="2657" y="661"/>
                  </a:cubicBezTo>
                  <a:cubicBezTo>
                    <a:pt x="2544" y="710"/>
                    <a:pt x="2422" y="728"/>
                    <a:pt x="2298" y="728"/>
                  </a:cubicBezTo>
                  <a:cubicBezTo>
                    <a:pt x="2150" y="728"/>
                    <a:pt x="1999" y="702"/>
                    <a:pt x="1860" y="675"/>
                  </a:cubicBezTo>
                  <a:cubicBezTo>
                    <a:pt x="1298" y="565"/>
                    <a:pt x="760" y="368"/>
                    <a:pt x="262" y="90"/>
                  </a:cubicBezTo>
                  <a:cubicBezTo>
                    <a:pt x="239" y="78"/>
                    <a:pt x="217" y="72"/>
                    <a:pt x="196" y="72"/>
                  </a:cubicBezTo>
                  <a:cubicBezTo>
                    <a:pt x="78" y="72"/>
                    <a:pt x="0" y="250"/>
                    <a:pt x="127" y="321"/>
                  </a:cubicBezTo>
                  <a:cubicBezTo>
                    <a:pt x="579" y="572"/>
                    <a:pt x="1064" y="764"/>
                    <a:pt x="1568" y="882"/>
                  </a:cubicBezTo>
                  <a:cubicBezTo>
                    <a:pt x="1794" y="936"/>
                    <a:pt x="2048" y="991"/>
                    <a:pt x="2293" y="991"/>
                  </a:cubicBezTo>
                  <a:cubicBezTo>
                    <a:pt x="2546" y="991"/>
                    <a:pt x="2791" y="933"/>
                    <a:pt x="2989" y="758"/>
                  </a:cubicBezTo>
                  <a:cubicBezTo>
                    <a:pt x="3177" y="592"/>
                    <a:pt x="3278" y="344"/>
                    <a:pt x="3225" y="96"/>
                  </a:cubicBezTo>
                  <a:cubicBezTo>
                    <a:pt x="3210" y="29"/>
                    <a:pt x="3160" y="1"/>
                    <a:pt x="3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696;p48">
              <a:extLst>
                <a:ext uri="{FF2B5EF4-FFF2-40B4-BE49-F238E27FC236}">
                  <a16:creationId xmlns:a16="http://schemas.microsoft.com/office/drawing/2014/main" id="{9C92487C-B11B-459A-92DC-60880360DA82}"/>
                </a:ext>
              </a:extLst>
            </p:cNvPr>
            <p:cNvSpPr/>
            <p:nvPr/>
          </p:nvSpPr>
          <p:spPr>
            <a:xfrm>
              <a:off x="2541548" y="1054202"/>
              <a:ext cx="32748" cy="49175"/>
            </a:xfrm>
            <a:custGeom>
              <a:avLst/>
              <a:gdLst/>
              <a:ahLst/>
              <a:cxnLst/>
              <a:rect l="l" t="t" r="r" b="b"/>
              <a:pathLst>
                <a:path w="614" h="922" extrusionOk="0">
                  <a:moveTo>
                    <a:pt x="317" y="188"/>
                  </a:moveTo>
                  <a:cubicBezTo>
                    <a:pt x="318" y="188"/>
                    <a:pt x="318" y="189"/>
                    <a:pt x="318" y="190"/>
                  </a:cubicBezTo>
                  <a:lnTo>
                    <a:pt x="318" y="190"/>
                  </a:lnTo>
                  <a:cubicBezTo>
                    <a:pt x="318" y="189"/>
                    <a:pt x="318" y="189"/>
                    <a:pt x="317" y="188"/>
                  </a:cubicBezTo>
                  <a:close/>
                  <a:moveTo>
                    <a:pt x="198" y="0"/>
                  </a:moveTo>
                  <a:cubicBezTo>
                    <a:pt x="139" y="0"/>
                    <a:pt x="79" y="35"/>
                    <a:pt x="68" y="96"/>
                  </a:cubicBezTo>
                  <a:cubicBezTo>
                    <a:pt x="0" y="404"/>
                    <a:pt x="133" y="729"/>
                    <a:pt x="395" y="902"/>
                  </a:cubicBezTo>
                  <a:cubicBezTo>
                    <a:pt x="415" y="915"/>
                    <a:pt x="437" y="921"/>
                    <a:pt x="460" y="921"/>
                  </a:cubicBezTo>
                  <a:cubicBezTo>
                    <a:pt x="508" y="921"/>
                    <a:pt x="556" y="896"/>
                    <a:pt x="578" y="855"/>
                  </a:cubicBezTo>
                  <a:cubicBezTo>
                    <a:pt x="613" y="789"/>
                    <a:pt x="592" y="715"/>
                    <a:pt x="530" y="674"/>
                  </a:cubicBezTo>
                  <a:cubicBezTo>
                    <a:pt x="523" y="668"/>
                    <a:pt x="518" y="665"/>
                    <a:pt x="511" y="660"/>
                  </a:cubicBezTo>
                  <a:cubicBezTo>
                    <a:pt x="505" y="653"/>
                    <a:pt x="486" y="638"/>
                    <a:pt x="479" y="633"/>
                  </a:cubicBezTo>
                  <a:cubicBezTo>
                    <a:pt x="459" y="614"/>
                    <a:pt x="440" y="592"/>
                    <a:pt x="422" y="573"/>
                  </a:cubicBezTo>
                  <a:cubicBezTo>
                    <a:pt x="417" y="566"/>
                    <a:pt x="413" y="560"/>
                    <a:pt x="408" y="553"/>
                  </a:cubicBezTo>
                  <a:cubicBezTo>
                    <a:pt x="401" y="543"/>
                    <a:pt x="394" y="530"/>
                    <a:pt x="387" y="518"/>
                  </a:cubicBezTo>
                  <a:cubicBezTo>
                    <a:pt x="379" y="505"/>
                    <a:pt x="372" y="493"/>
                    <a:pt x="365" y="481"/>
                  </a:cubicBezTo>
                  <a:cubicBezTo>
                    <a:pt x="362" y="474"/>
                    <a:pt x="358" y="466"/>
                    <a:pt x="355" y="459"/>
                  </a:cubicBezTo>
                  <a:cubicBezTo>
                    <a:pt x="346" y="433"/>
                    <a:pt x="337" y="408"/>
                    <a:pt x="330" y="381"/>
                  </a:cubicBezTo>
                  <a:cubicBezTo>
                    <a:pt x="326" y="367"/>
                    <a:pt x="323" y="353"/>
                    <a:pt x="321" y="339"/>
                  </a:cubicBezTo>
                  <a:cubicBezTo>
                    <a:pt x="319" y="334"/>
                    <a:pt x="317" y="326"/>
                    <a:pt x="317" y="321"/>
                  </a:cubicBezTo>
                  <a:cubicBezTo>
                    <a:pt x="317" y="319"/>
                    <a:pt x="317" y="319"/>
                    <a:pt x="317" y="319"/>
                  </a:cubicBezTo>
                  <a:cubicBezTo>
                    <a:pt x="316" y="291"/>
                    <a:pt x="314" y="263"/>
                    <a:pt x="314" y="234"/>
                  </a:cubicBezTo>
                  <a:cubicBezTo>
                    <a:pt x="316" y="222"/>
                    <a:pt x="317" y="208"/>
                    <a:pt x="317" y="195"/>
                  </a:cubicBezTo>
                  <a:lnTo>
                    <a:pt x="317" y="195"/>
                  </a:lnTo>
                  <a:cubicBezTo>
                    <a:pt x="317" y="199"/>
                    <a:pt x="317" y="203"/>
                    <a:pt x="317" y="203"/>
                  </a:cubicBezTo>
                  <a:cubicBezTo>
                    <a:pt x="317" y="203"/>
                    <a:pt x="317" y="201"/>
                    <a:pt x="317" y="195"/>
                  </a:cubicBezTo>
                  <a:lnTo>
                    <a:pt x="317" y="195"/>
                  </a:lnTo>
                  <a:cubicBezTo>
                    <a:pt x="317" y="195"/>
                    <a:pt x="317" y="195"/>
                    <a:pt x="317" y="195"/>
                  </a:cubicBezTo>
                  <a:cubicBezTo>
                    <a:pt x="317" y="194"/>
                    <a:pt x="317" y="194"/>
                    <a:pt x="317" y="194"/>
                  </a:cubicBezTo>
                  <a:cubicBezTo>
                    <a:pt x="317" y="193"/>
                    <a:pt x="318" y="193"/>
                    <a:pt x="318" y="192"/>
                  </a:cubicBezTo>
                  <a:lnTo>
                    <a:pt x="318" y="192"/>
                  </a:lnTo>
                  <a:cubicBezTo>
                    <a:pt x="318" y="191"/>
                    <a:pt x="318" y="191"/>
                    <a:pt x="318" y="190"/>
                  </a:cubicBezTo>
                  <a:lnTo>
                    <a:pt x="318" y="190"/>
                  </a:lnTo>
                  <a:cubicBezTo>
                    <a:pt x="320" y="182"/>
                    <a:pt x="321" y="175"/>
                    <a:pt x="323" y="167"/>
                  </a:cubicBezTo>
                  <a:cubicBezTo>
                    <a:pt x="337" y="100"/>
                    <a:pt x="303" y="20"/>
                    <a:pt x="231" y="4"/>
                  </a:cubicBezTo>
                  <a:cubicBezTo>
                    <a:pt x="220" y="1"/>
                    <a:pt x="209" y="0"/>
                    <a:pt x="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697;p48">
              <a:extLst>
                <a:ext uri="{FF2B5EF4-FFF2-40B4-BE49-F238E27FC236}">
                  <a16:creationId xmlns:a16="http://schemas.microsoft.com/office/drawing/2014/main" id="{A3FF7216-50CA-44A8-BD68-EEFA284ECB0F}"/>
                </a:ext>
              </a:extLst>
            </p:cNvPr>
            <p:cNvSpPr/>
            <p:nvPr/>
          </p:nvSpPr>
          <p:spPr>
            <a:xfrm>
              <a:off x="2558455" y="1064496"/>
              <a:ext cx="53" cy="160"/>
            </a:xfrm>
            <a:custGeom>
              <a:avLst/>
              <a:gdLst/>
              <a:ahLst/>
              <a:cxnLst/>
              <a:rect l="l" t="t" r="r" b="b"/>
              <a:pathLst>
                <a:path w="1" h="3" extrusionOk="0">
                  <a:moveTo>
                    <a:pt x="0" y="2"/>
                  </a:moveTo>
                  <a:cubicBezTo>
                    <a:pt x="0" y="1"/>
                    <a:pt x="0" y="1"/>
                    <a:pt x="0" y="1"/>
                  </a:cubicBezTo>
                  <a:cubicBezTo>
                    <a:pt x="0" y="1"/>
                    <a:pt x="0" y="1"/>
                    <a:pt x="0" y="1"/>
                  </a:cubicBezTo>
                  <a:cubicBezTo>
                    <a:pt x="0" y="1"/>
                    <a:pt x="0" y="1"/>
                    <a:pt x="0" y="2"/>
                  </a:cubicBezTo>
                  <a:close/>
                </a:path>
              </a:pathLst>
            </a:custGeom>
            <a:solidFill>
              <a:srgbClr val="480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698;p48">
              <a:extLst>
                <a:ext uri="{FF2B5EF4-FFF2-40B4-BE49-F238E27FC236}">
                  <a16:creationId xmlns:a16="http://schemas.microsoft.com/office/drawing/2014/main" id="{C2F69610-97DC-4F26-8629-E33F8E0E582D}"/>
                </a:ext>
              </a:extLst>
            </p:cNvPr>
            <p:cNvSpPr/>
            <p:nvPr/>
          </p:nvSpPr>
          <p:spPr>
            <a:xfrm>
              <a:off x="2890089" y="430828"/>
              <a:ext cx="37228" cy="30508"/>
            </a:xfrm>
            <a:custGeom>
              <a:avLst/>
              <a:gdLst/>
              <a:ahLst/>
              <a:cxnLst/>
              <a:rect l="l" t="t" r="r" b="b"/>
              <a:pathLst>
                <a:path w="698" h="572" extrusionOk="0">
                  <a:moveTo>
                    <a:pt x="139" y="0"/>
                  </a:moveTo>
                  <a:cubicBezTo>
                    <a:pt x="127" y="0"/>
                    <a:pt x="115" y="2"/>
                    <a:pt x="105" y="5"/>
                  </a:cubicBezTo>
                  <a:cubicBezTo>
                    <a:pt x="73" y="14"/>
                    <a:pt x="40" y="37"/>
                    <a:pt x="25" y="67"/>
                  </a:cubicBezTo>
                  <a:cubicBezTo>
                    <a:pt x="10" y="97"/>
                    <a:pt x="1" y="134"/>
                    <a:pt x="11" y="168"/>
                  </a:cubicBezTo>
                  <a:cubicBezTo>
                    <a:pt x="24" y="203"/>
                    <a:pt x="43" y="227"/>
                    <a:pt x="73" y="248"/>
                  </a:cubicBezTo>
                  <a:cubicBezTo>
                    <a:pt x="212" y="351"/>
                    <a:pt x="352" y="452"/>
                    <a:pt x="492" y="554"/>
                  </a:cubicBezTo>
                  <a:cubicBezTo>
                    <a:pt x="507" y="567"/>
                    <a:pt x="531" y="572"/>
                    <a:pt x="554" y="572"/>
                  </a:cubicBezTo>
                  <a:cubicBezTo>
                    <a:pt x="568" y="572"/>
                    <a:pt x="581" y="570"/>
                    <a:pt x="593" y="567"/>
                  </a:cubicBezTo>
                  <a:cubicBezTo>
                    <a:pt x="624" y="560"/>
                    <a:pt x="658" y="535"/>
                    <a:pt x="672" y="507"/>
                  </a:cubicBezTo>
                  <a:cubicBezTo>
                    <a:pt x="688" y="476"/>
                    <a:pt x="697" y="439"/>
                    <a:pt x="686" y="404"/>
                  </a:cubicBezTo>
                  <a:cubicBezTo>
                    <a:pt x="674" y="370"/>
                    <a:pt x="655" y="347"/>
                    <a:pt x="624" y="324"/>
                  </a:cubicBezTo>
                  <a:cubicBezTo>
                    <a:pt x="486" y="223"/>
                    <a:pt x="346" y="120"/>
                    <a:pt x="206" y="19"/>
                  </a:cubicBezTo>
                  <a:cubicBezTo>
                    <a:pt x="190" y="6"/>
                    <a:pt x="163"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699;p48">
              <a:extLst>
                <a:ext uri="{FF2B5EF4-FFF2-40B4-BE49-F238E27FC236}">
                  <a16:creationId xmlns:a16="http://schemas.microsoft.com/office/drawing/2014/main" id="{ED8BDC31-2464-48B6-9792-15E4CCD566AF}"/>
                </a:ext>
              </a:extLst>
            </p:cNvPr>
            <p:cNvSpPr/>
            <p:nvPr/>
          </p:nvSpPr>
          <p:spPr>
            <a:xfrm>
              <a:off x="2567415" y="1141351"/>
              <a:ext cx="45335" cy="30988"/>
            </a:xfrm>
            <a:custGeom>
              <a:avLst/>
              <a:gdLst/>
              <a:ahLst/>
              <a:cxnLst/>
              <a:rect l="l" t="t" r="r" b="b"/>
              <a:pathLst>
                <a:path w="850" h="581" extrusionOk="0">
                  <a:moveTo>
                    <a:pt x="151" y="0"/>
                  </a:moveTo>
                  <a:cubicBezTo>
                    <a:pt x="119" y="0"/>
                    <a:pt x="80" y="14"/>
                    <a:pt x="57" y="39"/>
                  </a:cubicBezTo>
                  <a:cubicBezTo>
                    <a:pt x="13" y="87"/>
                    <a:pt x="1" y="179"/>
                    <a:pt x="57" y="227"/>
                  </a:cubicBezTo>
                  <a:cubicBezTo>
                    <a:pt x="242" y="376"/>
                    <a:pt x="446" y="493"/>
                    <a:pt x="669" y="574"/>
                  </a:cubicBezTo>
                  <a:cubicBezTo>
                    <a:pt x="680" y="579"/>
                    <a:pt x="692" y="581"/>
                    <a:pt x="704" y="581"/>
                  </a:cubicBezTo>
                  <a:cubicBezTo>
                    <a:pt x="761" y="581"/>
                    <a:pt x="819" y="536"/>
                    <a:pt x="832" y="482"/>
                  </a:cubicBezTo>
                  <a:cubicBezTo>
                    <a:pt x="850" y="408"/>
                    <a:pt x="809" y="346"/>
                    <a:pt x="740" y="319"/>
                  </a:cubicBezTo>
                  <a:cubicBezTo>
                    <a:pt x="715" y="310"/>
                    <a:pt x="690" y="303"/>
                    <a:pt x="667" y="291"/>
                  </a:cubicBezTo>
                  <a:lnTo>
                    <a:pt x="667" y="291"/>
                  </a:lnTo>
                  <a:cubicBezTo>
                    <a:pt x="677" y="296"/>
                    <a:pt x="680" y="298"/>
                    <a:pt x="680" y="298"/>
                  </a:cubicBezTo>
                  <a:cubicBezTo>
                    <a:pt x="679" y="298"/>
                    <a:pt x="660" y="288"/>
                    <a:pt x="655" y="286"/>
                  </a:cubicBezTo>
                  <a:cubicBezTo>
                    <a:pt x="642" y="280"/>
                    <a:pt x="630" y="275"/>
                    <a:pt x="619" y="270"/>
                  </a:cubicBezTo>
                  <a:cubicBezTo>
                    <a:pt x="573" y="247"/>
                    <a:pt x="527" y="224"/>
                    <a:pt x="481" y="199"/>
                  </a:cubicBezTo>
                  <a:cubicBezTo>
                    <a:pt x="437" y="172"/>
                    <a:pt x="392" y="146"/>
                    <a:pt x="350" y="115"/>
                  </a:cubicBezTo>
                  <a:cubicBezTo>
                    <a:pt x="329" y="101"/>
                    <a:pt x="307" y="87"/>
                    <a:pt x="288" y="71"/>
                  </a:cubicBezTo>
                  <a:cubicBezTo>
                    <a:pt x="284" y="69"/>
                    <a:pt x="263" y="55"/>
                    <a:pt x="264" y="55"/>
                  </a:cubicBezTo>
                  <a:lnTo>
                    <a:pt x="264" y="55"/>
                  </a:lnTo>
                  <a:cubicBezTo>
                    <a:pt x="264" y="55"/>
                    <a:pt x="267" y="57"/>
                    <a:pt x="275" y="62"/>
                  </a:cubicBezTo>
                  <a:cubicBezTo>
                    <a:pt x="265" y="55"/>
                    <a:pt x="256" y="46"/>
                    <a:pt x="245" y="39"/>
                  </a:cubicBezTo>
                  <a:cubicBezTo>
                    <a:pt x="217" y="16"/>
                    <a:pt x="189" y="0"/>
                    <a:pt x="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2337;p41">
            <a:extLst>
              <a:ext uri="{FF2B5EF4-FFF2-40B4-BE49-F238E27FC236}">
                <a16:creationId xmlns:a16="http://schemas.microsoft.com/office/drawing/2014/main" id="{93402960-FEE6-4D99-8BB7-6C9DD3E76ED0}"/>
              </a:ext>
            </a:extLst>
          </p:cNvPr>
          <p:cNvGrpSpPr>
            <a:grpSpLocks noChangeAspect="1"/>
          </p:cNvGrpSpPr>
          <p:nvPr/>
        </p:nvGrpSpPr>
        <p:grpSpPr>
          <a:xfrm rot="6016816">
            <a:off x="11501" y="2624989"/>
            <a:ext cx="1008087" cy="1351609"/>
            <a:chOff x="1400935" y="1333409"/>
            <a:chExt cx="760984" cy="1020399"/>
          </a:xfrm>
        </p:grpSpPr>
        <p:sp>
          <p:nvSpPr>
            <p:cNvPr id="68" name="Google Shape;2338;p41">
              <a:extLst>
                <a:ext uri="{FF2B5EF4-FFF2-40B4-BE49-F238E27FC236}">
                  <a16:creationId xmlns:a16="http://schemas.microsoft.com/office/drawing/2014/main" id="{8A9FC932-52A6-45A4-A6D4-F8C3F6DFAE3C}"/>
                </a:ext>
              </a:extLst>
            </p:cNvPr>
            <p:cNvSpPr/>
            <p:nvPr/>
          </p:nvSpPr>
          <p:spPr>
            <a:xfrm>
              <a:off x="1400935" y="1333409"/>
              <a:ext cx="760984" cy="1005685"/>
            </a:xfrm>
            <a:custGeom>
              <a:avLst/>
              <a:gdLst/>
              <a:ahLst/>
              <a:cxnLst/>
              <a:rect l="l" t="t" r="r" b="b"/>
              <a:pathLst>
                <a:path w="14268" h="18856" extrusionOk="0">
                  <a:moveTo>
                    <a:pt x="14054" y="0"/>
                  </a:moveTo>
                  <a:cubicBezTo>
                    <a:pt x="14038" y="0"/>
                    <a:pt x="14023" y="2"/>
                    <a:pt x="14009" y="5"/>
                  </a:cubicBezTo>
                  <a:cubicBezTo>
                    <a:pt x="13998" y="7"/>
                    <a:pt x="13986" y="9"/>
                    <a:pt x="13975" y="14"/>
                  </a:cubicBezTo>
                  <a:cubicBezTo>
                    <a:pt x="13421" y="273"/>
                    <a:pt x="12939" y="429"/>
                    <a:pt x="12386" y="686"/>
                  </a:cubicBezTo>
                  <a:cubicBezTo>
                    <a:pt x="12370" y="693"/>
                    <a:pt x="12354" y="700"/>
                    <a:pt x="12338" y="709"/>
                  </a:cubicBezTo>
                  <a:cubicBezTo>
                    <a:pt x="12224" y="757"/>
                    <a:pt x="12111" y="805"/>
                    <a:pt x="12001" y="860"/>
                  </a:cubicBezTo>
                  <a:cubicBezTo>
                    <a:pt x="11909" y="906"/>
                    <a:pt x="11819" y="962"/>
                    <a:pt x="11744" y="1035"/>
                  </a:cubicBezTo>
                  <a:cubicBezTo>
                    <a:pt x="11723" y="1056"/>
                    <a:pt x="11703" y="1079"/>
                    <a:pt x="11684" y="1104"/>
                  </a:cubicBezTo>
                  <a:cubicBezTo>
                    <a:pt x="11684" y="1104"/>
                    <a:pt x="11684" y="1102"/>
                    <a:pt x="11684" y="1102"/>
                  </a:cubicBezTo>
                  <a:lnTo>
                    <a:pt x="10759" y="2371"/>
                  </a:lnTo>
                  <a:cubicBezTo>
                    <a:pt x="8436" y="5485"/>
                    <a:pt x="4036" y="11421"/>
                    <a:pt x="2841" y="13062"/>
                  </a:cubicBezTo>
                  <a:cubicBezTo>
                    <a:pt x="2629" y="13355"/>
                    <a:pt x="2311" y="13784"/>
                    <a:pt x="1994" y="14214"/>
                  </a:cubicBezTo>
                  <a:cubicBezTo>
                    <a:pt x="1891" y="14351"/>
                    <a:pt x="1790" y="14489"/>
                    <a:pt x="1691" y="14622"/>
                  </a:cubicBezTo>
                  <a:cubicBezTo>
                    <a:pt x="1613" y="14730"/>
                    <a:pt x="1535" y="14834"/>
                    <a:pt x="1461" y="14934"/>
                  </a:cubicBezTo>
                  <a:cubicBezTo>
                    <a:pt x="1401" y="15017"/>
                    <a:pt x="1342" y="15097"/>
                    <a:pt x="1287" y="15171"/>
                  </a:cubicBezTo>
                  <a:cubicBezTo>
                    <a:pt x="1255" y="15214"/>
                    <a:pt x="1225" y="15254"/>
                    <a:pt x="1197" y="15293"/>
                  </a:cubicBezTo>
                  <a:lnTo>
                    <a:pt x="977" y="15596"/>
                  </a:lnTo>
                  <a:cubicBezTo>
                    <a:pt x="958" y="15623"/>
                    <a:pt x="938" y="15648"/>
                    <a:pt x="919" y="15674"/>
                  </a:cubicBezTo>
                  <a:cubicBezTo>
                    <a:pt x="291" y="16536"/>
                    <a:pt x="1" y="17076"/>
                    <a:pt x="63" y="17512"/>
                  </a:cubicBezTo>
                  <a:cubicBezTo>
                    <a:pt x="107" y="17808"/>
                    <a:pt x="311" y="18056"/>
                    <a:pt x="683" y="18327"/>
                  </a:cubicBezTo>
                  <a:cubicBezTo>
                    <a:pt x="725" y="18357"/>
                    <a:pt x="766" y="18387"/>
                    <a:pt x="809" y="18414"/>
                  </a:cubicBezTo>
                  <a:cubicBezTo>
                    <a:pt x="846" y="18444"/>
                    <a:pt x="887" y="18474"/>
                    <a:pt x="929" y="18506"/>
                  </a:cubicBezTo>
                  <a:cubicBezTo>
                    <a:pt x="1115" y="18641"/>
                    <a:pt x="1282" y="18738"/>
                    <a:pt x="1441" y="18795"/>
                  </a:cubicBezTo>
                  <a:cubicBezTo>
                    <a:pt x="1552" y="18835"/>
                    <a:pt x="1659" y="18856"/>
                    <a:pt x="1764" y="18856"/>
                  </a:cubicBezTo>
                  <a:cubicBezTo>
                    <a:pt x="1808" y="18856"/>
                    <a:pt x="1852" y="18852"/>
                    <a:pt x="1895" y="18845"/>
                  </a:cubicBezTo>
                  <a:cubicBezTo>
                    <a:pt x="2326" y="18772"/>
                    <a:pt x="2746" y="18336"/>
                    <a:pt x="3364" y="17489"/>
                  </a:cubicBezTo>
                  <a:cubicBezTo>
                    <a:pt x="3387" y="17455"/>
                    <a:pt x="3412" y="17422"/>
                    <a:pt x="3437" y="17386"/>
                  </a:cubicBezTo>
                  <a:cubicBezTo>
                    <a:pt x="3469" y="17342"/>
                    <a:pt x="3508" y="17290"/>
                    <a:pt x="3550" y="17232"/>
                  </a:cubicBezTo>
                  <a:cubicBezTo>
                    <a:pt x="3582" y="17189"/>
                    <a:pt x="3614" y="17143"/>
                    <a:pt x="3651" y="17094"/>
                  </a:cubicBezTo>
                  <a:cubicBezTo>
                    <a:pt x="3731" y="16982"/>
                    <a:pt x="3821" y="16858"/>
                    <a:pt x="3919" y="16722"/>
                  </a:cubicBezTo>
                  <a:cubicBezTo>
                    <a:pt x="3990" y="16624"/>
                    <a:pt x="4062" y="16520"/>
                    <a:pt x="4138" y="16413"/>
                  </a:cubicBezTo>
                  <a:cubicBezTo>
                    <a:pt x="4234" y="16282"/>
                    <a:pt x="4332" y="16146"/>
                    <a:pt x="4429" y="16009"/>
                  </a:cubicBezTo>
                  <a:cubicBezTo>
                    <a:pt x="4744" y="15570"/>
                    <a:pt x="5060" y="15129"/>
                    <a:pt x="5274" y="14834"/>
                  </a:cubicBezTo>
                  <a:cubicBezTo>
                    <a:pt x="6469" y="13192"/>
                    <a:pt x="10764" y="7181"/>
                    <a:pt x="13011" y="4010"/>
                  </a:cubicBezTo>
                  <a:lnTo>
                    <a:pt x="13935" y="2742"/>
                  </a:lnTo>
                  <a:lnTo>
                    <a:pt x="13933" y="2742"/>
                  </a:lnTo>
                  <a:cubicBezTo>
                    <a:pt x="14011" y="2630"/>
                    <a:pt x="14048" y="2497"/>
                    <a:pt x="14069" y="2364"/>
                  </a:cubicBezTo>
                  <a:cubicBezTo>
                    <a:pt x="14089" y="2242"/>
                    <a:pt x="14098" y="2120"/>
                    <a:pt x="14110" y="1997"/>
                  </a:cubicBezTo>
                  <a:cubicBezTo>
                    <a:pt x="14112" y="1980"/>
                    <a:pt x="14114" y="1964"/>
                    <a:pt x="14115" y="1946"/>
                  </a:cubicBezTo>
                  <a:cubicBezTo>
                    <a:pt x="14191" y="1338"/>
                    <a:pt x="14191" y="833"/>
                    <a:pt x="14266" y="227"/>
                  </a:cubicBezTo>
                  <a:cubicBezTo>
                    <a:pt x="14268" y="216"/>
                    <a:pt x="14266" y="206"/>
                    <a:pt x="14266" y="197"/>
                  </a:cubicBezTo>
                  <a:cubicBezTo>
                    <a:pt x="14262" y="142"/>
                    <a:pt x="14236" y="87"/>
                    <a:pt x="14177" y="43"/>
                  </a:cubicBezTo>
                  <a:cubicBezTo>
                    <a:pt x="14136" y="13"/>
                    <a:pt x="14094" y="0"/>
                    <a:pt x="14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339;p41">
              <a:extLst>
                <a:ext uri="{FF2B5EF4-FFF2-40B4-BE49-F238E27FC236}">
                  <a16:creationId xmlns:a16="http://schemas.microsoft.com/office/drawing/2014/main" id="{B168F621-0083-45EB-924E-0F541ADD91CC}"/>
                </a:ext>
              </a:extLst>
            </p:cNvPr>
            <p:cNvSpPr/>
            <p:nvPr/>
          </p:nvSpPr>
          <p:spPr>
            <a:xfrm>
              <a:off x="1429576" y="1335169"/>
              <a:ext cx="728876" cy="987391"/>
            </a:xfrm>
            <a:custGeom>
              <a:avLst/>
              <a:gdLst/>
              <a:ahLst/>
              <a:cxnLst/>
              <a:rect l="l" t="t" r="r" b="b"/>
              <a:pathLst>
                <a:path w="13666" h="18513" extrusionOk="0">
                  <a:moveTo>
                    <a:pt x="13612" y="1"/>
                  </a:moveTo>
                  <a:cubicBezTo>
                    <a:pt x="13592" y="1"/>
                    <a:pt x="13569" y="11"/>
                    <a:pt x="13545" y="27"/>
                  </a:cubicBezTo>
                  <a:cubicBezTo>
                    <a:pt x="13538" y="31"/>
                    <a:pt x="13530" y="35"/>
                    <a:pt x="13522" y="43"/>
                  </a:cubicBezTo>
                  <a:cubicBezTo>
                    <a:pt x="13107" y="401"/>
                    <a:pt x="12763" y="658"/>
                    <a:pt x="12348" y="1016"/>
                  </a:cubicBezTo>
                  <a:cubicBezTo>
                    <a:pt x="12336" y="1027"/>
                    <a:pt x="12324" y="1038"/>
                    <a:pt x="12311" y="1048"/>
                  </a:cubicBezTo>
                  <a:cubicBezTo>
                    <a:pt x="12228" y="1117"/>
                    <a:pt x="12145" y="1186"/>
                    <a:pt x="12061" y="1261"/>
                  </a:cubicBezTo>
                  <a:cubicBezTo>
                    <a:pt x="11969" y="1342"/>
                    <a:pt x="11877" y="1434"/>
                    <a:pt x="11796" y="1544"/>
                  </a:cubicBezTo>
                  <a:cubicBezTo>
                    <a:pt x="11796" y="1544"/>
                    <a:pt x="11796" y="1544"/>
                    <a:pt x="11796" y="1543"/>
                  </a:cubicBezTo>
                  <a:lnTo>
                    <a:pt x="10872" y="2811"/>
                  </a:lnTo>
                  <a:cubicBezTo>
                    <a:pt x="8570" y="5943"/>
                    <a:pt x="4202" y="11899"/>
                    <a:pt x="3006" y="13541"/>
                  </a:cubicBezTo>
                  <a:cubicBezTo>
                    <a:pt x="2671" y="14002"/>
                    <a:pt x="2081" y="14807"/>
                    <a:pt x="1634" y="15416"/>
                  </a:cubicBezTo>
                  <a:cubicBezTo>
                    <a:pt x="1572" y="15500"/>
                    <a:pt x="1514" y="15579"/>
                    <a:pt x="1459" y="15656"/>
                  </a:cubicBezTo>
                  <a:cubicBezTo>
                    <a:pt x="1424" y="15705"/>
                    <a:pt x="1388" y="15753"/>
                    <a:pt x="1356" y="15797"/>
                  </a:cubicBezTo>
                  <a:cubicBezTo>
                    <a:pt x="1323" y="15843"/>
                    <a:pt x="1292" y="15884"/>
                    <a:pt x="1264" y="15925"/>
                  </a:cubicBezTo>
                  <a:cubicBezTo>
                    <a:pt x="1220" y="15983"/>
                    <a:pt x="1183" y="16037"/>
                    <a:pt x="1151" y="16081"/>
                  </a:cubicBezTo>
                  <a:cubicBezTo>
                    <a:pt x="484" y="16990"/>
                    <a:pt x="139" y="17522"/>
                    <a:pt x="55" y="17864"/>
                  </a:cubicBezTo>
                  <a:cubicBezTo>
                    <a:pt x="1" y="18089"/>
                    <a:pt x="59" y="18232"/>
                    <a:pt x="217" y="18346"/>
                  </a:cubicBezTo>
                  <a:cubicBezTo>
                    <a:pt x="234" y="18360"/>
                    <a:pt x="252" y="18370"/>
                    <a:pt x="270" y="18381"/>
                  </a:cubicBezTo>
                  <a:cubicBezTo>
                    <a:pt x="286" y="18395"/>
                    <a:pt x="304" y="18408"/>
                    <a:pt x="321" y="18422"/>
                  </a:cubicBezTo>
                  <a:cubicBezTo>
                    <a:pt x="402" y="18481"/>
                    <a:pt x="483" y="18512"/>
                    <a:pt x="569" y="18512"/>
                  </a:cubicBezTo>
                  <a:cubicBezTo>
                    <a:pt x="649" y="18512"/>
                    <a:pt x="734" y="18485"/>
                    <a:pt x="830" y="18427"/>
                  </a:cubicBezTo>
                  <a:cubicBezTo>
                    <a:pt x="1129" y="18243"/>
                    <a:pt x="1528" y="17750"/>
                    <a:pt x="2189" y="16838"/>
                  </a:cubicBezTo>
                  <a:cubicBezTo>
                    <a:pt x="2221" y="16793"/>
                    <a:pt x="2260" y="16740"/>
                    <a:pt x="2302" y="16682"/>
                  </a:cubicBezTo>
                  <a:cubicBezTo>
                    <a:pt x="2403" y="16543"/>
                    <a:pt x="2531" y="16368"/>
                    <a:pt x="2671" y="16173"/>
                  </a:cubicBezTo>
                  <a:cubicBezTo>
                    <a:pt x="3116" y="15560"/>
                    <a:pt x="3699" y="14750"/>
                    <a:pt x="4036" y="14289"/>
                  </a:cubicBezTo>
                  <a:cubicBezTo>
                    <a:pt x="5230" y="12647"/>
                    <a:pt x="9554" y="6659"/>
                    <a:pt x="11824" y="3504"/>
                  </a:cubicBezTo>
                  <a:lnTo>
                    <a:pt x="12747" y="2235"/>
                  </a:lnTo>
                  <a:cubicBezTo>
                    <a:pt x="12827" y="2126"/>
                    <a:pt x="12885" y="2009"/>
                    <a:pt x="12935" y="1895"/>
                  </a:cubicBezTo>
                  <a:cubicBezTo>
                    <a:pt x="12979" y="1794"/>
                    <a:pt x="13020" y="1693"/>
                    <a:pt x="13061" y="1592"/>
                  </a:cubicBezTo>
                  <a:cubicBezTo>
                    <a:pt x="13066" y="1578"/>
                    <a:pt x="13073" y="1564"/>
                    <a:pt x="13079" y="1550"/>
                  </a:cubicBezTo>
                  <a:cubicBezTo>
                    <a:pt x="13293" y="1043"/>
                    <a:pt x="13431" y="639"/>
                    <a:pt x="13646" y="132"/>
                  </a:cubicBezTo>
                  <a:cubicBezTo>
                    <a:pt x="13649" y="123"/>
                    <a:pt x="13651" y="116"/>
                    <a:pt x="13653" y="109"/>
                  </a:cubicBezTo>
                  <a:cubicBezTo>
                    <a:pt x="13665" y="66"/>
                    <a:pt x="13665" y="29"/>
                    <a:pt x="13640" y="10"/>
                  </a:cubicBezTo>
                  <a:cubicBezTo>
                    <a:pt x="13632" y="4"/>
                    <a:pt x="13622" y="1"/>
                    <a:pt x="13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340;p41">
              <a:extLst>
                <a:ext uri="{FF2B5EF4-FFF2-40B4-BE49-F238E27FC236}">
                  <a16:creationId xmlns:a16="http://schemas.microsoft.com/office/drawing/2014/main" id="{5B5908F3-ABDC-4D5E-A40C-73913AADC465}"/>
                </a:ext>
              </a:extLst>
            </p:cNvPr>
            <p:cNvSpPr/>
            <p:nvPr/>
          </p:nvSpPr>
          <p:spPr>
            <a:xfrm>
              <a:off x="1400935" y="2169375"/>
              <a:ext cx="179472" cy="169712"/>
            </a:xfrm>
            <a:custGeom>
              <a:avLst/>
              <a:gdLst/>
              <a:ahLst/>
              <a:cxnLst/>
              <a:rect l="l" t="t" r="r" b="b"/>
              <a:pathLst>
                <a:path w="3365" h="3182" extrusionOk="0">
                  <a:moveTo>
                    <a:pt x="919" y="0"/>
                  </a:moveTo>
                  <a:cubicBezTo>
                    <a:pt x="291" y="862"/>
                    <a:pt x="1" y="1402"/>
                    <a:pt x="63" y="1838"/>
                  </a:cubicBezTo>
                  <a:cubicBezTo>
                    <a:pt x="107" y="2134"/>
                    <a:pt x="311" y="2382"/>
                    <a:pt x="683" y="2653"/>
                  </a:cubicBezTo>
                  <a:cubicBezTo>
                    <a:pt x="725" y="2683"/>
                    <a:pt x="766" y="2713"/>
                    <a:pt x="809" y="2740"/>
                  </a:cubicBezTo>
                  <a:cubicBezTo>
                    <a:pt x="846" y="2770"/>
                    <a:pt x="887" y="2800"/>
                    <a:pt x="929" y="2832"/>
                  </a:cubicBezTo>
                  <a:cubicBezTo>
                    <a:pt x="1115" y="2967"/>
                    <a:pt x="1282" y="3064"/>
                    <a:pt x="1441" y="3121"/>
                  </a:cubicBezTo>
                  <a:cubicBezTo>
                    <a:pt x="1552" y="3161"/>
                    <a:pt x="1659" y="3182"/>
                    <a:pt x="1764" y="3182"/>
                  </a:cubicBezTo>
                  <a:cubicBezTo>
                    <a:pt x="1808" y="3182"/>
                    <a:pt x="1852" y="3178"/>
                    <a:pt x="1895" y="3171"/>
                  </a:cubicBezTo>
                  <a:cubicBezTo>
                    <a:pt x="2326" y="3098"/>
                    <a:pt x="2746" y="2662"/>
                    <a:pt x="3364" y="1815"/>
                  </a:cubicBezTo>
                  <a:cubicBezTo>
                    <a:pt x="2487" y="1299"/>
                    <a:pt x="1688" y="672"/>
                    <a:pt x="9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341;p41">
              <a:extLst>
                <a:ext uri="{FF2B5EF4-FFF2-40B4-BE49-F238E27FC236}">
                  <a16:creationId xmlns:a16="http://schemas.microsoft.com/office/drawing/2014/main" id="{A33BD08B-AFDB-479B-A511-E29C56CF4394}"/>
                </a:ext>
              </a:extLst>
            </p:cNvPr>
            <p:cNvSpPr/>
            <p:nvPr/>
          </p:nvSpPr>
          <p:spPr>
            <a:xfrm>
              <a:off x="1449896" y="2091507"/>
              <a:ext cx="187313" cy="174672"/>
            </a:xfrm>
            <a:custGeom>
              <a:avLst/>
              <a:gdLst/>
              <a:ahLst/>
              <a:cxnLst/>
              <a:rect l="l" t="t" r="r" b="b"/>
              <a:pathLst>
                <a:path w="3512" h="3275" extrusionOk="0">
                  <a:moveTo>
                    <a:pt x="1076" y="0"/>
                  </a:moveTo>
                  <a:cubicBezTo>
                    <a:pt x="973" y="137"/>
                    <a:pt x="872" y="275"/>
                    <a:pt x="773" y="408"/>
                  </a:cubicBezTo>
                  <a:cubicBezTo>
                    <a:pt x="693" y="516"/>
                    <a:pt x="617" y="620"/>
                    <a:pt x="543" y="720"/>
                  </a:cubicBezTo>
                  <a:cubicBezTo>
                    <a:pt x="483" y="803"/>
                    <a:pt x="424" y="883"/>
                    <a:pt x="369" y="957"/>
                  </a:cubicBezTo>
                  <a:cubicBezTo>
                    <a:pt x="337" y="1000"/>
                    <a:pt x="307" y="1040"/>
                    <a:pt x="279" y="1079"/>
                  </a:cubicBezTo>
                  <a:lnTo>
                    <a:pt x="59" y="1382"/>
                  </a:lnTo>
                  <a:cubicBezTo>
                    <a:pt x="40" y="1409"/>
                    <a:pt x="20" y="1434"/>
                    <a:pt x="1" y="1460"/>
                  </a:cubicBezTo>
                  <a:cubicBezTo>
                    <a:pt x="770" y="2132"/>
                    <a:pt x="1569" y="2759"/>
                    <a:pt x="2446" y="3275"/>
                  </a:cubicBezTo>
                  <a:cubicBezTo>
                    <a:pt x="2469" y="3241"/>
                    <a:pt x="2494" y="3208"/>
                    <a:pt x="2519" y="3172"/>
                  </a:cubicBezTo>
                  <a:cubicBezTo>
                    <a:pt x="2551" y="3128"/>
                    <a:pt x="2590" y="3076"/>
                    <a:pt x="2632" y="3018"/>
                  </a:cubicBezTo>
                  <a:cubicBezTo>
                    <a:pt x="2664" y="2975"/>
                    <a:pt x="2696" y="2929"/>
                    <a:pt x="2733" y="2880"/>
                  </a:cubicBezTo>
                  <a:cubicBezTo>
                    <a:pt x="2813" y="2770"/>
                    <a:pt x="2903" y="2644"/>
                    <a:pt x="3001" y="2508"/>
                  </a:cubicBezTo>
                  <a:cubicBezTo>
                    <a:pt x="3070" y="2410"/>
                    <a:pt x="3144" y="2306"/>
                    <a:pt x="3220" y="2199"/>
                  </a:cubicBezTo>
                  <a:cubicBezTo>
                    <a:pt x="3316" y="2068"/>
                    <a:pt x="3414" y="1932"/>
                    <a:pt x="3511" y="1795"/>
                  </a:cubicBezTo>
                  <a:cubicBezTo>
                    <a:pt x="2629" y="1308"/>
                    <a:pt x="1835" y="674"/>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342;p41">
              <a:extLst>
                <a:ext uri="{FF2B5EF4-FFF2-40B4-BE49-F238E27FC236}">
                  <a16:creationId xmlns:a16="http://schemas.microsoft.com/office/drawing/2014/main" id="{2F3BF034-79AC-4F45-A8E2-5FE1ACC3FE3E}"/>
                </a:ext>
              </a:extLst>
            </p:cNvPr>
            <p:cNvSpPr/>
            <p:nvPr/>
          </p:nvSpPr>
          <p:spPr>
            <a:xfrm>
              <a:off x="1464723" y="2113214"/>
              <a:ext cx="156965" cy="131897"/>
            </a:xfrm>
            <a:custGeom>
              <a:avLst/>
              <a:gdLst/>
              <a:ahLst/>
              <a:cxnLst/>
              <a:rect l="l" t="t" r="r" b="b"/>
              <a:pathLst>
                <a:path w="2943" h="2473" extrusionOk="0">
                  <a:moveTo>
                    <a:pt x="495" y="1"/>
                  </a:moveTo>
                  <a:cubicBezTo>
                    <a:pt x="415" y="109"/>
                    <a:pt x="339" y="213"/>
                    <a:pt x="265" y="313"/>
                  </a:cubicBezTo>
                  <a:cubicBezTo>
                    <a:pt x="205" y="396"/>
                    <a:pt x="146" y="476"/>
                    <a:pt x="91" y="550"/>
                  </a:cubicBezTo>
                  <a:cubicBezTo>
                    <a:pt x="59" y="593"/>
                    <a:pt x="29" y="633"/>
                    <a:pt x="1" y="672"/>
                  </a:cubicBezTo>
                  <a:cubicBezTo>
                    <a:pt x="798" y="1303"/>
                    <a:pt x="1610" y="1915"/>
                    <a:pt x="2455" y="2473"/>
                  </a:cubicBezTo>
                  <a:cubicBezTo>
                    <a:pt x="2535" y="2361"/>
                    <a:pt x="2625" y="2237"/>
                    <a:pt x="2723" y="2101"/>
                  </a:cubicBezTo>
                  <a:cubicBezTo>
                    <a:pt x="2792" y="2003"/>
                    <a:pt x="2866" y="1899"/>
                    <a:pt x="2942" y="1792"/>
                  </a:cubicBezTo>
                  <a:cubicBezTo>
                    <a:pt x="2099" y="1248"/>
                    <a:pt x="1286" y="633"/>
                    <a:pt x="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343;p41">
              <a:extLst>
                <a:ext uri="{FF2B5EF4-FFF2-40B4-BE49-F238E27FC236}">
                  <a16:creationId xmlns:a16="http://schemas.microsoft.com/office/drawing/2014/main" id="{828C8003-2089-489D-BD2E-7A4EB0DD5650}"/>
                </a:ext>
              </a:extLst>
            </p:cNvPr>
            <p:cNvSpPr/>
            <p:nvPr/>
          </p:nvSpPr>
          <p:spPr>
            <a:xfrm>
              <a:off x="2027403" y="1333409"/>
              <a:ext cx="134511" cy="146991"/>
            </a:xfrm>
            <a:custGeom>
              <a:avLst/>
              <a:gdLst/>
              <a:ahLst/>
              <a:cxnLst/>
              <a:rect l="l" t="t" r="r" b="b"/>
              <a:pathLst>
                <a:path w="2522" h="2756" extrusionOk="0">
                  <a:moveTo>
                    <a:pt x="2308" y="0"/>
                  </a:moveTo>
                  <a:cubicBezTo>
                    <a:pt x="2292" y="0"/>
                    <a:pt x="2277" y="2"/>
                    <a:pt x="2263" y="5"/>
                  </a:cubicBezTo>
                  <a:cubicBezTo>
                    <a:pt x="2252" y="7"/>
                    <a:pt x="2240" y="9"/>
                    <a:pt x="2229" y="14"/>
                  </a:cubicBezTo>
                  <a:cubicBezTo>
                    <a:pt x="2064" y="91"/>
                    <a:pt x="1910" y="154"/>
                    <a:pt x="1761" y="211"/>
                  </a:cubicBezTo>
                  <a:cubicBezTo>
                    <a:pt x="1402" y="348"/>
                    <a:pt x="1030" y="505"/>
                    <a:pt x="640" y="686"/>
                  </a:cubicBezTo>
                  <a:cubicBezTo>
                    <a:pt x="624" y="693"/>
                    <a:pt x="608" y="700"/>
                    <a:pt x="592" y="707"/>
                  </a:cubicBezTo>
                  <a:cubicBezTo>
                    <a:pt x="478" y="757"/>
                    <a:pt x="365" y="805"/>
                    <a:pt x="255" y="860"/>
                  </a:cubicBezTo>
                  <a:cubicBezTo>
                    <a:pt x="163" y="906"/>
                    <a:pt x="73" y="962"/>
                    <a:pt x="0" y="1035"/>
                  </a:cubicBezTo>
                  <a:cubicBezTo>
                    <a:pt x="99" y="1212"/>
                    <a:pt x="200" y="1391"/>
                    <a:pt x="299" y="1568"/>
                  </a:cubicBezTo>
                  <a:cubicBezTo>
                    <a:pt x="346" y="1652"/>
                    <a:pt x="385" y="1749"/>
                    <a:pt x="489" y="1772"/>
                  </a:cubicBezTo>
                  <a:cubicBezTo>
                    <a:pt x="510" y="1777"/>
                    <a:pt x="532" y="1779"/>
                    <a:pt x="554" y="1779"/>
                  </a:cubicBezTo>
                  <a:cubicBezTo>
                    <a:pt x="630" y="1779"/>
                    <a:pt x="712" y="1755"/>
                    <a:pt x="785" y="1746"/>
                  </a:cubicBezTo>
                  <a:cubicBezTo>
                    <a:pt x="888" y="1730"/>
                    <a:pt x="991" y="1719"/>
                    <a:pt x="1095" y="1710"/>
                  </a:cubicBezTo>
                  <a:cubicBezTo>
                    <a:pt x="1118" y="1708"/>
                    <a:pt x="1148" y="1704"/>
                    <a:pt x="1177" y="1704"/>
                  </a:cubicBezTo>
                  <a:cubicBezTo>
                    <a:pt x="1204" y="1704"/>
                    <a:pt x="1229" y="1707"/>
                    <a:pt x="1248" y="1721"/>
                  </a:cubicBezTo>
                  <a:cubicBezTo>
                    <a:pt x="1285" y="1747"/>
                    <a:pt x="1295" y="1822"/>
                    <a:pt x="1306" y="1863"/>
                  </a:cubicBezTo>
                  <a:cubicBezTo>
                    <a:pt x="1359" y="2061"/>
                    <a:pt x="1389" y="2268"/>
                    <a:pt x="1391" y="2476"/>
                  </a:cubicBezTo>
                  <a:cubicBezTo>
                    <a:pt x="1393" y="2513"/>
                    <a:pt x="1409" y="2563"/>
                    <a:pt x="1451" y="2573"/>
                  </a:cubicBezTo>
                  <a:cubicBezTo>
                    <a:pt x="1694" y="2634"/>
                    <a:pt x="1937" y="2696"/>
                    <a:pt x="2180" y="2756"/>
                  </a:cubicBezTo>
                  <a:lnTo>
                    <a:pt x="2189" y="2742"/>
                  </a:lnTo>
                  <a:lnTo>
                    <a:pt x="2187" y="2742"/>
                  </a:lnTo>
                  <a:cubicBezTo>
                    <a:pt x="2265" y="2630"/>
                    <a:pt x="2302" y="2497"/>
                    <a:pt x="2323" y="2364"/>
                  </a:cubicBezTo>
                  <a:cubicBezTo>
                    <a:pt x="2343" y="2242"/>
                    <a:pt x="2352" y="2120"/>
                    <a:pt x="2364" y="1997"/>
                  </a:cubicBezTo>
                  <a:cubicBezTo>
                    <a:pt x="2366" y="1980"/>
                    <a:pt x="2368" y="1964"/>
                    <a:pt x="2369" y="1946"/>
                  </a:cubicBezTo>
                  <a:cubicBezTo>
                    <a:pt x="2422" y="1521"/>
                    <a:pt x="2458" y="1122"/>
                    <a:pt x="2477" y="743"/>
                  </a:cubicBezTo>
                  <a:cubicBezTo>
                    <a:pt x="2484" y="578"/>
                    <a:pt x="2497" y="410"/>
                    <a:pt x="2520" y="227"/>
                  </a:cubicBezTo>
                  <a:cubicBezTo>
                    <a:pt x="2522" y="216"/>
                    <a:pt x="2520" y="206"/>
                    <a:pt x="2520" y="197"/>
                  </a:cubicBezTo>
                  <a:cubicBezTo>
                    <a:pt x="2516" y="142"/>
                    <a:pt x="2490" y="87"/>
                    <a:pt x="2431" y="43"/>
                  </a:cubicBezTo>
                  <a:cubicBezTo>
                    <a:pt x="2390" y="13"/>
                    <a:pt x="2348" y="0"/>
                    <a:pt x="23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344;p41">
              <a:extLst>
                <a:ext uri="{FF2B5EF4-FFF2-40B4-BE49-F238E27FC236}">
                  <a16:creationId xmlns:a16="http://schemas.microsoft.com/office/drawing/2014/main" id="{B00712D2-CEDD-4F6F-B116-47198667CC0E}"/>
                </a:ext>
              </a:extLst>
            </p:cNvPr>
            <p:cNvSpPr/>
            <p:nvPr/>
          </p:nvSpPr>
          <p:spPr>
            <a:xfrm>
              <a:off x="2120845" y="1333409"/>
              <a:ext cx="41068" cy="41228"/>
            </a:xfrm>
            <a:custGeom>
              <a:avLst/>
              <a:gdLst/>
              <a:ahLst/>
              <a:cxnLst/>
              <a:rect l="l" t="t" r="r" b="b"/>
              <a:pathLst>
                <a:path w="770" h="773" extrusionOk="0">
                  <a:moveTo>
                    <a:pt x="555" y="0"/>
                  </a:moveTo>
                  <a:cubicBezTo>
                    <a:pt x="540" y="0"/>
                    <a:pt x="525" y="2"/>
                    <a:pt x="511" y="5"/>
                  </a:cubicBezTo>
                  <a:cubicBezTo>
                    <a:pt x="500" y="7"/>
                    <a:pt x="488" y="9"/>
                    <a:pt x="477" y="14"/>
                  </a:cubicBezTo>
                  <a:cubicBezTo>
                    <a:pt x="312" y="91"/>
                    <a:pt x="158" y="154"/>
                    <a:pt x="9" y="211"/>
                  </a:cubicBezTo>
                  <a:cubicBezTo>
                    <a:pt x="1" y="372"/>
                    <a:pt x="64" y="537"/>
                    <a:pt x="235" y="661"/>
                  </a:cubicBezTo>
                  <a:cubicBezTo>
                    <a:pt x="342" y="739"/>
                    <a:pt x="451" y="773"/>
                    <a:pt x="555" y="773"/>
                  </a:cubicBezTo>
                  <a:cubicBezTo>
                    <a:pt x="613" y="773"/>
                    <a:pt x="670" y="762"/>
                    <a:pt x="724" y="743"/>
                  </a:cubicBezTo>
                  <a:cubicBezTo>
                    <a:pt x="732" y="578"/>
                    <a:pt x="745" y="410"/>
                    <a:pt x="768" y="227"/>
                  </a:cubicBezTo>
                  <a:cubicBezTo>
                    <a:pt x="770" y="216"/>
                    <a:pt x="768" y="206"/>
                    <a:pt x="768" y="197"/>
                  </a:cubicBezTo>
                  <a:cubicBezTo>
                    <a:pt x="764" y="142"/>
                    <a:pt x="738" y="87"/>
                    <a:pt x="679" y="43"/>
                  </a:cubicBezTo>
                  <a:cubicBezTo>
                    <a:pt x="638" y="13"/>
                    <a:pt x="595" y="0"/>
                    <a:pt x="5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345;p41">
              <a:extLst>
                <a:ext uri="{FF2B5EF4-FFF2-40B4-BE49-F238E27FC236}">
                  <a16:creationId xmlns:a16="http://schemas.microsoft.com/office/drawing/2014/main" id="{6E786A5E-028A-4D85-8ACB-A95FD4DD2ED8}"/>
                </a:ext>
              </a:extLst>
            </p:cNvPr>
            <p:cNvSpPr/>
            <p:nvPr/>
          </p:nvSpPr>
          <p:spPr>
            <a:xfrm>
              <a:off x="1468937" y="2146068"/>
              <a:ext cx="204700" cy="207740"/>
            </a:xfrm>
            <a:custGeom>
              <a:avLst/>
              <a:gdLst/>
              <a:ahLst/>
              <a:cxnLst/>
              <a:rect l="l" t="t" r="r" b="b"/>
              <a:pathLst>
                <a:path w="3838" h="3895" extrusionOk="0">
                  <a:moveTo>
                    <a:pt x="3616" y="0"/>
                  </a:moveTo>
                  <a:cubicBezTo>
                    <a:pt x="3574" y="0"/>
                    <a:pt x="3532" y="19"/>
                    <a:pt x="3500" y="63"/>
                  </a:cubicBezTo>
                  <a:cubicBezTo>
                    <a:pt x="3090" y="632"/>
                    <a:pt x="2679" y="1199"/>
                    <a:pt x="2268" y="1766"/>
                  </a:cubicBezTo>
                  <a:cubicBezTo>
                    <a:pt x="2062" y="2046"/>
                    <a:pt x="1859" y="2328"/>
                    <a:pt x="1653" y="2610"/>
                  </a:cubicBezTo>
                  <a:cubicBezTo>
                    <a:pt x="1552" y="2748"/>
                    <a:pt x="1449" y="2890"/>
                    <a:pt x="1347" y="3028"/>
                  </a:cubicBezTo>
                  <a:cubicBezTo>
                    <a:pt x="1258" y="3149"/>
                    <a:pt x="1166" y="3271"/>
                    <a:pt x="1052" y="3372"/>
                  </a:cubicBezTo>
                  <a:cubicBezTo>
                    <a:pt x="924" y="3488"/>
                    <a:pt x="744" y="3584"/>
                    <a:pt x="569" y="3584"/>
                  </a:cubicBezTo>
                  <a:cubicBezTo>
                    <a:pt x="482" y="3584"/>
                    <a:pt x="395" y="3560"/>
                    <a:pt x="317" y="3501"/>
                  </a:cubicBezTo>
                  <a:cubicBezTo>
                    <a:pt x="287" y="3480"/>
                    <a:pt x="257" y="3470"/>
                    <a:pt x="228" y="3470"/>
                  </a:cubicBezTo>
                  <a:cubicBezTo>
                    <a:pt x="100" y="3470"/>
                    <a:pt x="1" y="3656"/>
                    <a:pt x="133" y="3755"/>
                  </a:cubicBezTo>
                  <a:cubicBezTo>
                    <a:pt x="262" y="3851"/>
                    <a:pt x="417" y="3894"/>
                    <a:pt x="574" y="3894"/>
                  </a:cubicBezTo>
                  <a:cubicBezTo>
                    <a:pt x="712" y="3894"/>
                    <a:pt x="852" y="3860"/>
                    <a:pt x="976" y="3799"/>
                  </a:cubicBezTo>
                  <a:cubicBezTo>
                    <a:pt x="1284" y="3650"/>
                    <a:pt x="1488" y="3363"/>
                    <a:pt x="1685" y="3094"/>
                  </a:cubicBezTo>
                  <a:cubicBezTo>
                    <a:pt x="2126" y="2491"/>
                    <a:pt x="2566" y="1887"/>
                    <a:pt x="3003" y="1281"/>
                  </a:cubicBezTo>
                  <a:cubicBezTo>
                    <a:pt x="3253" y="937"/>
                    <a:pt x="3503" y="592"/>
                    <a:pt x="3751" y="248"/>
                  </a:cubicBezTo>
                  <a:cubicBezTo>
                    <a:pt x="3837" y="129"/>
                    <a:pt x="3728"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346;p41">
              <a:extLst>
                <a:ext uri="{FF2B5EF4-FFF2-40B4-BE49-F238E27FC236}">
                  <a16:creationId xmlns:a16="http://schemas.microsoft.com/office/drawing/2014/main" id="{FA145831-04CA-4C18-9204-E41B0E86A1E9}"/>
                </a:ext>
              </a:extLst>
            </p:cNvPr>
            <p:cNvSpPr/>
            <p:nvPr/>
          </p:nvSpPr>
          <p:spPr>
            <a:xfrm>
              <a:off x="1519498" y="1962651"/>
              <a:ext cx="88856" cy="100856"/>
            </a:xfrm>
            <a:custGeom>
              <a:avLst/>
              <a:gdLst/>
              <a:ahLst/>
              <a:cxnLst/>
              <a:rect l="l" t="t" r="r" b="b"/>
              <a:pathLst>
                <a:path w="1666" h="1891" extrusionOk="0">
                  <a:moveTo>
                    <a:pt x="1439" y="1"/>
                  </a:moveTo>
                  <a:cubicBezTo>
                    <a:pt x="1397" y="1"/>
                    <a:pt x="1354" y="18"/>
                    <a:pt x="1320" y="59"/>
                  </a:cubicBezTo>
                  <a:cubicBezTo>
                    <a:pt x="896" y="577"/>
                    <a:pt x="485" y="1107"/>
                    <a:pt x="87" y="1644"/>
                  </a:cubicBezTo>
                  <a:cubicBezTo>
                    <a:pt x="0" y="1761"/>
                    <a:pt x="110" y="1890"/>
                    <a:pt x="222" y="1890"/>
                  </a:cubicBezTo>
                  <a:cubicBezTo>
                    <a:pt x="264" y="1890"/>
                    <a:pt x="307" y="1872"/>
                    <a:pt x="340" y="1828"/>
                  </a:cubicBezTo>
                  <a:cubicBezTo>
                    <a:pt x="737" y="1289"/>
                    <a:pt x="1148" y="761"/>
                    <a:pt x="1572" y="244"/>
                  </a:cubicBezTo>
                  <a:cubicBezTo>
                    <a:pt x="1665" y="129"/>
                    <a:pt x="1555" y="1"/>
                    <a:pt x="1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347;p41">
              <a:extLst>
                <a:ext uri="{FF2B5EF4-FFF2-40B4-BE49-F238E27FC236}">
                  <a16:creationId xmlns:a16="http://schemas.microsoft.com/office/drawing/2014/main" id="{6C53E0E3-1358-45B4-A44D-A4D13E339CBD}"/>
                </a:ext>
              </a:extLst>
            </p:cNvPr>
            <p:cNvSpPr/>
            <p:nvPr/>
          </p:nvSpPr>
          <p:spPr>
            <a:xfrm>
              <a:off x="2022763" y="1464452"/>
              <a:ext cx="136698" cy="178939"/>
            </a:xfrm>
            <a:custGeom>
              <a:avLst/>
              <a:gdLst/>
              <a:ahLst/>
              <a:cxnLst/>
              <a:rect l="l" t="t" r="r" b="b"/>
              <a:pathLst>
                <a:path w="2563" h="3355" extrusionOk="0">
                  <a:moveTo>
                    <a:pt x="2337" y="0"/>
                  </a:moveTo>
                  <a:cubicBezTo>
                    <a:pt x="2294" y="0"/>
                    <a:pt x="2251" y="18"/>
                    <a:pt x="2217" y="60"/>
                  </a:cubicBezTo>
                  <a:cubicBezTo>
                    <a:pt x="1428" y="1020"/>
                    <a:pt x="853" y="2129"/>
                    <a:pt x="91" y="3111"/>
                  </a:cubicBezTo>
                  <a:cubicBezTo>
                    <a:pt x="0" y="3226"/>
                    <a:pt x="110" y="3355"/>
                    <a:pt x="224" y="3355"/>
                  </a:cubicBezTo>
                  <a:cubicBezTo>
                    <a:pt x="266" y="3355"/>
                    <a:pt x="309" y="3337"/>
                    <a:pt x="342" y="3294"/>
                  </a:cubicBezTo>
                  <a:cubicBezTo>
                    <a:pt x="1104" y="2314"/>
                    <a:pt x="1682" y="1203"/>
                    <a:pt x="2470" y="242"/>
                  </a:cubicBezTo>
                  <a:cubicBezTo>
                    <a:pt x="2563" y="129"/>
                    <a:pt x="2453" y="0"/>
                    <a:pt x="2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348;p41">
              <a:extLst>
                <a:ext uri="{FF2B5EF4-FFF2-40B4-BE49-F238E27FC236}">
                  <a16:creationId xmlns:a16="http://schemas.microsoft.com/office/drawing/2014/main" id="{F011C63F-3061-48F9-BAE8-00CEDB0E133A}"/>
                </a:ext>
              </a:extLst>
            </p:cNvPr>
            <p:cNvSpPr/>
            <p:nvPr/>
          </p:nvSpPr>
          <p:spPr>
            <a:xfrm>
              <a:off x="1791024" y="1775766"/>
              <a:ext cx="90616" cy="109977"/>
            </a:xfrm>
            <a:custGeom>
              <a:avLst/>
              <a:gdLst/>
              <a:ahLst/>
              <a:cxnLst/>
              <a:rect l="l" t="t" r="r" b="b"/>
              <a:pathLst>
                <a:path w="1699" h="2062" extrusionOk="0">
                  <a:moveTo>
                    <a:pt x="1478" y="0"/>
                  </a:moveTo>
                  <a:cubicBezTo>
                    <a:pt x="1436" y="0"/>
                    <a:pt x="1394" y="19"/>
                    <a:pt x="1361" y="63"/>
                  </a:cubicBezTo>
                  <a:lnTo>
                    <a:pt x="87" y="1814"/>
                  </a:lnTo>
                  <a:cubicBezTo>
                    <a:pt x="1" y="1933"/>
                    <a:pt x="110" y="2061"/>
                    <a:pt x="221" y="2061"/>
                  </a:cubicBezTo>
                  <a:cubicBezTo>
                    <a:pt x="263" y="2061"/>
                    <a:pt x="306" y="2043"/>
                    <a:pt x="338" y="1998"/>
                  </a:cubicBezTo>
                  <a:lnTo>
                    <a:pt x="1613" y="248"/>
                  </a:lnTo>
                  <a:cubicBezTo>
                    <a:pt x="1699" y="129"/>
                    <a:pt x="1590" y="0"/>
                    <a:pt x="1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349;p41">
              <a:extLst>
                <a:ext uri="{FF2B5EF4-FFF2-40B4-BE49-F238E27FC236}">
                  <a16:creationId xmlns:a16="http://schemas.microsoft.com/office/drawing/2014/main" id="{AE6DFB14-F10C-4AB9-BEFD-95782763BD86}"/>
                </a:ext>
              </a:extLst>
            </p:cNvPr>
            <p:cNvSpPr/>
            <p:nvPr/>
          </p:nvSpPr>
          <p:spPr>
            <a:xfrm>
              <a:off x="1748196" y="1907023"/>
              <a:ext cx="36641" cy="41281"/>
            </a:xfrm>
            <a:custGeom>
              <a:avLst/>
              <a:gdLst/>
              <a:ahLst/>
              <a:cxnLst/>
              <a:rect l="l" t="t" r="r" b="b"/>
              <a:pathLst>
                <a:path w="687" h="774" extrusionOk="0">
                  <a:moveTo>
                    <a:pt x="510" y="1"/>
                  </a:moveTo>
                  <a:cubicBezTo>
                    <a:pt x="463" y="1"/>
                    <a:pt x="417" y="22"/>
                    <a:pt x="387" y="64"/>
                  </a:cubicBezTo>
                  <a:lnTo>
                    <a:pt x="48" y="528"/>
                  </a:lnTo>
                  <a:cubicBezTo>
                    <a:pt x="0" y="594"/>
                    <a:pt x="13" y="698"/>
                    <a:pt x="84" y="744"/>
                  </a:cubicBezTo>
                  <a:cubicBezTo>
                    <a:pt x="112" y="764"/>
                    <a:pt x="145" y="774"/>
                    <a:pt x="178" y="774"/>
                  </a:cubicBezTo>
                  <a:cubicBezTo>
                    <a:pt x="225" y="774"/>
                    <a:pt x="271" y="753"/>
                    <a:pt x="302" y="711"/>
                  </a:cubicBezTo>
                  <a:lnTo>
                    <a:pt x="638" y="248"/>
                  </a:lnTo>
                  <a:cubicBezTo>
                    <a:pt x="686" y="181"/>
                    <a:pt x="674" y="76"/>
                    <a:pt x="605" y="30"/>
                  </a:cubicBezTo>
                  <a:cubicBezTo>
                    <a:pt x="576" y="11"/>
                    <a:pt x="543"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350;p41">
              <a:extLst>
                <a:ext uri="{FF2B5EF4-FFF2-40B4-BE49-F238E27FC236}">
                  <a16:creationId xmlns:a16="http://schemas.microsoft.com/office/drawing/2014/main" id="{DA2C7BD9-4CFA-4EB7-9196-6FC8227618A7}"/>
                </a:ext>
              </a:extLst>
            </p:cNvPr>
            <p:cNvSpPr/>
            <p:nvPr/>
          </p:nvSpPr>
          <p:spPr>
            <a:xfrm>
              <a:off x="1440616" y="2162655"/>
              <a:ext cx="38988" cy="36961"/>
            </a:xfrm>
            <a:custGeom>
              <a:avLst/>
              <a:gdLst/>
              <a:ahLst/>
              <a:cxnLst/>
              <a:rect l="l" t="t" r="r" b="b"/>
              <a:pathLst>
                <a:path w="731" h="693" extrusionOk="0">
                  <a:moveTo>
                    <a:pt x="172" y="1"/>
                  </a:moveTo>
                  <a:cubicBezTo>
                    <a:pt x="138" y="1"/>
                    <a:pt x="105" y="11"/>
                    <a:pt x="79" y="34"/>
                  </a:cubicBezTo>
                  <a:cubicBezTo>
                    <a:pt x="15" y="91"/>
                    <a:pt x="1" y="185"/>
                    <a:pt x="54" y="254"/>
                  </a:cubicBezTo>
                  <a:cubicBezTo>
                    <a:pt x="173" y="406"/>
                    <a:pt x="313" y="545"/>
                    <a:pt x="465" y="663"/>
                  </a:cubicBezTo>
                  <a:cubicBezTo>
                    <a:pt x="491" y="683"/>
                    <a:pt x="523" y="692"/>
                    <a:pt x="556" y="692"/>
                  </a:cubicBezTo>
                  <a:cubicBezTo>
                    <a:pt x="606" y="692"/>
                    <a:pt x="656" y="670"/>
                    <a:pt x="683" y="628"/>
                  </a:cubicBezTo>
                  <a:cubicBezTo>
                    <a:pt x="731" y="557"/>
                    <a:pt x="719" y="463"/>
                    <a:pt x="649" y="410"/>
                  </a:cubicBezTo>
                  <a:cubicBezTo>
                    <a:pt x="596" y="369"/>
                    <a:pt x="545" y="327"/>
                    <a:pt x="495" y="281"/>
                  </a:cubicBezTo>
                  <a:cubicBezTo>
                    <a:pt x="424" y="211"/>
                    <a:pt x="359" y="139"/>
                    <a:pt x="299" y="59"/>
                  </a:cubicBezTo>
                  <a:cubicBezTo>
                    <a:pt x="269" y="22"/>
                    <a:pt x="220"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351;p41">
              <a:extLst>
                <a:ext uri="{FF2B5EF4-FFF2-40B4-BE49-F238E27FC236}">
                  <a16:creationId xmlns:a16="http://schemas.microsoft.com/office/drawing/2014/main" id="{F33388C8-7633-4567-8239-A96FC339DDD1}"/>
                </a:ext>
              </a:extLst>
            </p:cNvPr>
            <p:cNvSpPr/>
            <p:nvPr/>
          </p:nvSpPr>
          <p:spPr>
            <a:xfrm>
              <a:off x="1989535" y="1357463"/>
              <a:ext cx="92376" cy="73496"/>
            </a:xfrm>
            <a:custGeom>
              <a:avLst/>
              <a:gdLst/>
              <a:ahLst/>
              <a:cxnLst/>
              <a:rect l="l" t="t" r="r" b="b"/>
              <a:pathLst>
                <a:path w="1732" h="1378" extrusionOk="0">
                  <a:moveTo>
                    <a:pt x="1508" y="1"/>
                  </a:moveTo>
                  <a:cubicBezTo>
                    <a:pt x="1488" y="1"/>
                    <a:pt x="1466" y="5"/>
                    <a:pt x="1444" y="15"/>
                  </a:cubicBezTo>
                  <a:lnTo>
                    <a:pt x="1036" y="192"/>
                  </a:lnTo>
                  <a:cubicBezTo>
                    <a:pt x="900" y="253"/>
                    <a:pt x="761" y="311"/>
                    <a:pt x="650" y="412"/>
                  </a:cubicBezTo>
                  <a:cubicBezTo>
                    <a:pt x="426" y="614"/>
                    <a:pt x="244" y="878"/>
                    <a:pt x="79" y="1128"/>
                  </a:cubicBezTo>
                  <a:cubicBezTo>
                    <a:pt x="0" y="1248"/>
                    <a:pt x="108" y="1377"/>
                    <a:pt x="216" y="1377"/>
                  </a:cubicBezTo>
                  <a:cubicBezTo>
                    <a:pt x="258" y="1377"/>
                    <a:pt x="300" y="1358"/>
                    <a:pt x="331" y="1311"/>
                  </a:cubicBezTo>
                  <a:cubicBezTo>
                    <a:pt x="411" y="1192"/>
                    <a:pt x="494" y="1075"/>
                    <a:pt x="581" y="963"/>
                  </a:cubicBezTo>
                  <a:cubicBezTo>
                    <a:pt x="662" y="857"/>
                    <a:pt x="745" y="745"/>
                    <a:pt x="843" y="657"/>
                  </a:cubicBezTo>
                  <a:cubicBezTo>
                    <a:pt x="944" y="566"/>
                    <a:pt x="1068" y="520"/>
                    <a:pt x="1188" y="467"/>
                  </a:cubicBezTo>
                  <a:lnTo>
                    <a:pt x="1569" y="301"/>
                  </a:lnTo>
                  <a:cubicBezTo>
                    <a:pt x="1731" y="229"/>
                    <a:pt x="1654" y="1"/>
                    <a:pt x="1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90448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109">
            <a:extLst>
              <a:ext uri="{FF2B5EF4-FFF2-40B4-BE49-F238E27FC236}">
                <a16:creationId xmlns:a16="http://schemas.microsoft.com/office/drawing/2014/main" id="{A458CAE7-AC3F-42DB-8021-044F95378528}"/>
              </a:ext>
            </a:extLst>
          </p:cNvPr>
          <p:cNvSpPr>
            <a:spLocks noGrp="1"/>
          </p:cNvSpPr>
          <p:nvPr>
            <p:ph type="sldNum" sz="quarter" idx="12"/>
          </p:nvPr>
        </p:nvSpPr>
        <p:spPr>
          <a:xfrm>
            <a:off x="7093688" y="4912220"/>
            <a:ext cx="2057400" cy="273844"/>
          </a:xfrm>
        </p:spPr>
        <p:txBody>
          <a:bodyPr/>
          <a:lstStyle/>
          <a:p>
            <a:fld id="{6C4CD5B7-DDBF-436E-A0E0-68ACEC945F65}" type="slidenum">
              <a:rPr lang="zh-TW" altLang="en-US" smtClean="0">
                <a:solidFill>
                  <a:schemeClr val="tx1">
                    <a:lumMod val="50000"/>
                  </a:schemeClr>
                </a:solidFill>
              </a:rPr>
              <a:t>9</a:t>
            </a:fld>
            <a:endParaRPr lang="zh-TW" altLang="en-US">
              <a:solidFill>
                <a:schemeClr val="tx1">
                  <a:lumMod val="50000"/>
                </a:schemeClr>
              </a:solidFill>
            </a:endParaRPr>
          </a:p>
        </p:txBody>
      </p:sp>
      <p:sp>
        <p:nvSpPr>
          <p:cNvPr id="5" name="標題 3">
            <a:extLst>
              <a:ext uri="{FF2B5EF4-FFF2-40B4-BE49-F238E27FC236}">
                <a16:creationId xmlns:a16="http://schemas.microsoft.com/office/drawing/2014/main" id="{A769963D-2771-459D-9483-08FD791099FD}"/>
              </a:ext>
            </a:extLst>
          </p:cNvPr>
          <p:cNvSpPr>
            <a:spLocks noGrp="1"/>
          </p:cNvSpPr>
          <p:nvPr>
            <p:ph type="title"/>
          </p:nvPr>
        </p:nvSpPr>
        <p:spPr>
          <a:xfrm>
            <a:off x="1002521" y="248570"/>
            <a:ext cx="7200000" cy="720000"/>
          </a:xfrm>
        </p:spPr>
        <p:txBody>
          <a:bodyPr>
            <a:noAutofit/>
          </a:bodyPr>
          <a:lstStyle/>
          <a:p>
            <a:r>
              <a:rPr lang="en-US" altLang="zh-TW" sz="4000" dirty="0">
                <a:latin typeface="華康新特圓體" panose="020F0909000000000000" pitchFamily="49" charset="-120"/>
                <a:ea typeface="華康新特圓體" panose="020F0909000000000000" pitchFamily="49" charset="-120"/>
              </a:rPr>
              <a:t>02-</a:t>
            </a:r>
            <a:r>
              <a:rPr lang="zh-TW" altLang="en-US" sz="4000" dirty="0">
                <a:latin typeface="華康新特圓體" panose="020F0909000000000000" pitchFamily="49" charset="-120"/>
                <a:ea typeface="華康新特圓體" panose="020F0909000000000000" pitchFamily="49" charset="-120"/>
              </a:rPr>
              <a:t>設定審查項目繳交方式</a:t>
            </a:r>
          </a:p>
        </p:txBody>
      </p:sp>
      <p:sp>
        <p:nvSpPr>
          <p:cNvPr id="6" name="矩形: 圓角 5">
            <a:extLst>
              <a:ext uri="{FF2B5EF4-FFF2-40B4-BE49-F238E27FC236}">
                <a16:creationId xmlns:a16="http://schemas.microsoft.com/office/drawing/2014/main" id="{9ADFAABA-0B5D-49DC-852B-94801FE112A4}"/>
              </a:ext>
            </a:extLst>
          </p:cNvPr>
          <p:cNvSpPr/>
          <p:nvPr/>
        </p:nvSpPr>
        <p:spPr>
          <a:xfrm>
            <a:off x="1368170" y="1203943"/>
            <a:ext cx="6362835" cy="442674"/>
          </a:xfrm>
          <a:prstGeom prst="roundRect">
            <a:avLst/>
          </a:prstGeom>
          <a:solidFill>
            <a:schemeClr val="tx2"/>
          </a:solidFill>
          <a:effectLst/>
        </p:spPr>
        <p:txBody>
          <a:bodyPr wrap="square">
            <a:spAutoFit/>
          </a:bodyPr>
          <a:lstStyle/>
          <a:p>
            <a:r>
              <a:rPr lang="zh-TW" altLang="en-US" sz="2000" b="1" dirty="0">
                <a:solidFill>
                  <a:schemeClr val="accent1">
                    <a:lumMod val="75000"/>
                  </a:schemeClr>
                </a:solidFill>
                <a:effectLst/>
              </a:rPr>
              <a:t>逐系設定「課程學習成果」與「多元表現」之繳交方式</a:t>
            </a:r>
          </a:p>
        </p:txBody>
      </p:sp>
      <p:pic>
        <p:nvPicPr>
          <p:cNvPr id="7" name="圖片 6">
            <a:extLst>
              <a:ext uri="{FF2B5EF4-FFF2-40B4-BE49-F238E27FC236}">
                <a16:creationId xmlns:a16="http://schemas.microsoft.com/office/drawing/2014/main" id="{832CA991-3915-468A-B2D7-58DCE0FC653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20789822">
            <a:off x="879652" y="1008000"/>
            <a:ext cx="410127" cy="720000"/>
          </a:xfrm>
          <a:prstGeom prst="rect">
            <a:avLst/>
          </a:prstGeom>
        </p:spPr>
      </p:pic>
      <p:pic>
        <p:nvPicPr>
          <p:cNvPr id="12" name="圖片 11">
            <a:extLst>
              <a:ext uri="{FF2B5EF4-FFF2-40B4-BE49-F238E27FC236}">
                <a16:creationId xmlns:a16="http://schemas.microsoft.com/office/drawing/2014/main" id="{AB6947BB-8DBA-4138-AC07-770D86B34FCF}"/>
              </a:ext>
            </a:extLst>
          </p:cNvPr>
          <p:cNvPicPr>
            <a:picLocks noChangeAspect="1"/>
          </p:cNvPicPr>
          <p:nvPr/>
        </p:nvPicPr>
        <p:blipFill rotWithShape="1">
          <a:blip r:embed="rId3">
            <a:extLst>
              <a:ext uri="{28A0092B-C50C-407E-A947-70E740481C1C}">
                <a14:useLocalDpi xmlns:a14="http://schemas.microsoft.com/office/drawing/2010/main" val="0"/>
              </a:ext>
            </a:extLst>
          </a:blip>
          <a:srcRect t="2812" b="2562"/>
          <a:stretch/>
        </p:blipFill>
        <p:spPr>
          <a:xfrm>
            <a:off x="3262267" y="1903971"/>
            <a:ext cx="5132545" cy="2807047"/>
          </a:xfrm>
          <a:prstGeom prst="rect">
            <a:avLst/>
          </a:prstGeom>
        </p:spPr>
      </p:pic>
      <p:pic>
        <p:nvPicPr>
          <p:cNvPr id="13" name="圖片 12">
            <a:extLst>
              <a:ext uri="{FF2B5EF4-FFF2-40B4-BE49-F238E27FC236}">
                <a16:creationId xmlns:a16="http://schemas.microsoft.com/office/drawing/2014/main" id="{6A9CB41C-E412-4680-BEF6-5002628574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726" y="1755420"/>
            <a:ext cx="2917630" cy="2984627"/>
          </a:xfrm>
          <a:prstGeom prst="rect">
            <a:avLst/>
          </a:prstGeom>
        </p:spPr>
      </p:pic>
      <p:sp>
        <p:nvSpPr>
          <p:cNvPr id="14" name="矩形 13">
            <a:extLst>
              <a:ext uri="{FF2B5EF4-FFF2-40B4-BE49-F238E27FC236}">
                <a16:creationId xmlns:a16="http://schemas.microsoft.com/office/drawing/2014/main" id="{F09264D3-F1F5-4D59-89AC-A4CDF820426A}"/>
              </a:ext>
            </a:extLst>
          </p:cNvPr>
          <p:cNvSpPr/>
          <p:nvPr/>
        </p:nvSpPr>
        <p:spPr>
          <a:xfrm>
            <a:off x="5880929" y="1903970"/>
            <a:ext cx="2454083" cy="2807046"/>
          </a:xfrm>
          <a:prstGeom prst="rect">
            <a:avLst/>
          </a:prstGeom>
          <a:noFill/>
          <a:ln w="28575">
            <a:solidFill>
              <a:srgbClr val="FF0000"/>
            </a:solidFill>
          </a:ln>
          <a:effectLst>
            <a:glow rad="101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a:extLst>
              <a:ext uri="{FF2B5EF4-FFF2-40B4-BE49-F238E27FC236}">
                <a16:creationId xmlns:a16="http://schemas.microsoft.com/office/drawing/2014/main" id="{656163E8-500D-4920-8631-BC658C26012B}"/>
              </a:ext>
            </a:extLst>
          </p:cNvPr>
          <p:cNvSpPr txBox="1"/>
          <p:nvPr/>
        </p:nvSpPr>
        <p:spPr>
          <a:xfrm>
            <a:off x="792562" y="2215810"/>
            <a:ext cx="2794794" cy="2396567"/>
          </a:xfrm>
          <a:prstGeom prst="rect">
            <a:avLst/>
          </a:prstGeom>
          <a:noFill/>
        </p:spPr>
        <p:txBody>
          <a:bodyPr wrap="square" rtlCol="0">
            <a:noAutofit/>
          </a:bodyPr>
          <a:lstStyle/>
          <a:p>
            <a:pPr marL="216000" indent="-216000">
              <a:spcBef>
                <a:spcPts val="1200"/>
              </a:spcBef>
              <a:buClr>
                <a:schemeClr val="tx2">
                  <a:lumMod val="50000"/>
                </a:schemeClr>
              </a:buClr>
              <a:buFont typeface="Wingdings" panose="05000000000000000000" pitchFamily="2" charset="2"/>
              <a:buChar char="ü"/>
            </a:pPr>
            <a:r>
              <a:rPr lang="zh-TW" altLang="en-US" sz="1500" dirty="0">
                <a:latin typeface="jf open 粉圓 2.0" panose="020B0000000000000000" pitchFamily="34" charset="-120"/>
                <a:ea typeface="jf open 粉圓 2.0" panose="020B0000000000000000" pitchFamily="34" charset="-120"/>
              </a:rPr>
              <a:t>「自行上傳</a:t>
            </a:r>
            <a:r>
              <a:rPr lang="en-US" altLang="zh-TW" sz="1500" dirty="0">
                <a:latin typeface="jf open 粉圓 2.0" panose="020B0000000000000000" pitchFamily="34" charset="-120"/>
                <a:ea typeface="jf open 粉圓 2.0" panose="020B0000000000000000" pitchFamily="34" charset="-120"/>
              </a:rPr>
              <a:t>PDF</a:t>
            </a:r>
            <a:r>
              <a:rPr lang="zh-TW" altLang="en-US" sz="1500" dirty="0">
                <a:latin typeface="jf open 粉圓 2.0" panose="020B0000000000000000" pitchFamily="34" charset="-120"/>
                <a:ea typeface="jf open 粉圓 2.0" panose="020B0000000000000000" pitchFamily="34" charset="-120"/>
              </a:rPr>
              <a:t>檔</a:t>
            </a:r>
            <a:r>
              <a:rPr lang="zh-TW" altLang="en-US" sz="1500" spc="-140" dirty="0">
                <a:latin typeface="jf open 粉圓 2.0" panose="020B0000000000000000" pitchFamily="34" charset="-120"/>
                <a:ea typeface="jf open 粉圓 2.0" panose="020B0000000000000000" pitchFamily="34" charset="-120"/>
              </a:rPr>
              <a:t>」或「</a:t>
            </a:r>
            <a:br>
              <a:rPr lang="en-US" altLang="zh-TW" sz="1500" dirty="0">
                <a:latin typeface="jf open 粉圓 2.0" panose="020B0000000000000000" pitchFamily="34" charset="-120"/>
                <a:ea typeface="jf open 粉圓 2.0" panose="020B0000000000000000" pitchFamily="34" charset="-120"/>
              </a:rPr>
            </a:br>
            <a:r>
              <a:rPr lang="zh-TW" altLang="en-US" sz="1500" dirty="0">
                <a:latin typeface="jf open 粉圓 2.0" panose="020B0000000000000000" pitchFamily="34" charset="-120"/>
                <a:ea typeface="jf open 粉圓 2.0" panose="020B0000000000000000" pitchFamily="34" charset="-120"/>
              </a:rPr>
              <a:t>勾選學習歷程中央資料庫」</a:t>
            </a:r>
            <a:r>
              <a:rPr lang="zh-TW" altLang="en-US" sz="1500" dirty="0">
                <a:solidFill>
                  <a:srgbClr val="FF0000"/>
                </a:solidFill>
                <a:latin typeface="jf open 粉圓 2.0" panose="020B0000000000000000" pitchFamily="34" charset="-120"/>
                <a:ea typeface="jf open 粉圓 2.0" panose="020B0000000000000000" pitchFamily="34" charset="-120"/>
              </a:rPr>
              <a:t>僅限擇一種繳交方式。</a:t>
            </a:r>
          </a:p>
          <a:p>
            <a:pPr marL="216000" indent="-216000">
              <a:spcBef>
                <a:spcPts val="600"/>
              </a:spcBef>
              <a:buClr>
                <a:schemeClr val="tx2">
                  <a:lumMod val="50000"/>
                </a:schemeClr>
              </a:buClr>
              <a:buFont typeface="Wingdings" panose="05000000000000000000" pitchFamily="2" charset="2"/>
              <a:buChar char="ü"/>
            </a:pPr>
            <a:r>
              <a:rPr lang="zh-TW" altLang="en-US" sz="1500" dirty="0">
                <a:latin typeface="jf open 粉圓 2.0" panose="020B0000000000000000" pitchFamily="34" charset="-120"/>
                <a:ea typeface="jf open 粉圓 2.0" panose="020B0000000000000000" pitchFamily="34" charset="-120"/>
              </a:rPr>
              <a:t>若校系於截止日前</a:t>
            </a:r>
            <a:r>
              <a:rPr lang="zh-TW" altLang="en-US" sz="1500" dirty="0">
                <a:solidFill>
                  <a:srgbClr val="FF0000"/>
                </a:solidFill>
                <a:latin typeface="jf open 粉圓 2.0" panose="020B0000000000000000" pitchFamily="34" charset="-120"/>
                <a:ea typeface="jf open 粉圓 2.0" panose="020B0000000000000000" pitchFamily="34" charset="-120"/>
              </a:rPr>
              <a:t>尚未完成確認</a:t>
            </a:r>
            <a:r>
              <a:rPr lang="zh-TW" altLang="en-US" sz="1500" dirty="0">
                <a:latin typeface="jf open 粉圓 2.0" panose="020B0000000000000000" pitchFamily="34" charset="-120"/>
                <a:ea typeface="jf open 粉圓 2.0" panose="020B0000000000000000" pitchFamily="34" charset="-120"/>
              </a:rPr>
              <a:t>，皆可</a:t>
            </a:r>
            <a:r>
              <a:rPr lang="zh-TW" altLang="en-US" sz="1500" dirty="0">
                <a:solidFill>
                  <a:srgbClr val="FF0000"/>
                </a:solidFill>
                <a:latin typeface="jf open 粉圓 2.0" panose="020B0000000000000000" pitchFamily="34" charset="-120"/>
                <a:ea typeface="jf open 粉圓 2.0" panose="020B0000000000000000" pitchFamily="34" charset="-120"/>
              </a:rPr>
              <a:t>再次進入設定繳交方式頁面修改</a:t>
            </a:r>
            <a:r>
              <a:rPr lang="zh-TW" altLang="en-US" sz="1500" dirty="0">
                <a:latin typeface="jf open 粉圓 2.0" panose="020B0000000000000000" pitchFamily="34" charset="-120"/>
                <a:ea typeface="jf open 粉圓 2.0" panose="020B0000000000000000" pitchFamily="34" charset="-120"/>
              </a:rPr>
              <a:t>。</a:t>
            </a:r>
          </a:p>
          <a:p>
            <a:pPr marL="216000" indent="-216000">
              <a:spcBef>
                <a:spcPts val="600"/>
              </a:spcBef>
              <a:buClr>
                <a:schemeClr val="tx2">
                  <a:lumMod val="50000"/>
                </a:schemeClr>
              </a:buClr>
              <a:buFont typeface="Wingdings" panose="05000000000000000000" pitchFamily="2" charset="2"/>
              <a:buChar char="ü"/>
            </a:pPr>
            <a:r>
              <a:rPr lang="zh-TW" altLang="en-US" sz="1500" dirty="0">
                <a:latin typeface="jf open 粉圓 2.0" panose="020B0000000000000000" pitchFamily="34" charset="-120"/>
                <a:ea typeface="jf open 粉圓 2.0" panose="020B0000000000000000" pitchFamily="34" charset="-120"/>
              </a:rPr>
              <a:t>學習歷程中央資料庫</a:t>
            </a:r>
            <a:r>
              <a:rPr lang="zh-TW" altLang="en-US" sz="1500" dirty="0">
                <a:solidFill>
                  <a:srgbClr val="FF0000"/>
                </a:solidFill>
                <a:latin typeface="jf open 粉圓 2.0" panose="020B0000000000000000" pitchFamily="34" charset="-120"/>
                <a:ea typeface="jf open 粉圓 2.0" panose="020B0000000000000000" pitchFamily="34" charset="-120"/>
              </a:rPr>
              <a:t>無資料</a:t>
            </a:r>
            <a:r>
              <a:rPr lang="zh-TW" altLang="en-US" sz="1500" dirty="0">
                <a:latin typeface="jf open 粉圓 2.0" panose="020B0000000000000000" pitchFamily="34" charset="-120"/>
                <a:ea typeface="jf open 粉圓 2.0" panose="020B0000000000000000" pitchFamily="34" charset="-120"/>
              </a:rPr>
              <a:t>檔案者，繳交方式</a:t>
            </a:r>
            <a:r>
              <a:rPr lang="zh-TW" altLang="en-US" sz="1500" dirty="0">
                <a:solidFill>
                  <a:srgbClr val="FF0000"/>
                </a:solidFill>
                <a:latin typeface="jf open 粉圓 2.0" panose="020B0000000000000000" pitchFamily="34" charset="-120"/>
                <a:ea typeface="jf open 粉圓 2.0" panose="020B0000000000000000" pitchFamily="34" charset="-120"/>
              </a:rPr>
              <a:t>一律設定為「自行上傳</a:t>
            </a:r>
            <a:r>
              <a:rPr lang="en-US" altLang="zh-TW" sz="1500" dirty="0">
                <a:solidFill>
                  <a:srgbClr val="FF0000"/>
                </a:solidFill>
                <a:latin typeface="jf open 粉圓 2.0" panose="020B0000000000000000" pitchFamily="34" charset="-120"/>
                <a:ea typeface="jf open 粉圓 2.0" panose="020B0000000000000000" pitchFamily="34" charset="-120"/>
              </a:rPr>
              <a:t>PDF</a:t>
            </a:r>
            <a:r>
              <a:rPr lang="zh-TW" altLang="en-US" sz="1500" dirty="0">
                <a:solidFill>
                  <a:srgbClr val="FF0000"/>
                </a:solidFill>
                <a:latin typeface="jf open 粉圓 2.0" panose="020B0000000000000000" pitchFamily="34" charset="-120"/>
                <a:ea typeface="jf open 粉圓 2.0" panose="020B0000000000000000" pitchFamily="34" charset="-120"/>
              </a:rPr>
              <a:t>檔」</a:t>
            </a:r>
            <a:r>
              <a:rPr lang="zh-TW" altLang="en-US" sz="1500" dirty="0">
                <a:latin typeface="jf open 粉圓 2.0" panose="020B0000000000000000" pitchFamily="34" charset="-120"/>
                <a:ea typeface="jf open 粉圓 2.0" panose="020B0000000000000000" pitchFamily="34" charset="-120"/>
              </a:rPr>
              <a:t>。</a:t>
            </a:r>
          </a:p>
        </p:txBody>
      </p:sp>
      <p:grpSp>
        <p:nvGrpSpPr>
          <p:cNvPr id="61" name="Google Shape;4788;p71">
            <a:extLst>
              <a:ext uri="{FF2B5EF4-FFF2-40B4-BE49-F238E27FC236}">
                <a16:creationId xmlns:a16="http://schemas.microsoft.com/office/drawing/2014/main" id="{BD763E39-B2B4-4CEE-B674-0B473D4526A9}"/>
              </a:ext>
            </a:extLst>
          </p:cNvPr>
          <p:cNvGrpSpPr/>
          <p:nvPr/>
        </p:nvGrpSpPr>
        <p:grpSpPr>
          <a:xfrm rot="20745040">
            <a:off x="7936051" y="770068"/>
            <a:ext cx="1099620" cy="1017664"/>
            <a:chOff x="2977489" y="3443671"/>
            <a:chExt cx="1429935" cy="1323188"/>
          </a:xfrm>
        </p:grpSpPr>
        <p:sp>
          <p:nvSpPr>
            <p:cNvPr id="62" name="Google Shape;4789;p71">
              <a:extLst>
                <a:ext uri="{FF2B5EF4-FFF2-40B4-BE49-F238E27FC236}">
                  <a16:creationId xmlns:a16="http://schemas.microsoft.com/office/drawing/2014/main" id="{F5442F14-A509-4F59-B6F9-F7390B1B7916}"/>
                </a:ext>
              </a:extLst>
            </p:cNvPr>
            <p:cNvSpPr/>
            <p:nvPr/>
          </p:nvSpPr>
          <p:spPr>
            <a:xfrm>
              <a:off x="3068479" y="3443671"/>
              <a:ext cx="1338945" cy="1309991"/>
            </a:xfrm>
            <a:custGeom>
              <a:avLst/>
              <a:gdLst/>
              <a:ahLst/>
              <a:cxnLst/>
              <a:rect l="l" t="t" r="r" b="b"/>
              <a:pathLst>
                <a:path w="24045" h="23525" extrusionOk="0">
                  <a:moveTo>
                    <a:pt x="13908" y="1"/>
                  </a:moveTo>
                  <a:cubicBezTo>
                    <a:pt x="13335" y="1"/>
                    <a:pt x="12758" y="219"/>
                    <a:pt x="12313" y="653"/>
                  </a:cubicBezTo>
                  <a:lnTo>
                    <a:pt x="918" y="11784"/>
                  </a:lnTo>
                  <a:cubicBezTo>
                    <a:pt x="0" y="12682"/>
                    <a:pt x="4" y="14146"/>
                    <a:pt x="927" y="15002"/>
                  </a:cubicBezTo>
                  <a:lnTo>
                    <a:pt x="9495" y="22941"/>
                  </a:lnTo>
                  <a:cubicBezTo>
                    <a:pt x="9917" y="23332"/>
                    <a:pt x="10453" y="23524"/>
                    <a:pt x="10992" y="23524"/>
                  </a:cubicBezTo>
                  <a:cubicBezTo>
                    <a:pt x="11608" y="23524"/>
                    <a:pt x="12227" y="23272"/>
                    <a:pt x="12680" y="22778"/>
                  </a:cubicBezTo>
                  <a:lnTo>
                    <a:pt x="23227" y="11250"/>
                  </a:lnTo>
                  <a:cubicBezTo>
                    <a:pt x="24044" y="10357"/>
                    <a:pt x="24019" y="8994"/>
                    <a:pt x="23170" y="8165"/>
                  </a:cubicBezTo>
                  <a:lnTo>
                    <a:pt x="15448" y="623"/>
                  </a:lnTo>
                  <a:cubicBezTo>
                    <a:pt x="15022" y="208"/>
                    <a:pt x="14467" y="1"/>
                    <a:pt x="13908" y="1"/>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790;p71">
              <a:extLst>
                <a:ext uri="{FF2B5EF4-FFF2-40B4-BE49-F238E27FC236}">
                  <a16:creationId xmlns:a16="http://schemas.microsoft.com/office/drawing/2014/main" id="{3A51743D-7B6D-435C-B8BE-4B2DF7EEA915}"/>
                </a:ext>
              </a:extLst>
            </p:cNvPr>
            <p:cNvSpPr/>
            <p:nvPr/>
          </p:nvSpPr>
          <p:spPr>
            <a:xfrm>
              <a:off x="3238874" y="3514393"/>
              <a:ext cx="648118" cy="654633"/>
            </a:xfrm>
            <a:custGeom>
              <a:avLst/>
              <a:gdLst/>
              <a:ahLst/>
              <a:cxnLst/>
              <a:rect l="l" t="t" r="r" b="b"/>
              <a:pathLst>
                <a:path w="11639" h="11756" extrusionOk="0">
                  <a:moveTo>
                    <a:pt x="11378" y="1"/>
                  </a:moveTo>
                  <a:cubicBezTo>
                    <a:pt x="11317" y="1"/>
                    <a:pt x="11256" y="24"/>
                    <a:pt x="11209" y="71"/>
                  </a:cubicBezTo>
                  <a:lnTo>
                    <a:pt x="93" y="11354"/>
                  </a:lnTo>
                  <a:cubicBezTo>
                    <a:pt x="1" y="11446"/>
                    <a:pt x="3" y="11596"/>
                    <a:pt x="95" y="11687"/>
                  </a:cubicBezTo>
                  <a:cubicBezTo>
                    <a:pt x="141" y="11733"/>
                    <a:pt x="201" y="11756"/>
                    <a:pt x="261" y="11756"/>
                  </a:cubicBezTo>
                  <a:cubicBezTo>
                    <a:pt x="321" y="11756"/>
                    <a:pt x="384" y="11731"/>
                    <a:pt x="430" y="11685"/>
                  </a:cubicBezTo>
                  <a:lnTo>
                    <a:pt x="11546" y="404"/>
                  </a:lnTo>
                  <a:cubicBezTo>
                    <a:pt x="11638" y="310"/>
                    <a:pt x="11636" y="161"/>
                    <a:pt x="11544" y="69"/>
                  </a:cubicBezTo>
                  <a:cubicBezTo>
                    <a:pt x="11498" y="23"/>
                    <a:pt x="11438" y="1"/>
                    <a:pt x="11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791;p71">
              <a:extLst>
                <a:ext uri="{FF2B5EF4-FFF2-40B4-BE49-F238E27FC236}">
                  <a16:creationId xmlns:a16="http://schemas.microsoft.com/office/drawing/2014/main" id="{7A9D8A7C-9F81-4E3B-9F07-528D57DC8EFD}"/>
                </a:ext>
              </a:extLst>
            </p:cNvPr>
            <p:cNvSpPr/>
            <p:nvPr/>
          </p:nvSpPr>
          <p:spPr>
            <a:xfrm>
              <a:off x="2977489" y="3920002"/>
              <a:ext cx="308829" cy="316736"/>
            </a:xfrm>
            <a:custGeom>
              <a:avLst/>
              <a:gdLst/>
              <a:ahLst/>
              <a:cxnLst/>
              <a:rect l="l" t="t" r="r" b="b"/>
              <a:pathLst>
                <a:path w="5546" h="5688" extrusionOk="0">
                  <a:moveTo>
                    <a:pt x="3034" y="0"/>
                  </a:moveTo>
                  <a:cubicBezTo>
                    <a:pt x="2963" y="0"/>
                    <a:pt x="2892" y="3"/>
                    <a:pt x="2820" y="8"/>
                  </a:cubicBezTo>
                  <a:cubicBezTo>
                    <a:pt x="1213" y="123"/>
                    <a:pt x="0" y="1523"/>
                    <a:pt x="116" y="3130"/>
                  </a:cubicBezTo>
                  <a:cubicBezTo>
                    <a:pt x="202" y="4337"/>
                    <a:pt x="1014" y="5321"/>
                    <a:pt x="2095" y="5688"/>
                  </a:cubicBezTo>
                  <a:cubicBezTo>
                    <a:pt x="2026" y="5526"/>
                    <a:pt x="1992" y="5342"/>
                    <a:pt x="1983" y="5149"/>
                  </a:cubicBezTo>
                  <a:cubicBezTo>
                    <a:pt x="1204" y="4780"/>
                    <a:pt x="638" y="4017"/>
                    <a:pt x="571" y="3097"/>
                  </a:cubicBezTo>
                  <a:cubicBezTo>
                    <a:pt x="474" y="1743"/>
                    <a:pt x="1498" y="561"/>
                    <a:pt x="2852" y="463"/>
                  </a:cubicBezTo>
                  <a:cubicBezTo>
                    <a:pt x="2912" y="459"/>
                    <a:pt x="2972" y="457"/>
                    <a:pt x="3031" y="457"/>
                  </a:cubicBezTo>
                  <a:cubicBezTo>
                    <a:pt x="3965" y="457"/>
                    <a:pt x="4794" y="987"/>
                    <a:pt x="5209" y="1777"/>
                  </a:cubicBezTo>
                  <a:cubicBezTo>
                    <a:pt x="5319" y="1661"/>
                    <a:pt x="5430" y="1550"/>
                    <a:pt x="5545" y="1440"/>
                  </a:cubicBezTo>
                  <a:cubicBezTo>
                    <a:pt x="5034" y="573"/>
                    <a:pt x="4090" y="0"/>
                    <a:pt x="30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792;p71">
              <a:extLst>
                <a:ext uri="{FF2B5EF4-FFF2-40B4-BE49-F238E27FC236}">
                  <a16:creationId xmlns:a16="http://schemas.microsoft.com/office/drawing/2014/main" id="{D8ED4C59-1A15-4B13-88D4-F4061C7FA098}"/>
                </a:ext>
              </a:extLst>
            </p:cNvPr>
            <p:cNvSpPr/>
            <p:nvPr/>
          </p:nvSpPr>
          <p:spPr>
            <a:xfrm>
              <a:off x="3120989" y="3765476"/>
              <a:ext cx="300810" cy="286221"/>
            </a:xfrm>
            <a:custGeom>
              <a:avLst/>
              <a:gdLst/>
              <a:ahLst/>
              <a:cxnLst/>
              <a:rect l="l" t="t" r="r" b="b"/>
              <a:pathLst>
                <a:path w="5402" h="5140" extrusionOk="0">
                  <a:moveTo>
                    <a:pt x="3028" y="1"/>
                  </a:moveTo>
                  <a:cubicBezTo>
                    <a:pt x="2959" y="1"/>
                    <a:pt x="2889" y="3"/>
                    <a:pt x="2819" y="8"/>
                  </a:cubicBezTo>
                  <a:cubicBezTo>
                    <a:pt x="1212" y="125"/>
                    <a:pt x="0" y="1525"/>
                    <a:pt x="115" y="3132"/>
                  </a:cubicBezTo>
                  <a:cubicBezTo>
                    <a:pt x="174" y="3942"/>
                    <a:pt x="558" y="4651"/>
                    <a:pt x="1131" y="5140"/>
                  </a:cubicBezTo>
                  <a:cubicBezTo>
                    <a:pt x="1143" y="5129"/>
                    <a:pt x="1154" y="5120"/>
                    <a:pt x="1164" y="5110"/>
                  </a:cubicBezTo>
                  <a:cubicBezTo>
                    <a:pt x="1233" y="5041"/>
                    <a:pt x="1303" y="4975"/>
                    <a:pt x="1373" y="4911"/>
                  </a:cubicBezTo>
                  <a:cubicBezTo>
                    <a:pt x="1405" y="4883"/>
                    <a:pt x="1437" y="4855"/>
                    <a:pt x="1469" y="4826"/>
                  </a:cubicBezTo>
                  <a:cubicBezTo>
                    <a:pt x="964" y="4412"/>
                    <a:pt x="622" y="3800"/>
                    <a:pt x="571" y="3099"/>
                  </a:cubicBezTo>
                  <a:cubicBezTo>
                    <a:pt x="473" y="1745"/>
                    <a:pt x="1498" y="563"/>
                    <a:pt x="2851" y="465"/>
                  </a:cubicBezTo>
                  <a:cubicBezTo>
                    <a:pt x="2912" y="461"/>
                    <a:pt x="2972" y="459"/>
                    <a:pt x="3031" y="459"/>
                  </a:cubicBezTo>
                  <a:cubicBezTo>
                    <a:pt x="3789" y="459"/>
                    <a:pt x="4477" y="808"/>
                    <a:pt x="4932" y="1364"/>
                  </a:cubicBezTo>
                  <a:cubicBezTo>
                    <a:pt x="4974" y="1330"/>
                    <a:pt x="5017" y="1296"/>
                    <a:pt x="5061" y="1264"/>
                  </a:cubicBezTo>
                  <a:cubicBezTo>
                    <a:pt x="5115" y="1224"/>
                    <a:pt x="5170" y="1207"/>
                    <a:pt x="5221" y="1207"/>
                  </a:cubicBezTo>
                  <a:cubicBezTo>
                    <a:pt x="5270" y="1207"/>
                    <a:pt x="5317" y="1223"/>
                    <a:pt x="5357" y="1248"/>
                  </a:cubicBezTo>
                  <a:cubicBezTo>
                    <a:pt x="5359" y="1247"/>
                    <a:pt x="5362" y="1245"/>
                    <a:pt x="5364" y="1243"/>
                  </a:cubicBezTo>
                  <a:cubicBezTo>
                    <a:pt x="5377" y="1236"/>
                    <a:pt x="5389" y="1229"/>
                    <a:pt x="5401" y="1224"/>
                  </a:cubicBezTo>
                  <a:cubicBezTo>
                    <a:pt x="4867" y="479"/>
                    <a:pt x="3995" y="1"/>
                    <a:pt x="3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793;p71">
              <a:extLst>
                <a:ext uri="{FF2B5EF4-FFF2-40B4-BE49-F238E27FC236}">
                  <a16:creationId xmlns:a16="http://schemas.microsoft.com/office/drawing/2014/main" id="{948B973D-1500-4BD4-AF5C-79DAE72FC6FC}"/>
                </a:ext>
              </a:extLst>
            </p:cNvPr>
            <p:cNvSpPr/>
            <p:nvPr/>
          </p:nvSpPr>
          <p:spPr>
            <a:xfrm>
              <a:off x="3264044" y="3606496"/>
              <a:ext cx="308940" cy="291678"/>
            </a:xfrm>
            <a:custGeom>
              <a:avLst/>
              <a:gdLst/>
              <a:ahLst/>
              <a:cxnLst/>
              <a:rect l="l" t="t" r="r" b="b"/>
              <a:pathLst>
                <a:path w="5548" h="5238" extrusionOk="0">
                  <a:moveTo>
                    <a:pt x="3030" y="1"/>
                  </a:moveTo>
                  <a:cubicBezTo>
                    <a:pt x="2961" y="1"/>
                    <a:pt x="2890" y="3"/>
                    <a:pt x="2820" y="8"/>
                  </a:cubicBezTo>
                  <a:cubicBezTo>
                    <a:pt x="1215" y="123"/>
                    <a:pt x="1" y="1525"/>
                    <a:pt x="118" y="3131"/>
                  </a:cubicBezTo>
                  <a:cubicBezTo>
                    <a:pt x="180" y="3995"/>
                    <a:pt x="614" y="4747"/>
                    <a:pt x="1252" y="5238"/>
                  </a:cubicBezTo>
                  <a:cubicBezTo>
                    <a:pt x="1353" y="5121"/>
                    <a:pt x="1459" y="5009"/>
                    <a:pt x="1569" y="4901"/>
                  </a:cubicBezTo>
                  <a:cubicBezTo>
                    <a:pt x="1011" y="4488"/>
                    <a:pt x="626" y="3845"/>
                    <a:pt x="573" y="3099"/>
                  </a:cubicBezTo>
                  <a:cubicBezTo>
                    <a:pt x="476" y="1743"/>
                    <a:pt x="1498" y="561"/>
                    <a:pt x="2854" y="464"/>
                  </a:cubicBezTo>
                  <a:cubicBezTo>
                    <a:pt x="2912" y="459"/>
                    <a:pt x="2971" y="457"/>
                    <a:pt x="3029" y="457"/>
                  </a:cubicBezTo>
                  <a:cubicBezTo>
                    <a:pt x="3963" y="457"/>
                    <a:pt x="4793" y="986"/>
                    <a:pt x="5211" y="1777"/>
                  </a:cubicBezTo>
                  <a:cubicBezTo>
                    <a:pt x="5320" y="1661"/>
                    <a:pt x="5432" y="1550"/>
                    <a:pt x="5547" y="1442"/>
                  </a:cubicBezTo>
                  <a:cubicBezTo>
                    <a:pt x="5035" y="574"/>
                    <a:pt x="4089" y="1"/>
                    <a:pt x="30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794;p71">
              <a:extLst>
                <a:ext uri="{FF2B5EF4-FFF2-40B4-BE49-F238E27FC236}">
                  <a16:creationId xmlns:a16="http://schemas.microsoft.com/office/drawing/2014/main" id="{7D13FBBC-83E1-480F-952E-6EC473B34DF7}"/>
                </a:ext>
              </a:extLst>
            </p:cNvPr>
            <p:cNvSpPr/>
            <p:nvPr/>
          </p:nvSpPr>
          <p:spPr>
            <a:xfrm>
              <a:off x="3408713" y="3452081"/>
              <a:ext cx="322249" cy="298861"/>
            </a:xfrm>
            <a:custGeom>
              <a:avLst/>
              <a:gdLst/>
              <a:ahLst/>
              <a:cxnLst/>
              <a:rect l="l" t="t" r="r" b="b"/>
              <a:pathLst>
                <a:path w="5787" h="5367" extrusionOk="0">
                  <a:moveTo>
                    <a:pt x="3035" y="0"/>
                  </a:moveTo>
                  <a:cubicBezTo>
                    <a:pt x="1575" y="0"/>
                    <a:pt x="310" y="1096"/>
                    <a:pt x="135" y="2579"/>
                  </a:cubicBezTo>
                  <a:cubicBezTo>
                    <a:pt x="1" y="3715"/>
                    <a:pt x="541" y="4778"/>
                    <a:pt x="1439" y="5367"/>
                  </a:cubicBezTo>
                  <a:cubicBezTo>
                    <a:pt x="1551" y="5264"/>
                    <a:pt x="1663" y="5159"/>
                    <a:pt x="1766" y="5046"/>
                  </a:cubicBezTo>
                  <a:cubicBezTo>
                    <a:pt x="1769" y="5042"/>
                    <a:pt x="1773" y="5039"/>
                    <a:pt x="1776" y="5035"/>
                  </a:cubicBezTo>
                  <a:cubicBezTo>
                    <a:pt x="968" y="4553"/>
                    <a:pt x="472" y="3626"/>
                    <a:pt x="589" y="2632"/>
                  </a:cubicBezTo>
                  <a:cubicBezTo>
                    <a:pt x="737" y="1381"/>
                    <a:pt x="1802" y="458"/>
                    <a:pt x="3034" y="458"/>
                  </a:cubicBezTo>
                  <a:cubicBezTo>
                    <a:pt x="3130" y="458"/>
                    <a:pt x="3227" y="464"/>
                    <a:pt x="3325" y="476"/>
                  </a:cubicBezTo>
                  <a:cubicBezTo>
                    <a:pt x="4326" y="593"/>
                    <a:pt x="5117" y="1300"/>
                    <a:pt x="5393" y="2207"/>
                  </a:cubicBezTo>
                  <a:cubicBezTo>
                    <a:pt x="5521" y="2115"/>
                    <a:pt x="5652" y="2026"/>
                    <a:pt x="5786" y="1941"/>
                  </a:cubicBezTo>
                  <a:cubicBezTo>
                    <a:pt x="5423" y="929"/>
                    <a:pt x="4516" y="155"/>
                    <a:pt x="3378" y="20"/>
                  </a:cubicBezTo>
                  <a:cubicBezTo>
                    <a:pt x="3263" y="7"/>
                    <a:pt x="3148" y="0"/>
                    <a:pt x="30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795;p71">
              <a:extLst>
                <a:ext uri="{FF2B5EF4-FFF2-40B4-BE49-F238E27FC236}">
                  <a16:creationId xmlns:a16="http://schemas.microsoft.com/office/drawing/2014/main" id="{D5C3C0B1-E8C0-4288-8474-48294104FF07}"/>
                </a:ext>
              </a:extLst>
            </p:cNvPr>
            <p:cNvSpPr/>
            <p:nvPr/>
          </p:nvSpPr>
          <p:spPr>
            <a:xfrm>
              <a:off x="3243051" y="3981590"/>
              <a:ext cx="80855" cy="78015"/>
            </a:xfrm>
            <a:custGeom>
              <a:avLst/>
              <a:gdLst/>
              <a:ahLst/>
              <a:cxnLst/>
              <a:rect l="l" t="t" r="r" b="b"/>
              <a:pathLst>
                <a:path w="1452" h="1401" extrusionOk="0">
                  <a:moveTo>
                    <a:pt x="725" y="1"/>
                  </a:moveTo>
                  <a:cubicBezTo>
                    <a:pt x="708" y="1"/>
                    <a:pt x="692" y="1"/>
                    <a:pt x="675" y="3"/>
                  </a:cubicBezTo>
                  <a:cubicBezTo>
                    <a:pt x="291" y="31"/>
                    <a:pt x="0" y="366"/>
                    <a:pt x="29" y="752"/>
                  </a:cubicBezTo>
                  <a:cubicBezTo>
                    <a:pt x="54" y="1119"/>
                    <a:pt x="360" y="1401"/>
                    <a:pt x="724" y="1401"/>
                  </a:cubicBezTo>
                  <a:cubicBezTo>
                    <a:pt x="742" y="1401"/>
                    <a:pt x="759" y="1400"/>
                    <a:pt x="776" y="1399"/>
                  </a:cubicBezTo>
                  <a:cubicBezTo>
                    <a:pt x="1163" y="1372"/>
                    <a:pt x="1452" y="1037"/>
                    <a:pt x="1425" y="651"/>
                  </a:cubicBezTo>
                  <a:cubicBezTo>
                    <a:pt x="1398" y="281"/>
                    <a:pt x="1090" y="1"/>
                    <a:pt x="7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796;p71">
              <a:extLst>
                <a:ext uri="{FF2B5EF4-FFF2-40B4-BE49-F238E27FC236}">
                  <a16:creationId xmlns:a16="http://schemas.microsoft.com/office/drawing/2014/main" id="{AF2A94D3-D3C2-4CF0-852C-D7BD1CE0BEE2}"/>
                </a:ext>
              </a:extLst>
            </p:cNvPr>
            <p:cNvSpPr/>
            <p:nvPr/>
          </p:nvSpPr>
          <p:spPr>
            <a:xfrm>
              <a:off x="3388277" y="3821161"/>
              <a:ext cx="80966" cy="78015"/>
            </a:xfrm>
            <a:custGeom>
              <a:avLst/>
              <a:gdLst/>
              <a:ahLst/>
              <a:cxnLst/>
              <a:rect l="l" t="t" r="r" b="b"/>
              <a:pathLst>
                <a:path w="1454" h="1401" extrusionOk="0">
                  <a:moveTo>
                    <a:pt x="729" y="0"/>
                  </a:moveTo>
                  <a:cubicBezTo>
                    <a:pt x="712" y="0"/>
                    <a:pt x="695" y="1"/>
                    <a:pt x="678" y="2"/>
                  </a:cubicBezTo>
                  <a:cubicBezTo>
                    <a:pt x="291" y="30"/>
                    <a:pt x="1" y="365"/>
                    <a:pt x="29" y="750"/>
                  </a:cubicBezTo>
                  <a:cubicBezTo>
                    <a:pt x="56" y="1119"/>
                    <a:pt x="363" y="1400"/>
                    <a:pt x="725" y="1400"/>
                  </a:cubicBezTo>
                  <a:cubicBezTo>
                    <a:pt x="742" y="1400"/>
                    <a:pt x="760" y="1400"/>
                    <a:pt x="777" y="1399"/>
                  </a:cubicBezTo>
                  <a:cubicBezTo>
                    <a:pt x="1163" y="1370"/>
                    <a:pt x="1454" y="1035"/>
                    <a:pt x="1425" y="651"/>
                  </a:cubicBezTo>
                  <a:cubicBezTo>
                    <a:pt x="1398" y="282"/>
                    <a:pt x="1092" y="0"/>
                    <a:pt x="7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797;p71">
              <a:extLst>
                <a:ext uri="{FF2B5EF4-FFF2-40B4-BE49-F238E27FC236}">
                  <a16:creationId xmlns:a16="http://schemas.microsoft.com/office/drawing/2014/main" id="{8B505B50-1BEB-4653-A4A5-189442C6CB47}"/>
                </a:ext>
              </a:extLst>
            </p:cNvPr>
            <p:cNvSpPr/>
            <p:nvPr/>
          </p:nvSpPr>
          <p:spPr>
            <a:xfrm>
              <a:off x="3538682" y="3678051"/>
              <a:ext cx="80855" cy="78015"/>
            </a:xfrm>
            <a:custGeom>
              <a:avLst/>
              <a:gdLst/>
              <a:ahLst/>
              <a:cxnLst/>
              <a:rect l="l" t="t" r="r" b="b"/>
              <a:pathLst>
                <a:path w="1452" h="1401" extrusionOk="0">
                  <a:moveTo>
                    <a:pt x="728" y="1"/>
                  </a:moveTo>
                  <a:cubicBezTo>
                    <a:pt x="710" y="1"/>
                    <a:pt x="693" y="1"/>
                    <a:pt x="676" y="3"/>
                  </a:cubicBezTo>
                  <a:cubicBezTo>
                    <a:pt x="289" y="29"/>
                    <a:pt x="0" y="364"/>
                    <a:pt x="27" y="750"/>
                  </a:cubicBezTo>
                  <a:cubicBezTo>
                    <a:pt x="54" y="1119"/>
                    <a:pt x="362" y="1401"/>
                    <a:pt x="728" y="1401"/>
                  </a:cubicBezTo>
                  <a:cubicBezTo>
                    <a:pt x="744" y="1401"/>
                    <a:pt x="760" y="1400"/>
                    <a:pt x="777" y="1399"/>
                  </a:cubicBezTo>
                  <a:cubicBezTo>
                    <a:pt x="1161" y="1371"/>
                    <a:pt x="1452" y="1036"/>
                    <a:pt x="1423" y="649"/>
                  </a:cubicBezTo>
                  <a:cubicBezTo>
                    <a:pt x="1398" y="282"/>
                    <a:pt x="1091" y="1"/>
                    <a:pt x="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798;p71">
              <a:extLst>
                <a:ext uri="{FF2B5EF4-FFF2-40B4-BE49-F238E27FC236}">
                  <a16:creationId xmlns:a16="http://schemas.microsoft.com/office/drawing/2014/main" id="{5305C8AB-A93B-40D4-B71A-D6AC2AB1973C}"/>
                </a:ext>
              </a:extLst>
            </p:cNvPr>
            <p:cNvSpPr/>
            <p:nvPr/>
          </p:nvSpPr>
          <p:spPr>
            <a:xfrm>
              <a:off x="3677394" y="3546634"/>
              <a:ext cx="80910" cy="78015"/>
            </a:xfrm>
            <a:custGeom>
              <a:avLst/>
              <a:gdLst/>
              <a:ahLst/>
              <a:cxnLst/>
              <a:rect l="l" t="t" r="r" b="b"/>
              <a:pathLst>
                <a:path w="1453" h="1401" extrusionOk="0">
                  <a:moveTo>
                    <a:pt x="728" y="0"/>
                  </a:moveTo>
                  <a:cubicBezTo>
                    <a:pt x="711" y="0"/>
                    <a:pt x="694" y="1"/>
                    <a:pt x="676" y="2"/>
                  </a:cubicBezTo>
                  <a:cubicBezTo>
                    <a:pt x="292" y="29"/>
                    <a:pt x="1" y="365"/>
                    <a:pt x="29" y="750"/>
                  </a:cubicBezTo>
                  <a:cubicBezTo>
                    <a:pt x="55" y="1120"/>
                    <a:pt x="364" y="1400"/>
                    <a:pt x="728" y="1400"/>
                  </a:cubicBezTo>
                  <a:cubicBezTo>
                    <a:pt x="744" y="1400"/>
                    <a:pt x="761" y="1400"/>
                    <a:pt x="777" y="1399"/>
                  </a:cubicBezTo>
                  <a:cubicBezTo>
                    <a:pt x="1163" y="1370"/>
                    <a:pt x="1452" y="1035"/>
                    <a:pt x="1426" y="649"/>
                  </a:cubicBezTo>
                  <a:cubicBezTo>
                    <a:pt x="1399" y="282"/>
                    <a:pt x="1092" y="0"/>
                    <a:pt x="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799;p71">
              <a:extLst>
                <a:ext uri="{FF2B5EF4-FFF2-40B4-BE49-F238E27FC236}">
                  <a16:creationId xmlns:a16="http://schemas.microsoft.com/office/drawing/2014/main" id="{FFE38284-B7B0-497E-9B2F-3EA4F47F2B50}"/>
                </a:ext>
              </a:extLst>
            </p:cNvPr>
            <p:cNvSpPr/>
            <p:nvPr/>
          </p:nvSpPr>
          <p:spPr>
            <a:xfrm>
              <a:off x="3800068" y="3905357"/>
              <a:ext cx="77736" cy="69551"/>
            </a:xfrm>
            <a:custGeom>
              <a:avLst/>
              <a:gdLst/>
              <a:ahLst/>
              <a:cxnLst/>
              <a:rect l="l" t="t" r="r" b="b"/>
              <a:pathLst>
                <a:path w="1396" h="1249" extrusionOk="0">
                  <a:moveTo>
                    <a:pt x="699" y="1"/>
                  </a:moveTo>
                  <a:cubicBezTo>
                    <a:pt x="524" y="1"/>
                    <a:pt x="351" y="74"/>
                    <a:pt x="227" y="216"/>
                  </a:cubicBezTo>
                  <a:cubicBezTo>
                    <a:pt x="1" y="477"/>
                    <a:pt x="29" y="870"/>
                    <a:pt x="289" y="1095"/>
                  </a:cubicBezTo>
                  <a:cubicBezTo>
                    <a:pt x="408" y="1198"/>
                    <a:pt x="554" y="1248"/>
                    <a:pt x="699" y="1248"/>
                  </a:cubicBezTo>
                  <a:cubicBezTo>
                    <a:pt x="874" y="1248"/>
                    <a:pt x="1047" y="1175"/>
                    <a:pt x="1170" y="1033"/>
                  </a:cubicBezTo>
                  <a:cubicBezTo>
                    <a:pt x="1395" y="773"/>
                    <a:pt x="1367" y="377"/>
                    <a:pt x="1106" y="152"/>
                  </a:cubicBezTo>
                  <a:cubicBezTo>
                    <a:pt x="988" y="50"/>
                    <a:pt x="843" y="1"/>
                    <a:pt x="6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800;p71">
              <a:extLst>
                <a:ext uri="{FF2B5EF4-FFF2-40B4-BE49-F238E27FC236}">
                  <a16:creationId xmlns:a16="http://schemas.microsoft.com/office/drawing/2014/main" id="{9E88E4CC-5F92-472C-A503-6CAC0B0FD4E7}"/>
                </a:ext>
              </a:extLst>
            </p:cNvPr>
            <p:cNvSpPr/>
            <p:nvPr/>
          </p:nvSpPr>
          <p:spPr>
            <a:xfrm>
              <a:off x="3937721" y="4024467"/>
              <a:ext cx="77736" cy="69551"/>
            </a:xfrm>
            <a:custGeom>
              <a:avLst/>
              <a:gdLst/>
              <a:ahLst/>
              <a:cxnLst/>
              <a:rect l="l" t="t" r="r" b="b"/>
              <a:pathLst>
                <a:path w="1396" h="1249" extrusionOk="0">
                  <a:moveTo>
                    <a:pt x="698" y="1"/>
                  </a:moveTo>
                  <a:cubicBezTo>
                    <a:pt x="524" y="1"/>
                    <a:pt x="350" y="74"/>
                    <a:pt x="228" y="216"/>
                  </a:cubicBezTo>
                  <a:cubicBezTo>
                    <a:pt x="1" y="477"/>
                    <a:pt x="29" y="872"/>
                    <a:pt x="290" y="1097"/>
                  </a:cubicBezTo>
                  <a:cubicBezTo>
                    <a:pt x="407" y="1199"/>
                    <a:pt x="553" y="1249"/>
                    <a:pt x="698" y="1249"/>
                  </a:cubicBezTo>
                  <a:cubicBezTo>
                    <a:pt x="873" y="1249"/>
                    <a:pt x="1047" y="1176"/>
                    <a:pt x="1170" y="1033"/>
                  </a:cubicBezTo>
                  <a:cubicBezTo>
                    <a:pt x="1395" y="772"/>
                    <a:pt x="1367" y="379"/>
                    <a:pt x="1106" y="154"/>
                  </a:cubicBezTo>
                  <a:cubicBezTo>
                    <a:pt x="988" y="51"/>
                    <a:pt x="843" y="1"/>
                    <a:pt x="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801;p71">
              <a:extLst>
                <a:ext uri="{FF2B5EF4-FFF2-40B4-BE49-F238E27FC236}">
                  <a16:creationId xmlns:a16="http://schemas.microsoft.com/office/drawing/2014/main" id="{B82E9454-AC4F-4889-A35A-047C2BB36285}"/>
                </a:ext>
              </a:extLst>
            </p:cNvPr>
            <p:cNvSpPr/>
            <p:nvPr/>
          </p:nvSpPr>
          <p:spPr>
            <a:xfrm>
              <a:off x="3854249" y="3990165"/>
              <a:ext cx="63704" cy="55629"/>
            </a:xfrm>
            <a:custGeom>
              <a:avLst/>
              <a:gdLst/>
              <a:ahLst/>
              <a:cxnLst/>
              <a:rect l="l" t="t" r="r" b="b"/>
              <a:pathLst>
                <a:path w="1144" h="999" fill="none" extrusionOk="0">
                  <a:moveTo>
                    <a:pt x="61" y="1"/>
                  </a:moveTo>
                  <a:cubicBezTo>
                    <a:pt x="1" y="283"/>
                    <a:pt x="109" y="593"/>
                    <a:pt x="332" y="774"/>
                  </a:cubicBezTo>
                  <a:cubicBezTo>
                    <a:pt x="555" y="956"/>
                    <a:pt x="881" y="999"/>
                    <a:pt x="1144" y="882"/>
                  </a:cubicBezTo>
                </a:path>
              </a:pathLst>
            </a:custGeom>
            <a:noFill/>
            <a:ln w="8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802;p71">
              <a:extLst>
                <a:ext uri="{FF2B5EF4-FFF2-40B4-BE49-F238E27FC236}">
                  <a16:creationId xmlns:a16="http://schemas.microsoft.com/office/drawing/2014/main" id="{88266CF1-95A4-453C-974D-2A555A357310}"/>
                </a:ext>
              </a:extLst>
            </p:cNvPr>
            <p:cNvSpPr/>
            <p:nvPr/>
          </p:nvSpPr>
          <p:spPr>
            <a:xfrm>
              <a:off x="3729403" y="3956754"/>
              <a:ext cx="79128" cy="70776"/>
            </a:xfrm>
            <a:custGeom>
              <a:avLst/>
              <a:gdLst/>
              <a:ahLst/>
              <a:cxnLst/>
              <a:rect l="l" t="t" r="r" b="b"/>
              <a:pathLst>
                <a:path w="1421" h="1271" extrusionOk="0">
                  <a:moveTo>
                    <a:pt x="711" y="0"/>
                  </a:moveTo>
                  <a:cubicBezTo>
                    <a:pt x="533" y="0"/>
                    <a:pt x="356" y="74"/>
                    <a:pt x="229" y="220"/>
                  </a:cubicBezTo>
                  <a:cubicBezTo>
                    <a:pt x="1" y="484"/>
                    <a:pt x="29" y="886"/>
                    <a:pt x="295" y="1115"/>
                  </a:cubicBezTo>
                  <a:cubicBezTo>
                    <a:pt x="414" y="1219"/>
                    <a:pt x="562" y="1270"/>
                    <a:pt x="710" y="1270"/>
                  </a:cubicBezTo>
                  <a:cubicBezTo>
                    <a:pt x="888" y="1270"/>
                    <a:pt x="1065" y="1196"/>
                    <a:pt x="1190" y="1051"/>
                  </a:cubicBezTo>
                  <a:cubicBezTo>
                    <a:pt x="1420" y="785"/>
                    <a:pt x="1392" y="385"/>
                    <a:pt x="1126" y="154"/>
                  </a:cubicBezTo>
                  <a:cubicBezTo>
                    <a:pt x="1006" y="51"/>
                    <a:pt x="858" y="0"/>
                    <a:pt x="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803;p71">
              <a:extLst>
                <a:ext uri="{FF2B5EF4-FFF2-40B4-BE49-F238E27FC236}">
                  <a16:creationId xmlns:a16="http://schemas.microsoft.com/office/drawing/2014/main" id="{55FDB957-6EAF-4741-A3D0-396267326D38}"/>
                </a:ext>
              </a:extLst>
            </p:cNvPr>
            <p:cNvSpPr/>
            <p:nvPr/>
          </p:nvSpPr>
          <p:spPr>
            <a:xfrm>
              <a:off x="3885544" y="4102705"/>
              <a:ext cx="79073" cy="70720"/>
            </a:xfrm>
            <a:custGeom>
              <a:avLst/>
              <a:gdLst/>
              <a:ahLst/>
              <a:cxnLst/>
              <a:rect l="l" t="t" r="r" b="b"/>
              <a:pathLst>
                <a:path w="1420" h="1270" extrusionOk="0">
                  <a:moveTo>
                    <a:pt x="710" y="0"/>
                  </a:moveTo>
                  <a:cubicBezTo>
                    <a:pt x="532" y="0"/>
                    <a:pt x="355" y="74"/>
                    <a:pt x="229" y="220"/>
                  </a:cubicBezTo>
                  <a:cubicBezTo>
                    <a:pt x="0" y="484"/>
                    <a:pt x="29" y="886"/>
                    <a:pt x="294" y="1115"/>
                  </a:cubicBezTo>
                  <a:cubicBezTo>
                    <a:pt x="414" y="1219"/>
                    <a:pt x="562" y="1270"/>
                    <a:pt x="709" y="1270"/>
                  </a:cubicBezTo>
                  <a:cubicBezTo>
                    <a:pt x="887" y="1270"/>
                    <a:pt x="1064" y="1196"/>
                    <a:pt x="1189" y="1051"/>
                  </a:cubicBezTo>
                  <a:cubicBezTo>
                    <a:pt x="1420" y="785"/>
                    <a:pt x="1390" y="385"/>
                    <a:pt x="1126" y="154"/>
                  </a:cubicBezTo>
                  <a:cubicBezTo>
                    <a:pt x="1005" y="51"/>
                    <a:pt x="857" y="0"/>
                    <a:pt x="7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804;p71">
              <a:extLst>
                <a:ext uri="{FF2B5EF4-FFF2-40B4-BE49-F238E27FC236}">
                  <a16:creationId xmlns:a16="http://schemas.microsoft.com/office/drawing/2014/main" id="{5370CCF7-6716-41BA-9443-EB8D3EB150B2}"/>
                </a:ext>
              </a:extLst>
            </p:cNvPr>
            <p:cNvSpPr/>
            <p:nvPr/>
          </p:nvSpPr>
          <p:spPr>
            <a:xfrm>
              <a:off x="3582562" y="4056987"/>
              <a:ext cx="793957" cy="709872"/>
            </a:xfrm>
            <a:custGeom>
              <a:avLst/>
              <a:gdLst/>
              <a:ahLst/>
              <a:cxnLst/>
              <a:rect l="l" t="t" r="r" b="b"/>
              <a:pathLst>
                <a:path w="14258" h="12748" extrusionOk="0">
                  <a:moveTo>
                    <a:pt x="13994" y="0"/>
                  </a:moveTo>
                  <a:cubicBezTo>
                    <a:pt x="13930" y="0"/>
                    <a:pt x="13867" y="26"/>
                    <a:pt x="13820" y="77"/>
                  </a:cubicBezTo>
                  <a:lnTo>
                    <a:pt x="3272" y="11604"/>
                  </a:lnTo>
                  <a:cubicBezTo>
                    <a:pt x="2900" y="12012"/>
                    <a:pt x="2391" y="12249"/>
                    <a:pt x="1844" y="12272"/>
                  </a:cubicBezTo>
                  <a:cubicBezTo>
                    <a:pt x="1816" y="12274"/>
                    <a:pt x="1788" y="12274"/>
                    <a:pt x="1761" y="12274"/>
                  </a:cubicBezTo>
                  <a:cubicBezTo>
                    <a:pt x="1260" y="12274"/>
                    <a:pt x="789" y="12092"/>
                    <a:pt x="424" y="11755"/>
                  </a:cubicBezTo>
                  <a:cubicBezTo>
                    <a:pt x="379" y="11713"/>
                    <a:pt x="321" y="11692"/>
                    <a:pt x="264" y="11692"/>
                  </a:cubicBezTo>
                  <a:cubicBezTo>
                    <a:pt x="201" y="11692"/>
                    <a:pt x="138" y="11717"/>
                    <a:pt x="91" y="11767"/>
                  </a:cubicBezTo>
                  <a:cubicBezTo>
                    <a:pt x="1" y="11863"/>
                    <a:pt x="8" y="12012"/>
                    <a:pt x="104" y="12100"/>
                  </a:cubicBezTo>
                  <a:cubicBezTo>
                    <a:pt x="556" y="12520"/>
                    <a:pt x="1139" y="12747"/>
                    <a:pt x="1759" y="12747"/>
                  </a:cubicBezTo>
                  <a:cubicBezTo>
                    <a:pt x="1793" y="12747"/>
                    <a:pt x="1828" y="12746"/>
                    <a:pt x="1863" y="12744"/>
                  </a:cubicBezTo>
                  <a:cubicBezTo>
                    <a:pt x="2539" y="12717"/>
                    <a:pt x="3162" y="12425"/>
                    <a:pt x="3621" y="11923"/>
                  </a:cubicBezTo>
                  <a:lnTo>
                    <a:pt x="14169" y="396"/>
                  </a:lnTo>
                  <a:cubicBezTo>
                    <a:pt x="14257" y="300"/>
                    <a:pt x="14250" y="151"/>
                    <a:pt x="14155" y="63"/>
                  </a:cubicBezTo>
                  <a:cubicBezTo>
                    <a:pt x="14109" y="21"/>
                    <a:pt x="14051" y="0"/>
                    <a:pt x="139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剪去對角線角落矩形 1"/>
          <p:cNvSpPr/>
          <p:nvPr/>
        </p:nvSpPr>
        <p:spPr>
          <a:xfrm>
            <a:off x="1368170" y="1146223"/>
            <a:ext cx="1267690" cy="597889"/>
          </a:xfrm>
          <a:prstGeom prst="snip2DiagRect">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69276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佈景主題">
  <a:themeElements>
    <a:clrScheme name="自訂 3">
      <a:dk1>
        <a:srgbClr val="646B96"/>
      </a:dk1>
      <a:lt1>
        <a:srgbClr val="FAFAFA"/>
      </a:lt1>
      <a:dk2>
        <a:srgbClr val="D5D9EE"/>
      </a:dk2>
      <a:lt2>
        <a:srgbClr val="FBDC77"/>
      </a:lt2>
      <a:accent1>
        <a:srgbClr val="F172AC"/>
      </a:accent1>
      <a:accent2>
        <a:srgbClr val="FBBEE6"/>
      </a:accent2>
      <a:accent3>
        <a:srgbClr val="DADADA"/>
      </a:accent3>
      <a:accent4>
        <a:srgbClr val="F3F3F3"/>
      </a:accent4>
      <a:accent5>
        <a:srgbClr val="FFFFFF"/>
      </a:accent5>
      <a:accent6>
        <a:srgbClr val="FFFFFF"/>
      </a:accent6>
      <a:hlink>
        <a:srgbClr val="434D7F"/>
      </a:hlink>
      <a:folHlink>
        <a:srgbClr val="0097A7"/>
      </a:folHlink>
    </a:clrScheme>
    <a:fontScheme name="自訂 3">
      <a:majorFont>
        <a:latin typeface="Arial"/>
        <a:ea typeface="微软雅黑"/>
        <a:cs typeface=""/>
      </a:majorFont>
      <a:minorFont>
        <a:latin typeface="Arial"/>
        <a:ea typeface="微软雅黑"/>
        <a:cs typeface=""/>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1046</TotalTime>
  <Words>1434</Words>
  <Application>Microsoft Office PowerPoint</Application>
  <PresentationFormat>如螢幕大小 (16:9)</PresentationFormat>
  <Paragraphs>185</Paragraphs>
  <Slides>19</Slides>
  <Notes>1</Notes>
  <HiddenSlides>0</HiddenSlides>
  <MMClips>0</MMClips>
  <ScaleCrop>false</ScaleCrop>
  <HeadingPairs>
    <vt:vector size="6" baseType="variant">
      <vt:variant>
        <vt:lpstr>使用字型</vt:lpstr>
      </vt:variant>
      <vt:variant>
        <vt:i4>16</vt:i4>
      </vt:variant>
      <vt:variant>
        <vt:lpstr>佈景主題</vt:lpstr>
      </vt:variant>
      <vt:variant>
        <vt:i4>1</vt:i4>
      </vt:variant>
      <vt:variant>
        <vt:lpstr>投影片標題</vt:lpstr>
      </vt:variant>
      <vt:variant>
        <vt:i4>19</vt:i4>
      </vt:variant>
    </vt:vector>
  </HeadingPairs>
  <TitlesOfParts>
    <vt:vector size="36" baseType="lpstr">
      <vt:lpstr>jf open 粉圓 2.0</vt:lpstr>
      <vt:lpstr>Microsoft YaHei</vt:lpstr>
      <vt:lpstr>Varela Round</vt:lpstr>
      <vt:lpstr>華康POP1體W9(P)</vt:lpstr>
      <vt:lpstr>華康華綜體W5</vt:lpstr>
      <vt:lpstr>華康新特圓體</vt:lpstr>
      <vt:lpstr>華康儷粗圓</vt:lpstr>
      <vt:lpstr>微軟正黑體</vt:lpstr>
      <vt:lpstr>新細明體</vt:lpstr>
      <vt:lpstr>Arial</vt:lpstr>
      <vt:lpstr>Bahnschrift Condensed</vt:lpstr>
      <vt:lpstr>Calibri</vt:lpstr>
      <vt:lpstr>Comic Sans MS</vt:lpstr>
      <vt:lpstr>Showcard Gothic</vt:lpstr>
      <vt:lpstr>Times New Roman</vt:lpstr>
      <vt:lpstr>Wingdings</vt:lpstr>
      <vt:lpstr>Office 佈景主題</vt:lpstr>
      <vt:lpstr>審查資料上傳說明會&amp;網路登記就讀志願序說明會</vt:lpstr>
      <vt:lpstr>影片(手把手教學) </vt:lpstr>
      <vt:lpstr> 申請入學 考生審查資料及 第六學期修課紀錄說明</vt:lpstr>
      <vt:lpstr>PowerPoint 簡報</vt:lpstr>
      <vt:lpstr>PowerPoint 簡報</vt:lpstr>
      <vt:lpstr>審查資料上傳系統開放時間</vt:lpstr>
      <vt:lpstr>考生審查資料繳交步驟</vt:lpstr>
      <vt:lpstr>01-檢視學習歷程中央資料庫</vt:lpstr>
      <vt:lpstr>02-設定審查項目繳交方式</vt:lpstr>
      <vt:lpstr>03-逐項勾選檔案或上傳PDF</vt:lpstr>
      <vt:lpstr>勾選學習歷程中央資料庫範例</vt:lpstr>
      <vt:lpstr>04-檢視繳交核對清單及確認</vt:lpstr>
      <vt:lpstr>審查資料[繳交核對]清單範例</vt:lpstr>
      <vt:lpstr>PowerPoint 簡報</vt:lpstr>
      <vt:lpstr>第六學期修課紀錄系統上傳時間</vt:lpstr>
      <vt:lpstr>學生查詢修課紀錄及高中下載名單</vt:lpstr>
      <vt:lpstr>PowerPoint 簡報</vt:lpstr>
      <vt:lpstr>學習歷程及第六學期PDF更正處理</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154</cp:revision>
  <dcterms:created xsi:type="dcterms:W3CDTF">2024-01-03T01:13:38Z</dcterms:created>
  <dcterms:modified xsi:type="dcterms:W3CDTF">2024-04-02T09:41:53Z</dcterms:modified>
</cp:coreProperties>
</file>